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9BAD896-4274-4988-A42C-4B4CB4E871E8}" v="18" dt="2021-03-13T20:18:20.7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asa chadalavada" userId="df8fde685ecd7345" providerId="LiveId" clId="{B9BAD896-4274-4988-A42C-4B4CB4E871E8}"/>
    <pc:docChg chg="custSel addSld modSld">
      <pc:chgData name="manasa chadalavada" userId="df8fde685ecd7345" providerId="LiveId" clId="{B9BAD896-4274-4988-A42C-4B4CB4E871E8}" dt="2021-03-13T20:19:51.827" v="499" actId="20577"/>
      <pc:docMkLst>
        <pc:docMk/>
      </pc:docMkLst>
      <pc:sldChg chg="addSp modSp new mod">
        <pc:chgData name="manasa chadalavada" userId="df8fde685ecd7345" providerId="LiveId" clId="{B9BAD896-4274-4988-A42C-4B4CB4E871E8}" dt="2021-03-13T20:08:13.668" v="152" actId="1076"/>
        <pc:sldMkLst>
          <pc:docMk/>
          <pc:sldMk cId="253306181" sldId="260"/>
        </pc:sldMkLst>
        <pc:spChg chg="mod">
          <ac:chgData name="manasa chadalavada" userId="df8fde685ecd7345" providerId="LiveId" clId="{B9BAD896-4274-4988-A42C-4B4CB4E871E8}" dt="2021-03-13T20:08:13.668" v="152" actId="1076"/>
          <ac:spMkLst>
            <pc:docMk/>
            <pc:sldMk cId="253306181" sldId="260"/>
            <ac:spMk id="2" creationId="{B62443BD-F370-448D-8439-69F74F740912}"/>
          </ac:spMkLst>
        </pc:spChg>
        <pc:spChg chg="mod">
          <ac:chgData name="manasa chadalavada" userId="df8fde685ecd7345" providerId="LiveId" clId="{B9BAD896-4274-4988-A42C-4B4CB4E871E8}" dt="2021-03-13T20:06:13.139" v="114" actId="14100"/>
          <ac:spMkLst>
            <pc:docMk/>
            <pc:sldMk cId="253306181" sldId="260"/>
            <ac:spMk id="3" creationId="{BCD91AA9-45B3-4490-BF33-AEC3E0657B06}"/>
          </ac:spMkLst>
        </pc:spChg>
        <pc:spChg chg="add mod">
          <ac:chgData name="manasa chadalavada" userId="df8fde685ecd7345" providerId="LiveId" clId="{B9BAD896-4274-4988-A42C-4B4CB4E871E8}" dt="2021-03-13T20:07:52.323" v="145" actId="20577"/>
          <ac:spMkLst>
            <pc:docMk/>
            <pc:sldMk cId="253306181" sldId="260"/>
            <ac:spMk id="7" creationId="{846F8B97-92D5-46D8-9BAC-3CAF45EDF78D}"/>
          </ac:spMkLst>
        </pc:spChg>
        <pc:picChg chg="add mod">
          <ac:chgData name="manasa chadalavada" userId="df8fde685ecd7345" providerId="LiveId" clId="{B9BAD896-4274-4988-A42C-4B4CB4E871E8}" dt="2021-03-13T20:06:16.910" v="115" actId="1076"/>
          <ac:picMkLst>
            <pc:docMk/>
            <pc:sldMk cId="253306181" sldId="260"/>
            <ac:picMk id="4" creationId="{16869BC7-1125-48F8-8F0E-3CDA075D306B}"/>
          </ac:picMkLst>
        </pc:picChg>
        <pc:picChg chg="add mod">
          <ac:chgData name="manasa chadalavada" userId="df8fde685ecd7345" providerId="LiveId" clId="{B9BAD896-4274-4988-A42C-4B4CB4E871E8}" dt="2021-03-13T20:08:04.528" v="150" actId="1076"/>
          <ac:picMkLst>
            <pc:docMk/>
            <pc:sldMk cId="253306181" sldId="260"/>
            <ac:picMk id="5" creationId="{E9E651B1-B12F-435F-A349-15DE541FE3BE}"/>
          </ac:picMkLst>
        </pc:picChg>
        <pc:picChg chg="add mod">
          <ac:chgData name="manasa chadalavada" userId="df8fde685ecd7345" providerId="LiveId" clId="{B9BAD896-4274-4988-A42C-4B4CB4E871E8}" dt="2021-03-13T20:07:58.014" v="147" actId="1076"/>
          <ac:picMkLst>
            <pc:docMk/>
            <pc:sldMk cId="253306181" sldId="260"/>
            <ac:picMk id="6" creationId="{F69FA34A-7649-4022-82FA-E89EA9EFCB6A}"/>
          </ac:picMkLst>
        </pc:picChg>
      </pc:sldChg>
      <pc:sldChg chg="addSp delSp modSp new mod">
        <pc:chgData name="manasa chadalavada" userId="df8fde685ecd7345" providerId="LiveId" clId="{B9BAD896-4274-4988-A42C-4B4CB4E871E8}" dt="2021-03-13T20:12:13.007" v="255" actId="20577"/>
        <pc:sldMkLst>
          <pc:docMk/>
          <pc:sldMk cId="1273112652" sldId="261"/>
        </pc:sldMkLst>
        <pc:spChg chg="del">
          <ac:chgData name="manasa chadalavada" userId="df8fde685ecd7345" providerId="LiveId" clId="{B9BAD896-4274-4988-A42C-4B4CB4E871E8}" dt="2021-03-13T20:08:19.473" v="153" actId="478"/>
          <ac:spMkLst>
            <pc:docMk/>
            <pc:sldMk cId="1273112652" sldId="261"/>
            <ac:spMk id="2" creationId="{7DD0828F-2C49-477C-87C6-54E6BF200A12}"/>
          </ac:spMkLst>
        </pc:spChg>
        <pc:spChg chg="mod">
          <ac:chgData name="manasa chadalavada" userId="df8fde685ecd7345" providerId="LiveId" clId="{B9BAD896-4274-4988-A42C-4B4CB4E871E8}" dt="2021-03-13T20:12:13.007" v="255" actId="20577"/>
          <ac:spMkLst>
            <pc:docMk/>
            <pc:sldMk cId="1273112652" sldId="261"/>
            <ac:spMk id="3" creationId="{ECD8ABCD-8BDD-4688-949A-AC9E0536E97B}"/>
          </ac:spMkLst>
        </pc:spChg>
        <pc:spChg chg="add mod">
          <ac:chgData name="manasa chadalavada" userId="df8fde685ecd7345" providerId="LiveId" clId="{B9BAD896-4274-4988-A42C-4B4CB4E871E8}" dt="2021-03-13T20:08:19.939" v="154"/>
          <ac:spMkLst>
            <pc:docMk/>
            <pc:sldMk cId="1273112652" sldId="261"/>
            <ac:spMk id="4" creationId="{29DCAC07-C68F-42E8-BE30-EA23C9A19B64}"/>
          </ac:spMkLst>
        </pc:spChg>
        <pc:picChg chg="add mod">
          <ac:chgData name="manasa chadalavada" userId="df8fde685ecd7345" providerId="LiveId" clId="{B9BAD896-4274-4988-A42C-4B4CB4E871E8}" dt="2021-03-13T20:11:08.003" v="205" actId="14100"/>
          <ac:picMkLst>
            <pc:docMk/>
            <pc:sldMk cId="1273112652" sldId="261"/>
            <ac:picMk id="5" creationId="{494CB974-0977-4AB1-869D-FE20B52C0844}"/>
          </ac:picMkLst>
        </pc:picChg>
        <pc:picChg chg="add mod">
          <ac:chgData name="manasa chadalavada" userId="df8fde685ecd7345" providerId="LiveId" clId="{B9BAD896-4274-4988-A42C-4B4CB4E871E8}" dt="2021-03-13T20:11:04.395" v="204" actId="14100"/>
          <ac:picMkLst>
            <pc:docMk/>
            <pc:sldMk cId="1273112652" sldId="261"/>
            <ac:picMk id="6" creationId="{7E8AA812-9817-4788-8DBE-191CB92AB392}"/>
          </ac:picMkLst>
        </pc:picChg>
      </pc:sldChg>
      <pc:sldChg chg="addSp delSp modSp new mod">
        <pc:chgData name="manasa chadalavada" userId="df8fde685ecd7345" providerId="LiveId" clId="{B9BAD896-4274-4988-A42C-4B4CB4E871E8}" dt="2021-03-13T20:15:00.940" v="357" actId="14100"/>
        <pc:sldMkLst>
          <pc:docMk/>
          <pc:sldMk cId="3988154764" sldId="262"/>
        </pc:sldMkLst>
        <pc:spChg chg="del">
          <ac:chgData name="manasa chadalavada" userId="df8fde685ecd7345" providerId="LiveId" clId="{B9BAD896-4274-4988-A42C-4B4CB4E871E8}" dt="2021-03-13T20:11:21.124" v="207" actId="478"/>
          <ac:spMkLst>
            <pc:docMk/>
            <pc:sldMk cId="3988154764" sldId="262"/>
            <ac:spMk id="2" creationId="{FE1588CC-E947-4CA9-90DB-B26D3FDB8B61}"/>
          </ac:spMkLst>
        </pc:spChg>
        <pc:spChg chg="del">
          <ac:chgData name="manasa chadalavada" userId="df8fde685ecd7345" providerId="LiveId" clId="{B9BAD896-4274-4988-A42C-4B4CB4E871E8}" dt="2021-03-13T20:11:24.907" v="209" actId="478"/>
          <ac:spMkLst>
            <pc:docMk/>
            <pc:sldMk cId="3988154764" sldId="262"/>
            <ac:spMk id="3" creationId="{40B9AFE8-C485-44DF-B769-B64783140CD1}"/>
          </ac:spMkLst>
        </pc:spChg>
        <pc:spChg chg="add mod">
          <ac:chgData name="manasa chadalavada" userId="df8fde685ecd7345" providerId="LiveId" clId="{B9BAD896-4274-4988-A42C-4B4CB4E871E8}" dt="2021-03-13T20:11:21.613" v="208"/>
          <ac:spMkLst>
            <pc:docMk/>
            <pc:sldMk cId="3988154764" sldId="262"/>
            <ac:spMk id="4" creationId="{5F363C92-B11D-45CD-8C4A-6E02CD386989}"/>
          </ac:spMkLst>
        </pc:spChg>
        <pc:spChg chg="add mod">
          <ac:chgData name="manasa chadalavada" userId="df8fde685ecd7345" providerId="LiveId" clId="{B9BAD896-4274-4988-A42C-4B4CB4E871E8}" dt="2021-03-13T20:13:34.618" v="291" actId="1076"/>
          <ac:spMkLst>
            <pc:docMk/>
            <pc:sldMk cId="3988154764" sldId="262"/>
            <ac:spMk id="8" creationId="{821CEF63-4B39-48EA-9BEA-D0EBDE19F143}"/>
          </ac:spMkLst>
        </pc:spChg>
        <pc:spChg chg="add mod">
          <ac:chgData name="manasa chadalavada" userId="df8fde685ecd7345" providerId="LiveId" clId="{B9BAD896-4274-4988-A42C-4B4CB4E871E8}" dt="2021-03-13T20:13:46.642" v="296" actId="20577"/>
          <ac:spMkLst>
            <pc:docMk/>
            <pc:sldMk cId="3988154764" sldId="262"/>
            <ac:spMk id="9" creationId="{ECBD63AD-935D-4FEB-9F9B-12D1EF613B5B}"/>
          </ac:spMkLst>
        </pc:spChg>
        <pc:spChg chg="add mod">
          <ac:chgData name="manasa chadalavada" userId="df8fde685ecd7345" providerId="LiveId" clId="{B9BAD896-4274-4988-A42C-4B4CB4E871E8}" dt="2021-03-13T20:14:55.824" v="356" actId="20577"/>
          <ac:spMkLst>
            <pc:docMk/>
            <pc:sldMk cId="3988154764" sldId="262"/>
            <ac:spMk id="11" creationId="{97C19DE6-26DF-4BA7-A547-8DFA55875090}"/>
          </ac:spMkLst>
        </pc:spChg>
        <pc:picChg chg="add mod">
          <ac:chgData name="manasa chadalavada" userId="df8fde685ecd7345" providerId="LiveId" clId="{B9BAD896-4274-4988-A42C-4B4CB4E871E8}" dt="2021-03-13T20:14:09.271" v="298" actId="14100"/>
          <ac:picMkLst>
            <pc:docMk/>
            <pc:sldMk cId="3988154764" sldId="262"/>
            <ac:picMk id="5" creationId="{0A350029-EBD1-4680-AA34-E34CB2DCE693}"/>
          </ac:picMkLst>
        </pc:picChg>
        <pc:picChg chg="add mod">
          <ac:chgData name="manasa chadalavada" userId="df8fde685ecd7345" providerId="LiveId" clId="{B9BAD896-4274-4988-A42C-4B4CB4E871E8}" dt="2021-03-13T20:15:00.940" v="357" actId="14100"/>
          <ac:picMkLst>
            <pc:docMk/>
            <pc:sldMk cId="3988154764" sldId="262"/>
            <ac:picMk id="6" creationId="{F5AE042D-A330-47A4-8641-5DCC62392E46}"/>
          </ac:picMkLst>
        </pc:picChg>
        <pc:picChg chg="add mod">
          <ac:chgData name="manasa chadalavada" userId="df8fde685ecd7345" providerId="LiveId" clId="{B9BAD896-4274-4988-A42C-4B4CB4E871E8}" dt="2021-03-13T20:14:23.455" v="302" actId="1076"/>
          <ac:picMkLst>
            <pc:docMk/>
            <pc:sldMk cId="3988154764" sldId="262"/>
            <ac:picMk id="10" creationId="{AEA91E40-EB89-4E82-92ED-3F6A4EBA85B7}"/>
          </ac:picMkLst>
        </pc:picChg>
      </pc:sldChg>
      <pc:sldChg chg="addSp delSp modSp new mod">
        <pc:chgData name="manasa chadalavada" userId="df8fde685ecd7345" providerId="LiveId" clId="{B9BAD896-4274-4988-A42C-4B4CB4E871E8}" dt="2021-03-13T20:15:55.456" v="380" actId="14100"/>
        <pc:sldMkLst>
          <pc:docMk/>
          <pc:sldMk cId="1112251941" sldId="263"/>
        </pc:sldMkLst>
        <pc:spChg chg="mod">
          <ac:chgData name="manasa chadalavada" userId="df8fde685ecd7345" providerId="LiveId" clId="{B9BAD896-4274-4988-A42C-4B4CB4E871E8}" dt="2021-03-13T20:15:50.897" v="379" actId="1076"/>
          <ac:spMkLst>
            <pc:docMk/>
            <pc:sldMk cId="1112251941" sldId="263"/>
            <ac:spMk id="2" creationId="{D5E4B9AD-C6C4-4687-8BD5-783A063802FD}"/>
          </ac:spMkLst>
        </pc:spChg>
        <pc:spChg chg="del">
          <ac:chgData name="manasa chadalavada" userId="df8fde685ecd7345" providerId="LiveId" clId="{B9BAD896-4274-4988-A42C-4B4CB4E871E8}" dt="2021-03-13T20:15:24.223" v="359" actId="478"/>
          <ac:spMkLst>
            <pc:docMk/>
            <pc:sldMk cId="1112251941" sldId="263"/>
            <ac:spMk id="3" creationId="{3237C3E9-7BA6-4735-944D-CBDBAE3625E2}"/>
          </ac:spMkLst>
        </pc:spChg>
        <pc:picChg chg="add mod">
          <ac:chgData name="manasa chadalavada" userId="df8fde685ecd7345" providerId="LiveId" clId="{B9BAD896-4274-4988-A42C-4B4CB4E871E8}" dt="2021-03-13T20:15:55.456" v="380" actId="14100"/>
          <ac:picMkLst>
            <pc:docMk/>
            <pc:sldMk cId="1112251941" sldId="263"/>
            <ac:picMk id="4" creationId="{DF5244A6-EE5C-4B79-A410-050EC8AEA3BC}"/>
          </ac:picMkLst>
        </pc:picChg>
      </pc:sldChg>
      <pc:sldChg chg="addSp delSp modSp new mod">
        <pc:chgData name="manasa chadalavada" userId="df8fde685ecd7345" providerId="LiveId" clId="{B9BAD896-4274-4988-A42C-4B4CB4E871E8}" dt="2021-03-13T20:18:47.344" v="487" actId="1076"/>
        <pc:sldMkLst>
          <pc:docMk/>
          <pc:sldMk cId="922592035" sldId="264"/>
        </pc:sldMkLst>
        <pc:spChg chg="mod">
          <ac:chgData name="manasa chadalavada" userId="df8fde685ecd7345" providerId="LiveId" clId="{B9BAD896-4274-4988-A42C-4B4CB4E871E8}" dt="2021-03-13T20:18:42.752" v="486" actId="1076"/>
          <ac:spMkLst>
            <pc:docMk/>
            <pc:sldMk cId="922592035" sldId="264"/>
            <ac:spMk id="2" creationId="{786C64C9-ED87-428A-88AA-8AD8E3E55A37}"/>
          </ac:spMkLst>
        </pc:spChg>
        <pc:spChg chg="del">
          <ac:chgData name="manasa chadalavada" userId="df8fde685ecd7345" providerId="LiveId" clId="{B9BAD896-4274-4988-A42C-4B4CB4E871E8}" dt="2021-03-13T20:16:13.165" v="381" actId="478"/>
          <ac:spMkLst>
            <pc:docMk/>
            <pc:sldMk cId="922592035" sldId="264"/>
            <ac:spMk id="3" creationId="{7F520349-D4A0-4DF6-A5AD-46B9A80E6779}"/>
          </ac:spMkLst>
        </pc:spChg>
        <pc:spChg chg="add mod">
          <ac:chgData name="manasa chadalavada" userId="df8fde685ecd7345" providerId="LiveId" clId="{B9BAD896-4274-4988-A42C-4B4CB4E871E8}" dt="2021-03-13T20:18:47.344" v="487" actId="1076"/>
          <ac:spMkLst>
            <pc:docMk/>
            <pc:sldMk cId="922592035" sldId="264"/>
            <ac:spMk id="5" creationId="{84C3EF6A-84BF-419D-AF95-E8F18D2A481A}"/>
          </ac:spMkLst>
        </pc:spChg>
        <pc:picChg chg="add mod">
          <ac:chgData name="manasa chadalavada" userId="df8fde685ecd7345" providerId="LiveId" clId="{B9BAD896-4274-4988-A42C-4B4CB4E871E8}" dt="2021-03-13T20:17:42.610" v="476" actId="1076"/>
          <ac:picMkLst>
            <pc:docMk/>
            <pc:sldMk cId="922592035" sldId="264"/>
            <ac:picMk id="4" creationId="{460C2E79-00C2-40F4-9C38-657E9BD1F1C5}"/>
          </ac:picMkLst>
        </pc:picChg>
        <pc:picChg chg="add mod">
          <ac:chgData name="manasa chadalavada" userId="df8fde685ecd7345" providerId="LiveId" clId="{B9BAD896-4274-4988-A42C-4B4CB4E871E8}" dt="2021-03-13T20:17:59.583" v="480" actId="14100"/>
          <ac:picMkLst>
            <pc:docMk/>
            <pc:sldMk cId="922592035" sldId="264"/>
            <ac:picMk id="6" creationId="{6D2675B4-56B0-4BBB-B751-17B44F1A5BA9}"/>
          </ac:picMkLst>
        </pc:picChg>
        <pc:picChg chg="add mod">
          <ac:chgData name="manasa chadalavada" userId="df8fde685ecd7345" providerId="LiveId" clId="{B9BAD896-4274-4988-A42C-4B4CB4E871E8}" dt="2021-03-13T20:18:25.833" v="483" actId="14100"/>
          <ac:picMkLst>
            <pc:docMk/>
            <pc:sldMk cId="922592035" sldId="264"/>
            <ac:picMk id="7" creationId="{970D7AC8-485E-46B7-BBFD-B4AA526FAA49}"/>
          </ac:picMkLst>
        </pc:picChg>
      </pc:sldChg>
      <pc:sldChg chg="modSp new mod">
        <pc:chgData name="manasa chadalavada" userId="df8fde685ecd7345" providerId="LiveId" clId="{B9BAD896-4274-4988-A42C-4B4CB4E871E8}" dt="2021-03-13T20:19:51.827" v="499" actId="20577"/>
        <pc:sldMkLst>
          <pc:docMk/>
          <pc:sldMk cId="35140061" sldId="265"/>
        </pc:sldMkLst>
        <pc:spChg chg="mod">
          <ac:chgData name="manasa chadalavada" userId="df8fde685ecd7345" providerId="LiveId" clId="{B9BAD896-4274-4988-A42C-4B4CB4E871E8}" dt="2021-03-13T20:19:04.532" v="489"/>
          <ac:spMkLst>
            <pc:docMk/>
            <pc:sldMk cId="35140061" sldId="265"/>
            <ac:spMk id="2" creationId="{A89109C2-25E0-4B86-A072-9A1816BFD577}"/>
          </ac:spMkLst>
        </pc:spChg>
        <pc:spChg chg="mod">
          <ac:chgData name="manasa chadalavada" userId="df8fde685ecd7345" providerId="LiveId" clId="{B9BAD896-4274-4988-A42C-4B4CB4E871E8}" dt="2021-03-13T20:19:51.827" v="499" actId="20577"/>
          <ac:spMkLst>
            <pc:docMk/>
            <pc:sldMk cId="35140061" sldId="265"/>
            <ac:spMk id="3" creationId="{D2841959-9EEB-48D4-8B61-1236AC53136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E9ACF76-8396-4013-831A-DF0327BC21D5}" type="datetimeFigureOut">
              <a:rPr lang="en-IN" smtClean="0"/>
              <a:t>13-03-2021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2BB888-4E5B-4516-A0BC-5D82746D2AA3}" type="slidenum">
              <a:rPr lang="en-IN" smtClean="0"/>
              <a:t>‹#›</a:t>
            </a:fld>
            <a:endParaRPr lang="en-IN"/>
          </a:p>
        </p:txBody>
      </p:sp>
    </p:spTree>
    <p:extLst>
      <p:ext uri="{BB962C8B-B14F-4D97-AF65-F5344CB8AC3E}">
        <p14:creationId xmlns:p14="http://schemas.microsoft.com/office/powerpoint/2010/main" val="2967115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9ACF76-8396-4013-831A-DF0327BC21D5}" type="datetimeFigureOut">
              <a:rPr lang="en-IN" smtClean="0"/>
              <a:t>13-03-2021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2BB888-4E5B-4516-A0BC-5D82746D2AA3}" type="slidenum">
              <a:rPr lang="en-IN" smtClean="0"/>
              <a:t>‹#›</a:t>
            </a:fld>
            <a:endParaRPr lang="en-IN"/>
          </a:p>
        </p:txBody>
      </p:sp>
    </p:spTree>
    <p:extLst>
      <p:ext uri="{BB962C8B-B14F-4D97-AF65-F5344CB8AC3E}">
        <p14:creationId xmlns:p14="http://schemas.microsoft.com/office/powerpoint/2010/main" val="3264971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9ACF76-8396-4013-831A-DF0327BC21D5}" type="datetimeFigureOut">
              <a:rPr lang="en-IN" smtClean="0"/>
              <a:t>13-03-2021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2BB888-4E5B-4516-A0BC-5D82746D2AA3}" type="slidenum">
              <a:rPr lang="en-IN" smtClean="0"/>
              <a:t>‹#›</a:t>
            </a:fld>
            <a:endParaRPr lang="en-IN"/>
          </a:p>
        </p:txBody>
      </p:sp>
    </p:spTree>
    <p:extLst>
      <p:ext uri="{BB962C8B-B14F-4D97-AF65-F5344CB8AC3E}">
        <p14:creationId xmlns:p14="http://schemas.microsoft.com/office/powerpoint/2010/main" val="605990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9ACF76-8396-4013-831A-DF0327BC21D5}" type="datetimeFigureOut">
              <a:rPr lang="en-IN" smtClean="0"/>
              <a:t>13-03-2021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2BB888-4E5B-4516-A0BC-5D82746D2AA3}"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80693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9ACF76-8396-4013-831A-DF0327BC21D5}" type="datetimeFigureOut">
              <a:rPr lang="en-IN" smtClean="0"/>
              <a:t>13-03-2021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2BB888-4E5B-4516-A0BC-5D82746D2AA3}" type="slidenum">
              <a:rPr lang="en-IN" smtClean="0"/>
              <a:t>‹#›</a:t>
            </a:fld>
            <a:endParaRPr lang="en-IN"/>
          </a:p>
        </p:txBody>
      </p:sp>
    </p:spTree>
    <p:extLst>
      <p:ext uri="{BB962C8B-B14F-4D97-AF65-F5344CB8AC3E}">
        <p14:creationId xmlns:p14="http://schemas.microsoft.com/office/powerpoint/2010/main" val="23621016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E9ACF76-8396-4013-831A-DF0327BC21D5}" type="datetimeFigureOut">
              <a:rPr lang="en-IN" smtClean="0"/>
              <a:t>13-03-2021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02BB888-4E5B-4516-A0BC-5D82746D2AA3}" type="slidenum">
              <a:rPr lang="en-IN" smtClean="0"/>
              <a:t>‹#›</a:t>
            </a:fld>
            <a:endParaRPr lang="en-IN"/>
          </a:p>
        </p:txBody>
      </p:sp>
    </p:spTree>
    <p:extLst>
      <p:ext uri="{BB962C8B-B14F-4D97-AF65-F5344CB8AC3E}">
        <p14:creationId xmlns:p14="http://schemas.microsoft.com/office/powerpoint/2010/main" val="8400552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E9ACF76-8396-4013-831A-DF0327BC21D5}" type="datetimeFigureOut">
              <a:rPr lang="en-IN" smtClean="0"/>
              <a:t>13-03-2021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02BB888-4E5B-4516-A0BC-5D82746D2AA3}" type="slidenum">
              <a:rPr lang="en-IN" smtClean="0"/>
              <a:t>‹#›</a:t>
            </a:fld>
            <a:endParaRPr lang="en-IN"/>
          </a:p>
        </p:txBody>
      </p:sp>
    </p:spTree>
    <p:extLst>
      <p:ext uri="{BB962C8B-B14F-4D97-AF65-F5344CB8AC3E}">
        <p14:creationId xmlns:p14="http://schemas.microsoft.com/office/powerpoint/2010/main" val="4653836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9ACF76-8396-4013-831A-DF0327BC21D5}" type="datetimeFigureOut">
              <a:rPr lang="en-IN" smtClean="0"/>
              <a:t>13-03-2021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2BB888-4E5B-4516-A0BC-5D82746D2AA3}" type="slidenum">
              <a:rPr lang="en-IN" smtClean="0"/>
              <a:t>‹#›</a:t>
            </a:fld>
            <a:endParaRPr lang="en-IN"/>
          </a:p>
        </p:txBody>
      </p:sp>
    </p:spTree>
    <p:extLst>
      <p:ext uri="{BB962C8B-B14F-4D97-AF65-F5344CB8AC3E}">
        <p14:creationId xmlns:p14="http://schemas.microsoft.com/office/powerpoint/2010/main" val="13985597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9ACF76-8396-4013-831A-DF0327BC21D5}" type="datetimeFigureOut">
              <a:rPr lang="en-IN" smtClean="0"/>
              <a:t>13-03-2021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2BB888-4E5B-4516-A0BC-5D82746D2AA3}" type="slidenum">
              <a:rPr lang="en-IN" smtClean="0"/>
              <a:t>‹#›</a:t>
            </a:fld>
            <a:endParaRPr lang="en-IN"/>
          </a:p>
        </p:txBody>
      </p:sp>
    </p:spTree>
    <p:extLst>
      <p:ext uri="{BB962C8B-B14F-4D97-AF65-F5344CB8AC3E}">
        <p14:creationId xmlns:p14="http://schemas.microsoft.com/office/powerpoint/2010/main" val="1552881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9ACF76-8396-4013-831A-DF0327BC21D5}" type="datetimeFigureOut">
              <a:rPr lang="en-IN" smtClean="0"/>
              <a:t>13-03-2021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2BB888-4E5B-4516-A0BC-5D82746D2AA3}" type="slidenum">
              <a:rPr lang="en-IN" smtClean="0"/>
              <a:t>‹#›</a:t>
            </a:fld>
            <a:endParaRPr lang="en-IN"/>
          </a:p>
        </p:txBody>
      </p:sp>
    </p:spTree>
    <p:extLst>
      <p:ext uri="{BB962C8B-B14F-4D97-AF65-F5344CB8AC3E}">
        <p14:creationId xmlns:p14="http://schemas.microsoft.com/office/powerpoint/2010/main" val="239851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9ACF76-8396-4013-831A-DF0327BC21D5}" type="datetimeFigureOut">
              <a:rPr lang="en-IN" smtClean="0"/>
              <a:t>13-03-2021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2BB888-4E5B-4516-A0BC-5D82746D2AA3}" type="slidenum">
              <a:rPr lang="en-IN" smtClean="0"/>
              <a:t>‹#›</a:t>
            </a:fld>
            <a:endParaRPr lang="en-IN"/>
          </a:p>
        </p:txBody>
      </p:sp>
    </p:spTree>
    <p:extLst>
      <p:ext uri="{BB962C8B-B14F-4D97-AF65-F5344CB8AC3E}">
        <p14:creationId xmlns:p14="http://schemas.microsoft.com/office/powerpoint/2010/main" val="3186016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9ACF76-8396-4013-831A-DF0327BC21D5}" type="datetimeFigureOut">
              <a:rPr lang="en-IN" smtClean="0"/>
              <a:t>13-03-2021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2BB888-4E5B-4516-A0BC-5D82746D2AA3}" type="slidenum">
              <a:rPr lang="en-IN" smtClean="0"/>
              <a:t>‹#›</a:t>
            </a:fld>
            <a:endParaRPr lang="en-IN"/>
          </a:p>
        </p:txBody>
      </p:sp>
    </p:spTree>
    <p:extLst>
      <p:ext uri="{BB962C8B-B14F-4D97-AF65-F5344CB8AC3E}">
        <p14:creationId xmlns:p14="http://schemas.microsoft.com/office/powerpoint/2010/main" val="1694659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9ACF76-8396-4013-831A-DF0327BC21D5}" type="datetimeFigureOut">
              <a:rPr lang="en-IN" smtClean="0"/>
              <a:t>13-03-2021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02BB888-4E5B-4516-A0BC-5D82746D2AA3}" type="slidenum">
              <a:rPr lang="en-IN" smtClean="0"/>
              <a:t>‹#›</a:t>
            </a:fld>
            <a:endParaRPr lang="en-IN"/>
          </a:p>
        </p:txBody>
      </p:sp>
    </p:spTree>
    <p:extLst>
      <p:ext uri="{BB962C8B-B14F-4D97-AF65-F5344CB8AC3E}">
        <p14:creationId xmlns:p14="http://schemas.microsoft.com/office/powerpoint/2010/main" val="2690188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9ACF76-8396-4013-831A-DF0327BC21D5}" type="datetimeFigureOut">
              <a:rPr lang="en-IN" smtClean="0"/>
              <a:t>13-03-2021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02BB888-4E5B-4516-A0BC-5D82746D2AA3}" type="slidenum">
              <a:rPr lang="en-IN" smtClean="0"/>
              <a:t>‹#›</a:t>
            </a:fld>
            <a:endParaRPr lang="en-IN"/>
          </a:p>
        </p:txBody>
      </p:sp>
    </p:spTree>
    <p:extLst>
      <p:ext uri="{BB962C8B-B14F-4D97-AF65-F5344CB8AC3E}">
        <p14:creationId xmlns:p14="http://schemas.microsoft.com/office/powerpoint/2010/main" val="2106402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9ACF76-8396-4013-831A-DF0327BC21D5}" type="datetimeFigureOut">
              <a:rPr lang="en-IN" smtClean="0"/>
              <a:t>13-03-2021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02BB888-4E5B-4516-A0BC-5D82746D2AA3}" type="slidenum">
              <a:rPr lang="en-IN" smtClean="0"/>
              <a:t>‹#›</a:t>
            </a:fld>
            <a:endParaRPr lang="en-IN"/>
          </a:p>
        </p:txBody>
      </p:sp>
    </p:spTree>
    <p:extLst>
      <p:ext uri="{BB962C8B-B14F-4D97-AF65-F5344CB8AC3E}">
        <p14:creationId xmlns:p14="http://schemas.microsoft.com/office/powerpoint/2010/main" val="1390670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9ACF76-8396-4013-831A-DF0327BC21D5}" type="datetimeFigureOut">
              <a:rPr lang="en-IN" smtClean="0"/>
              <a:t>13-03-2021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2BB888-4E5B-4516-A0BC-5D82746D2AA3}" type="slidenum">
              <a:rPr lang="en-IN" smtClean="0"/>
              <a:t>‹#›</a:t>
            </a:fld>
            <a:endParaRPr lang="en-IN"/>
          </a:p>
        </p:txBody>
      </p:sp>
    </p:spTree>
    <p:extLst>
      <p:ext uri="{BB962C8B-B14F-4D97-AF65-F5344CB8AC3E}">
        <p14:creationId xmlns:p14="http://schemas.microsoft.com/office/powerpoint/2010/main" val="862157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9ACF76-8396-4013-831A-DF0327BC21D5}" type="datetimeFigureOut">
              <a:rPr lang="en-IN" smtClean="0"/>
              <a:t>13-03-2021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2BB888-4E5B-4516-A0BC-5D82746D2AA3}" type="slidenum">
              <a:rPr lang="en-IN" smtClean="0"/>
              <a:t>‹#›</a:t>
            </a:fld>
            <a:endParaRPr lang="en-IN"/>
          </a:p>
        </p:txBody>
      </p:sp>
    </p:spTree>
    <p:extLst>
      <p:ext uri="{BB962C8B-B14F-4D97-AF65-F5344CB8AC3E}">
        <p14:creationId xmlns:p14="http://schemas.microsoft.com/office/powerpoint/2010/main" val="1726292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0E9ACF76-8396-4013-831A-DF0327BC21D5}" type="datetimeFigureOut">
              <a:rPr lang="en-IN" smtClean="0"/>
              <a:t>13-03-2021</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02BB888-4E5B-4516-A0BC-5D82746D2AA3}" type="slidenum">
              <a:rPr lang="en-IN" smtClean="0"/>
              <a:t>‹#›</a:t>
            </a:fld>
            <a:endParaRPr lang="en-IN"/>
          </a:p>
        </p:txBody>
      </p:sp>
    </p:spTree>
    <p:extLst>
      <p:ext uri="{BB962C8B-B14F-4D97-AF65-F5344CB8AC3E}">
        <p14:creationId xmlns:p14="http://schemas.microsoft.com/office/powerpoint/2010/main" val="159442988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8F30A-F8CB-4738-A2C6-E898D34C0875}"/>
              </a:ext>
            </a:extLst>
          </p:cNvPr>
          <p:cNvSpPr>
            <a:spLocks noGrp="1"/>
          </p:cNvSpPr>
          <p:nvPr>
            <p:ph type="ctrTitle"/>
          </p:nvPr>
        </p:nvSpPr>
        <p:spPr>
          <a:xfrm>
            <a:off x="1524000" y="365760"/>
            <a:ext cx="9144000" cy="1709298"/>
          </a:xfrm>
        </p:spPr>
        <p:txBody>
          <a:bodyPr>
            <a:normAutofit fontScale="90000"/>
          </a:bodyPr>
          <a:lstStyle/>
          <a:p>
            <a:r>
              <a:rPr lang="en-IN" dirty="0"/>
              <a:t>The Battle of Neighbourhoods</a:t>
            </a:r>
            <a:br>
              <a:rPr lang="en-IN" dirty="0"/>
            </a:br>
            <a:r>
              <a:rPr lang="en-IN" dirty="0"/>
              <a:t>Dublin City</a:t>
            </a:r>
          </a:p>
        </p:txBody>
      </p:sp>
      <p:pic>
        <p:nvPicPr>
          <p:cNvPr id="4" name="Picture 3" descr="A picture containing outdoor, city, old, traveling&#10;&#10;Description automatically generated">
            <a:extLst>
              <a:ext uri="{FF2B5EF4-FFF2-40B4-BE49-F238E27FC236}">
                <a16:creationId xmlns:a16="http://schemas.microsoft.com/office/drawing/2014/main" id="{D6CD0D5E-18F8-40E4-A277-5F6413464BA2}"/>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337625" y="2075058"/>
            <a:ext cx="11549575" cy="4417182"/>
          </a:xfrm>
          <a:prstGeom prst="rect">
            <a:avLst/>
          </a:prstGeom>
        </p:spPr>
      </p:pic>
    </p:spTree>
    <p:extLst>
      <p:ext uri="{BB962C8B-B14F-4D97-AF65-F5344CB8AC3E}">
        <p14:creationId xmlns:p14="http://schemas.microsoft.com/office/powerpoint/2010/main" val="28142408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109C2-25E0-4B86-A072-9A1816BFD577}"/>
              </a:ext>
            </a:extLst>
          </p:cNvPr>
          <p:cNvSpPr>
            <a:spLocks noGrp="1"/>
          </p:cNvSpPr>
          <p:nvPr>
            <p:ph type="title"/>
          </p:nvPr>
        </p:nvSpPr>
        <p:spPr/>
        <p:txBody>
          <a:bodyPr/>
          <a:lstStyle/>
          <a:p>
            <a:r>
              <a:rPr lang="en-IN" dirty="0"/>
              <a:t>Evaluation &amp; Conclusion</a:t>
            </a:r>
          </a:p>
        </p:txBody>
      </p:sp>
      <p:sp>
        <p:nvSpPr>
          <p:cNvPr id="3" name="Content Placeholder 2">
            <a:extLst>
              <a:ext uri="{FF2B5EF4-FFF2-40B4-BE49-F238E27FC236}">
                <a16:creationId xmlns:a16="http://schemas.microsoft.com/office/drawing/2014/main" id="{D2841959-9EEB-48D4-8B61-1236AC53136A}"/>
              </a:ext>
            </a:extLst>
          </p:cNvPr>
          <p:cNvSpPr>
            <a:spLocks noGrp="1"/>
          </p:cNvSpPr>
          <p:nvPr>
            <p:ph idx="1"/>
          </p:nvPr>
        </p:nvSpPr>
        <p:spPr/>
        <p:txBody>
          <a:bodyPr>
            <a:normAutofit fontScale="92500" lnSpcReduction="10000"/>
          </a:bodyPr>
          <a:lstStyle/>
          <a:p>
            <a:pPr>
              <a:lnSpc>
                <a:spcPct val="107000"/>
              </a:lnSpc>
              <a:spcAft>
                <a:spcPts val="800"/>
              </a:spcAft>
            </a:pPr>
            <a:r>
              <a:rPr lang="en-IN" sz="2400" dirty="0">
                <a:effectLst/>
                <a:ea typeface="Calibri" panose="020F0502020204030204" pitchFamily="34" charset="0"/>
                <a:cs typeface="Calibri" panose="020F0502020204030204" pitchFamily="34" charset="0"/>
              </a:rPr>
              <a:t>Each cluster gives all the details required for a person to look in. This way </a:t>
            </a:r>
            <a:r>
              <a:rPr lang="en-IN" sz="2400">
                <a:effectLst/>
                <a:ea typeface="Calibri" panose="020F0502020204030204" pitchFamily="34" charset="0"/>
                <a:cs typeface="Calibri" panose="020F0502020204030204" pitchFamily="34" charset="0"/>
              </a:rPr>
              <a:t>we can </a:t>
            </a:r>
            <a:r>
              <a:rPr lang="en-IN" sz="2400" dirty="0">
                <a:effectLst/>
                <a:ea typeface="Calibri" panose="020F0502020204030204" pitchFamily="34" charset="0"/>
                <a:cs typeface="Calibri" panose="020F0502020204030204" pitchFamily="34" charset="0"/>
              </a:rPr>
              <a:t>solve the problem and can help them Identify a place to move in.</a:t>
            </a:r>
            <a:endParaRPr lang="en-IN" sz="2400" dirty="0">
              <a:effectLst/>
              <a:ea typeface="Calibri" panose="020F0502020204030204" pitchFamily="34" charset="0"/>
              <a:cs typeface="Times New Roman" panose="02020603050405020304" pitchFamily="18" charset="0"/>
            </a:endParaRPr>
          </a:p>
          <a:p>
            <a:pPr>
              <a:lnSpc>
                <a:spcPct val="107000"/>
              </a:lnSpc>
              <a:spcAft>
                <a:spcPts val="800"/>
              </a:spcAft>
            </a:pPr>
            <a:r>
              <a:rPr lang="en-IN" sz="2400" dirty="0">
                <a:effectLst/>
                <a:ea typeface="Calibri" panose="020F0502020204030204" pitchFamily="34" charset="0"/>
                <a:cs typeface="Calibri" panose="020F0502020204030204" pitchFamily="34" charset="0"/>
              </a:rPr>
              <a:t>If a person must move in, he/she can examine the clusters formed with the details of the main Venues like Pharmacies, Grocery Stores, Departmental Stores, Parks &amp; many more available. Also, in the Clusters formed, we can get the information on average rents, population details crime incident counts in the latest available year (2019) &amp; based on that what is the Risk Zone.</a:t>
            </a:r>
            <a:endParaRPr lang="en-IN" sz="2400" dirty="0">
              <a:effectLst/>
              <a:ea typeface="Calibri" panose="020F0502020204030204" pitchFamily="34" charset="0"/>
              <a:cs typeface="Times New Roman" panose="02020603050405020304" pitchFamily="18" charset="0"/>
            </a:endParaRPr>
          </a:p>
          <a:p>
            <a:pPr>
              <a:lnSpc>
                <a:spcPct val="107000"/>
              </a:lnSpc>
              <a:spcAft>
                <a:spcPts val="800"/>
              </a:spcAft>
            </a:pPr>
            <a:r>
              <a:rPr lang="en-IN" sz="2400" dirty="0">
                <a:effectLst/>
                <a:ea typeface="Calibri" panose="020F0502020204030204" pitchFamily="34" charset="0"/>
                <a:cs typeface="Calibri" panose="020F0502020204030204" pitchFamily="34" charset="0"/>
              </a:rPr>
              <a:t>This way we help an individual to give insights to all the necessary information so that an action can be taken.</a:t>
            </a:r>
            <a:endParaRPr lang="en-IN" sz="2400" dirty="0">
              <a:effectLst/>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140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D307E-5219-4DED-BF46-51EEEAC403D9}"/>
              </a:ext>
            </a:extLst>
          </p:cNvPr>
          <p:cNvSpPr>
            <a:spLocks noGrp="1"/>
          </p:cNvSpPr>
          <p:nvPr>
            <p:ph type="title"/>
          </p:nvPr>
        </p:nvSpPr>
        <p:spPr>
          <a:xfrm>
            <a:off x="715012" y="278295"/>
            <a:ext cx="10353761" cy="1326321"/>
          </a:xfrm>
        </p:spPr>
        <p:txBody>
          <a:bodyPr/>
          <a:lstStyle/>
          <a:p>
            <a:pPr algn="l"/>
            <a:r>
              <a:rPr lang="en-IN" dirty="0"/>
              <a:t>Business Problem</a:t>
            </a:r>
          </a:p>
        </p:txBody>
      </p:sp>
      <p:sp>
        <p:nvSpPr>
          <p:cNvPr id="3" name="Content Placeholder 2">
            <a:extLst>
              <a:ext uri="{FF2B5EF4-FFF2-40B4-BE49-F238E27FC236}">
                <a16:creationId xmlns:a16="http://schemas.microsoft.com/office/drawing/2014/main" id="{45DFBF8C-516B-4C5D-BAFF-24EEA756DEAD}"/>
              </a:ext>
            </a:extLst>
          </p:cNvPr>
          <p:cNvSpPr>
            <a:spLocks noGrp="1"/>
          </p:cNvSpPr>
          <p:nvPr>
            <p:ph idx="1"/>
          </p:nvPr>
        </p:nvSpPr>
        <p:spPr>
          <a:xfrm>
            <a:off x="715012" y="1406951"/>
            <a:ext cx="10353762" cy="3297570"/>
          </a:xfrm>
        </p:spPr>
        <p:txBody>
          <a:bodyPr/>
          <a:lstStyle/>
          <a:p>
            <a:r>
              <a:rPr lang="en-US" dirty="0"/>
              <a:t>Regardless of where you move, some expat problems always seem to pop up. But knowing how to overcome them will help you embrace your exciting new life.</a:t>
            </a:r>
          </a:p>
          <a:p>
            <a:r>
              <a:rPr lang="en-US" dirty="0"/>
              <a:t>Moving abroad is a big decision and not one to be taken lightly. To leave your comfort zone and be thrust into an entirely new environment, with its own climate, culture, and customs, is a bold move – to say the least. With all these sudden changes, it is hardly surprising that expat problems arise during the tricky adjustment period. The most important ones are to identify a location to stay which is a safe location, has venues that we are looking for &amp; that fits our budget.</a:t>
            </a:r>
          </a:p>
          <a:p>
            <a:endParaRPr lang="en-IN" dirty="0"/>
          </a:p>
        </p:txBody>
      </p:sp>
      <p:sp>
        <p:nvSpPr>
          <p:cNvPr id="4" name="Title 1">
            <a:extLst>
              <a:ext uri="{FF2B5EF4-FFF2-40B4-BE49-F238E27FC236}">
                <a16:creationId xmlns:a16="http://schemas.microsoft.com/office/drawing/2014/main" id="{6CDA9A08-BA55-4AC6-AE8F-41A15E28954E}"/>
              </a:ext>
            </a:extLst>
          </p:cNvPr>
          <p:cNvSpPr txBox="1">
            <a:spLocks/>
          </p:cNvSpPr>
          <p:nvPr/>
        </p:nvSpPr>
        <p:spPr>
          <a:xfrm>
            <a:off x="919119" y="4506856"/>
            <a:ext cx="10353761" cy="132632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algn="l"/>
            <a:r>
              <a:rPr lang="en-IN" dirty="0"/>
              <a:t>Aim</a:t>
            </a:r>
          </a:p>
        </p:txBody>
      </p:sp>
      <p:sp>
        <p:nvSpPr>
          <p:cNvPr id="5" name="Content Placeholder 2">
            <a:extLst>
              <a:ext uri="{FF2B5EF4-FFF2-40B4-BE49-F238E27FC236}">
                <a16:creationId xmlns:a16="http://schemas.microsoft.com/office/drawing/2014/main" id="{784849B3-B6B8-45E5-B6F4-3586AC7EBBA8}"/>
              </a:ext>
            </a:extLst>
          </p:cNvPr>
          <p:cNvSpPr txBox="1">
            <a:spLocks/>
          </p:cNvSpPr>
          <p:nvPr/>
        </p:nvSpPr>
        <p:spPr>
          <a:xfrm>
            <a:off x="715012" y="5437847"/>
            <a:ext cx="10353762" cy="10292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endParaRPr lang="en-US" dirty="0"/>
          </a:p>
          <a:p>
            <a:endParaRPr lang="en-IN" dirty="0"/>
          </a:p>
        </p:txBody>
      </p:sp>
      <p:sp>
        <p:nvSpPr>
          <p:cNvPr id="7" name="TextBox 6">
            <a:extLst>
              <a:ext uri="{FF2B5EF4-FFF2-40B4-BE49-F238E27FC236}">
                <a16:creationId xmlns:a16="http://schemas.microsoft.com/office/drawing/2014/main" id="{8BA07C04-5DE5-47C0-811B-D28AE514857F}"/>
              </a:ext>
            </a:extLst>
          </p:cNvPr>
          <p:cNvSpPr txBox="1"/>
          <p:nvPr/>
        </p:nvSpPr>
        <p:spPr>
          <a:xfrm>
            <a:off x="715012" y="5451049"/>
            <a:ext cx="10761976" cy="923330"/>
          </a:xfrm>
          <a:prstGeom prst="rect">
            <a:avLst/>
          </a:prstGeom>
          <a:noFill/>
        </p:spPr>
        <p:txBody>
          <a:bodyPr wrap="square">
            <a:spAutoFit/>
          </a:bodyPr>
          <a:lstStyle/>
          <a:p>
            <a:r>
              <a:rPr lang="en-US" dirty="0"/>
              <a:t>The aim of the project is to look at the different areas ('towns/townland') in the Dublin City and classify locations into different clusters based on the demographic, housing-rental index, venues &amp; crime rate information of each location. Thus, helping a person to decide on a cluster to choose.</a:t>
            </a:r>
            <a:endParaRPr lang="en-IN" dirty="0"/>
          </a:p>
        </p:txBody>
      </p:sp>
    </p:spTree>
    <p:extLst>
      <p:ext uri="{BB962C8B-B14F-4D97-AF65-F5344CB8AC3E}">
        <p14:creationId xmlns:p14="http://schemas.microsoft.com/office/powerpoint/2010/main" val="436550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8BE83-4804-450A-A653-18C1DBA6378A}"/>
              </a:ext>
            </a:extLst>
          </p:cNvPr>
          <p:cNvSpPr>
            <a:spLocks noGrp="1"/>
          </p:cNvSpPr>
          <p:nvPr>
            <p:ph type="title"/>
          </p:nvPr>
        </p:nvSpPr>
        <p:spPr>
          <a:xfrm>
            <a:off x="913795" y="265044"/>
            <a:ext cx="10353761" cy="928757"/>
          </a:xfrm>
        </p:spPr>
        <p:txBody>
          <a:bodyPr/>
          <a:lstStyle/>
          <a:p>
            <a:r>
              <a:rPr lang="en-IN" dirty="0"/>
              <a:t>Methodology </a:t>
            </a:r>
          </a:p>
        </p:txBody>
      </p:sp>
      <p:sp>
        <p:nvSpPr>
          <p:cNvPr id="3" name="Content Placeholder 2">
            <a:extLst>
              <a:ext uri="{FF2B5EF4-FFF2-40B4-BE49-F238E27FC236}">
                <a16:creationId xmlns:a16="http://schemas.microsoft.com/office/drawing/2014/main" id="{63AE433B-67F8-4D1B-81C0-B79A80FF8C5E}"/>
              </a:ext>
            </a:extLst>
          </p:cNvPr>
          <p:cNvSpPr>
            <a:spLocks noGrp="1"/>
          </p:cNvSpPr>
          <p:nvPr>
            <p:ph idx="1"/>
          </p:nvPr>
        </p:nvSpPr>
        <p:spPr>
          <a:xfrm>
            <a:off x="913795" y="1099931"/>
            <a:ext cx="10353762" cy="5493026"/>
          </a:xfrm>
        </p:spPr>
        <p:txBody>
          <a:bodyPr>
            <a:normAutofit fontScale="92500" lnSpcReduction="10000"/>
          </a:bodyPr>
          <a:lstStyle/>
          <a:p>
            <a:r>
              <a:rPr lang="en-IN" dirty="0"/>
              <a:t>Business /Requirements understanding</a:t>
            </a:r>
          </a:p>
          <a:p>
            <a:pPr marL="800100" lvl="1" indent="-342900">
              <a:lnSpc>
                <a:spcPct val="107000"/>
              </a:lnSpc>
              <a:spcAft>
                <a:spcPts val="800"/>
              </a:spcAft>
              <a:buFont typeface="+mj-lt"/>
              <a:buAutoNum type="arabicPeriod"/>
            </a:pPr>
            <a:r>
              <a:rPr lang="en-IN" sz="1700" dirty="0"/>
              <a:t>What is the problem you are trying to solve?</a:t>
            </a:r>
          </a:p>
          <a:p>
            <a:pPr marL="457200" lvl="1" indent="0">
              <a:buNone/>
            </a:pPr>
            <a:r>
              <a:rPr lang="en-IN" sz="1600" dirty="0"/>
              <a:t>	Help an Expat to identify the best location to move in.</a:t>
            </a:r>
          </a:p>
          <a:p>
            <a:r>
              <a:rPr lang="en-IN" dirty="0"/>
              <a:t>Analytical approach</a:t>
            </a:r>
          </a:p>
          <a:p>
            <a:pPr marL="800100" lvl="1" indent="-342900">
              <a:buFont typeface="+mj-lt"/>
              <a:buAutoNum type="arabicPeriod"/>
            </a:pPr>
            <a:r>
              <a:rPr lang="en-US" sz="1700" dirty="0"/>
              <a:t>How can you use the data to answer the question?</a:t>
            </a:r>
          </a:p>
          <a:p>
            <a:pPr marL="457200" lvl="1" indent="0">
              <a:buNone/>
            </a:pPr>
            <a:r>
              <a:rPr lang="en-US" sz="1600" dirty="0"/>
              <a:t>	Here we are trying to learn about human behavior, where with the given insights to the data will 	help them to take a decision. Hence it is appropriate to use Clustering Association approaches.</a:t>
            </a:r>
          </a:p>
          <a:p>
            <a:r>
              <a:rPr lang="en-IN" dirty="0"/>
              <a:t>DATA (Requirements, Collection &amp; Understanding)</a:t>
            </a:r>
          </a:p>
          <a:p>
            <a:pPr marL="800100" lvl="1" indent="-342900">
              <a:buFont typeface="+mj-lt"/>
              <a:buAutoNum type="arabicPeriod"/>
            </a:pPr>
            <a:r>
              <a:rPr lang="en-US" sz="1700" dirty="0"/>
              <a:t>What data do you need to answer the question?</a:t>
            </a:r>
          </a:p>
          <a:p>
            <a:pPr marL="800100" lvl="1" indent="-342900">
              <a:buFont typeface="+mj-lt"/>
              <a:buAutoNum type="arabicPeriod"/>
            </a:pPr>
            <a:r>
              <a:rPr lang="en-US" sz="1700" dirty="0"/>
              <a:t>Where is the data coming from (identify all sources) and how will you get it?</a:t>
            </a:r>
          </a:p>
          <a:p>
            <a:pPr marL="800100" lvl="1" indent="-342900">
              <a:buFont typeface="+mj-lt"/>
              <a:buAutoNum type="arabicPeriod"/>
            </a:pPr>
            <a:r>
              <a:rPr lang="en-US" sz="1700" dirty="0"/>
              <a:t>Is the data that you collected representative of the problem to be solved?</a:t>
            </a:r>
          </a:p>
          <a:p>
            <a:pPr marL="914400" lvl="2" indent="0">
              <a:buNone/>
            </a:pPr>
            <a:r>
              <a:rPr lang="en-US" dirty="0"/>
              <a:t>For my exercise, data needed are Crime Data in Dublin City, Population Data, Average Rent in each area, Areas or Towns list with Postal Codes in Dublin &amp; location details of each area. The data is collected from various sources like, dataset available in Kaggle for 'Recorded Crime in Ireland from 2003 to 2019 Garda-wise Quarterly', datasets in gov.ie &amp; cso.ie websites along with dataset prepared with the list of areas in Dublin City data from the wiki pages &amp; Foursquare data for getting popular venues.</a:t>
            </a:r>
            <a:endParaRPr lang="en-IN" dirty="0"/>
          </a:p>
          <a:p>
            <a:pPr marL="457200" lvl="1" indent="0">
              <a:buNone/>
            </a:pPr>
            <a:endParaRPr lang="en-US" sz="1600" dirty="0"/>
          </a:p>
        </p:txBody>
      </p:sp>
    </p:spTree>
    <p:extLst>
      <p:ext uri="{BB962C8B-B14F-4D97-AF65-F5344CB8AC3E}">
        <p14:creationId xmlns:p14="http://schemas.microsoft.com/office/powerpoint/2010/main" val="4233158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8BE83-4804-450A-A653-18C1DBA6378A}"/>
              </a:ext>
            </a:extLst>
          </p:cNvPr>
          <p:cNvSpPr>
            <a:spLocks noGrp="1"/>
          </p:cNvSpPr>
          <p:nvPr>
            <p:ph type="title"/>
          </p:nvPr>
        </p:nvSpPr>
        <p:spPr>
          <a:xfrm>
            <a:off x="913795" y="265044"/>
            <a:ext cx="10353761" cy="928757"/>
          </a:xfrm>
        </p:spPr>
        <p:txBody>
          <a:bodyPr/>
          <a:lstStyle/>
          <a:p>
            <a:r>
              <a:rPr lang="en-IN" dirty="0"/>
              <a:t>Methodology </a:t>
            </a:r>
          </a:p>
        </p:txBody>
      </p:sp>
      <p:sp>
        <p:nvSpPr>
          <p:cNvPr id="3" name="Content Placeholder 2">
            <a:extLst>
              <a:ext uri="{FF2B5EF4-FFF2-40B4-BE49-F238E27FC236}">
                <a16:creationId xmlns:a16="http://schemas.microsoft.com/office/drawing/2014/main" id="{63AE433B-67F8-4D1B-81C0-B79A80FF8C5E}"/>
              </a:ext>
            </a:extLst>
          </p:cNvPr>
          <p:cNvSpPr>
            <a:spLocks noGrp="1"/>
          </p:cNvSpPr>
          <p:nvPr>
            <p:ph idx="1"/>
          </p:nvPr>
        </p:nvSpPr>
        <p:spPr>
          <a:xfrm>
            <a:off x="913795" y="1099931"/>
            <a:ext cx="10353762" cy="5493026"/>
          </a:xfrm>
        </p:spPr>
        <p:txBody>
          <a:bodyPr>
            <a:normAutofit/>
          </a:bodyPr>
          <a:lstStyle/>
          <a:p>
            <a:r>
              <a:rPr lang="en-IN" dirty="0"/>
              <a:t>Data Preparation</a:t>
            </a:r>
          </a:p>
          <a:p>
            <a:pPr marL="800100" lvl="1" indent="-342900">
              <a:lnSpc>
                <a:spcPct val="107000"/>
              </a:lnSpc>
              <a:spcAft>
                <a:spcPts val="800"/>
              </a:spcAft>
              <a:buFont typeface="+mj-lt"/>
              <a:buAutoNum type="arabicPeriod"/>
            </a:pPr>
            <a:r>
              <a:rPr lang="en-US" sz="1700" dirty="0"/>
              <a:t>Is the data ready to solve the problem or do we need to manipulate the data?</a:t>
            </a:r>
            <a:endParaRPr lang="en-IN" sz="1700" dirty="0"/>
          </a:p>
          <a:p>
            <a:pPr marL="457200" lvl="1" indent="0">
              <a:buNone/>
            </a:pPr>
            <a:r>
              <a:rPr lang="en-IN" sz="1600" dirty="0"/>
              <a:t>	</a:t>
            </a:r>
            <a:r>
              <a:rPr lang="en-US" sz="1600" dirty="0"/>
              <a:t>For this project, the data collected from various data sources is combined and the statistics of each 	location in Dublin is prepared. The dataset is then cleaned to have the data from 2016 to get better 	insights for the past 5 years. Risk zone category for each area is given &amp; visualized based on the 	High, Medium &amp; Low risk areas. </a:t>
            </a:r>
            <a:endParaRPr lang="en-IN" sz="1600" dirty="0"/>
          </a:p>
          <a:p>
            <a:r>
              <a:rPr lang="en-IN" dirty="0"/>
              <a:t>Modeling</a:t>
            </a:r>
          </a:p>
          <a:p>
            <a:pPr marL="800100" lvl="1" indent="-342900">
              <a:buFont typeface="+mj-lt"/>
              <a:buAutoNum type="arabicPeriod"/>
            </a:pPr>
            <a:r>
              <a:rPr lang="en-US" sz="1700" dirty="0"/>
              <a:t>In what way can the data be inferred to get the required answer?</a:t>
            </a:r>
          </a:p>
          <a:p>
            <a:pPr marL="457200" lvl="1" indent="0">
              <a:buNone/>
            </a:pPr>
            <a:r>
              <a:rPr lang="en-US" sz="1600" dirty="0"/>
              <a:t>	In this project, I have used the K-MEANS Clustering algorithm to determine the clusters of 	neighborhoods that are similar in terms or Crime rate, Venues, Population. </a:t>
            </a:r>
          </a:p>
          <a:p>
            <a:r>
              <a:rPr lang="en-IN" dirty="0"/>
              <a:t>Evaluation</a:t>
            </a:r>
          </a:p>
          <a:p>
            <a:pPr marL="457200" lvl="1" indent="0">
              <a:buNone/>
            </a:pPr>
            <a:r>
              <a:rPr lang="en-IN" dirty="0"/>
              <a:t>	</a:t>
            </a:r>
            <a:r>
              <a:rPr lang="en-IN" sz="1600" dirty="0"/>
              <a:t>since we are using k-means, which requires k as an input and does not learn it from data, 	there is no right answer in terms of the number of clusters that we should have in any problem. 	We can evaluate how well the models are performing based on different K clusters</a:t>
            </a:r>
            <a:r>
              <a:rPr lang="en-US" sz="1600" dirty="0"/>
              <a:t>.</a:t>
            </a:r>
            <a:endParaRPr lang="en-IN" sz="1600" dirty="0"/>
          </a:p>
          <a:p>
            <a:pPr marL="457200" lvl="1" indent="0">
              <a:buNone/>
            </a:pPr>
            <a:endParaRPr lang="en-US" sz="1600" dirty="0"/>
          </a:p>
        </p:txBody>
      </p:sp>
    </p:spTree>
    <p:extLst>
      <p:ext uri="{BB962C8B-B14F-4D97-AF65-F5344CB8AC3E}">
        <p14:creationId xmlns:p14="http://schemas.microsoft.com/office/powerpoint/2010/main" val="3377674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443BD-F370-448D-8439-69F74F740912}"/>
              </a:ext>
            </a:extLst>
          </p:cNvPr>
          <p:cNvSpPr>
            <a:spLocks noGrp="1"/>
          </p:cNvSpPr>
          <p:nvPr>
            <p:ph type="title"/>
          </p:nvPr>
        </p:nvSpPr>
        <p:spPr>
          <a:xfrm>
            <a:off x="913795" y="231695"/>
            <a:ext cx="10353761" cy="812888"/>
          </a:xfrm>
        </p:spPr>
        <p:txBody>
          <a:bodyPr/>
          <a:lstStyle/>
          <a:p>
            <a:r>
              <a:rPr lang="en-IN" dirty="0"/>
              <a:t>Implementation</a:t>
            </a:r>
          </a:p>
        </p:txBody>
      </p:sp>
      <p:sp>
        <p:nvSpPr>
          <p:cNvPr id="3" name="Content Placeholder 2">
            <a:extLst>
              <a:ext uri="{FF2B5EF4-FFF2-40B4-BE49-F238E27FC236}">
                <a16:creationId xmlns:a16="http://schemas.microsoft.com/office/drawing/2014/main" id="{BCD91AA9-45B3-4490-BF33-AEC3E0657B06}"/>
              </a:ext>
            </a:extLst>
          </p:cNvPr>
          <p:cNvSpPr>
            <a:spLocks noGrp="1"/>
          </p:cNvSpPr>
          <p:nvPr>
            <p:ph idx="1"/>
          </p:nvPr>
        </p:nvSpPr>
        <p:spPr>
          <a:xfrm>
            <a:off x="913795" y="1581432"/>
            <a:ext cx="5433996" cy="2553246"/>
          </a:xfrm>
        </p:spPr>
        <p:txBody>
          <a:bodyPr>
            <a:normAutofit/>
          </a:bodyPr>
          <a:lstStyle/>
          <a:p>
            <a:pPr marL="0" indent="0">
              <a:buNone/>
            </a:pPr>
            <a:r>
              <a:rPr lang="en-US" sz="2400" dirty="0"/>
              <a:t>Data Requirements</a:t>
            </a:r>
          </a:p>
          <a:p>
            <a:r>
              <a:rPr lang="en-US" sz="1800" dirty="0"/>
              <a:t>Population data for Dublin City.</a:t>
            </a:r>
          </a:p>
          <a:p>
            <a:r>
              <a:rPr lang="en-US" sz="1800" dirty="0"/>
              <a:t>Crime rate data for Dublin City.</a:t>
            </a:r>
          </a:p>
          <a:p>
            <a:r>
              <a:rPr lang="en-US" sz="1800" dirty="0"/>
              <a:t>Average Rental Index for Dublin City.</a:t>
            </a:r>
          </a:p>
          <a:p>
            <a:r>
              <a:rPr lang="en-US" sz="1800" dirty="0"/>
              <a:t>Popular venues in the area (Foursquare Data).</a:t>
            </a:r>
            <a:endParaRPr lang="en-IN" sz="1800" dirty="0"/>
          </a:p>
        </p:txBody>
      </p:sp>
      <p:pic>
        <p:nvPicPr>
          <p:cNvPr id="4" name="Picture 3">
            <a:extLst>
              <a:ext uri="{FF2B5EF4-FFF2-40B4-BE49-F238E27FC236}">
                <a16:creationId xmlns:a16="http://schemas.microsoft.com/office/drawing/2014/main" id="{16869BC7-1125-48F8-8F0E-3CDA075D306B}"/>
              </a:ext>
            </a:extLst>
          </p:cNvPr>
          <p:cNvPicPr/>
          <p:nvPr/>
        </p:nvPicPr>
        <p:blipFill>
          <a:blip r:embed="rId2"/>
          <a:stretch>
            <a:fillRect/>
          </a:stretch>
        </p:blipFill>
        <p:spPr>
          <a:xfrm>
            <a:off x="6347791" y="1312280"/>
            <a:ext cx="5648325" cy="1334135"/>
          </a:xfrm>
          <a:prstGeom prst="rect">
            <a:avLst/>
          </a:prstGeom>
          <a:ln>
            <a:solidFill>
              <a:schemeClr val="tx1"/>
            </a:solidFill>
          </a:ln>
        </p:spPr>
      </p:pic>
      <p:pic>
        <p:nvPicPr>
          <p:cNvPr id="5" name="Picture 4">
            <a:extLst>
              <a:ext uri="{FF2B5EF4-FFF2-40B4-BE49-F238E27FC236}">
                <a16:creationId xmlns:a16="http://schemas.microsoft.com/office/drawing/2014/main" id="{E9E651B1-B12F-435F-A349-15DE541FE3BE}"/>
              </a:ext>
            </a:extLst>
          </p:cNvPr>
          <p:cNvPicPr/>
          <p:nvPr/>
        </p:nvPicPr>
        <p:blipFill>
          <a:blip r:embed="rId3"/>
          <a:stretch>
            <a:fillRect/>
          </a:stretch>
        </p:blipFill>
        <p:spPr>
          <a:xfrm>
            <a:off x="708990" y="4756432"/>
            <a:ext cx="5638800" cy="1632973"/>
          </a:xfrm>
          <a:prstGeom prst="rect">
            <a:avLst/>
          </a:prstGeom>
          <a:ln>
            <a:solidFill>
              <a:schemeClr val="tx1"/>
            </a:solidFill>
          </a:ln>
        </p:spPr>
      </p:pic>
      <p:pic>
        <p:nvPicPr>
          <p:cNvPr id="6" name="Picture 5">
            <a:extLst>
              <a:ext uri="{FF2B5EF4-FFF2-40B4-BE49-F238E27FC236}">
                <a16:creationId xmlns:a16="http://schemas.microsoft.com/office/drawing/2014/main" id="{F69FA34A-7649-4022-82FA-E89EA9EFCB6A}"/>
              </a:ext>
            </a:extLst>
          </p:cNvPr>
          <p:cNvPicPr/>
          <p:nvPr/>
        </p:nvPicPr>
        <p:blipFill>
          <a:blip r:embed="rId4"/>
          <a:stretch>
            <a:fillRect/>
          </a:stretch>
        </p:blipFill>
        <p:spPr>
          <a:xfrm>
            <a:off x="6347790" y="2800543"/>
            <a:ext cx="5648325" cy="1334135"/>
          </a:xfrm>
          <a:prstGeom prst="rect">
            <a:avLst/>
          </a:prstGeom>
          <a:ln>
            <a:solidFill>
              <a:schemeClr val="tx1"/>
            </a:solidFill>
          </a:ln>
        </p:spPr>
      </p:pic>
      <p:sp>
        <p:nvSpPr>
          <p:cNvPr id="7" name="Content Placeholder 2">
            <a:extLst>
              <a:ext uri="{FF2B5EF4-FFF2-40B4-BE49-F238E27FC236}">
                <a16:creationId xmlns:a16="http://schemas.microsoft.com/office/drawing/2014/main" id="{846F8B97-92D5-46D8-9BAC-3CAF45EDF78D}"/>
              </a:ext>
            </a:extLst>
          </p:cNvPr>
          <p:cNvSpPr txBox="1">
            <a:spLocks/>
          </p:cNvSpPr>
          <p:nvPr/>
        </p:nvSpPr>
        <p:spPr>
          <a:xfrm>
            <a:off x="6706749" y="4569044"/>
            <a:ext cx="5433996" cy="200775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buFont typeface="Arial" panose="020B0604020202020204" pitchFamily="34" charset="0"/>
              <a:buNone/>
            </a:pPr>
            <a:r>
              <a:rPr lang="en-US" sz="2600" dirty="0"/>
              <a:t>Data Collection</a:t>
            </a:r>
          </a:p>
          <a:p>
            <a:pPr marL="0" indent="0">
              <a:buFont typeface="Arial" panose="020B0604020202020204" pitchFamily="34" charset="0"/>
              <a:buNone/>
            </a:pPr>
            <a:r>
              <a:rPr lang="en-US" sz="1700" dirty="0"/>
              <a:t>Using the data from the dataset available in Kaggle for 'Recorded Crime in Ireland from 2003 to 2019 Garda-wise Quarterly' , datasets from cso.ie, data.gov.ie &amp; a list of areas in Dublin City dataset from the wiki pages.</a:t>
            </a:r>
          </a:p>
        </p:txBody>
      </p:sp>
    </p:spTree>
    <p:extLst>
      <p:ext uri="{BB962C8B-B14F-4D97-AF65-F5344CB8AC3E}">
        <p14:creationId xmlns:p14="http://schemas.microsoft.com/office/powerpoint/2010/main" val="253306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D8ABCD-8BDD-4688-949A-AC9E0536E97B}"/>
              </a:ext>
            </a:extLst>
          </p:cNvPr>
          <p:cNvSpPr>
            <a:spLocks noGrp="1"/>
          </p:cNvSpPr>
          <p:nvPr>
            <p:ph idx="1"/>
          </p:nvPr>
        </p:nvSpPr>
        <p:spPr>
          <a:xfrm>
            <a:off x="768021" y="1208168"/>
            <a:ext cx="10353762" cy="620632"/>
          </a:xfrm>
        </p:spPr>
        <p:txBody>
          <a:bodyPr/>
          <a:lstStyle/>
          <a:p>
            <a:pPr marL="0" indent="0">
              <a:buNone/>
            </a:pPr>
            <a:r>
              <a:rPr lang="en-IN" sz="2400" dirty="0"/>
              <a:t>Data</a:t>
            </a:r>
            <a:r>
              <a:rPr lang="en-IN" dirty="0"/>
              <a:t> Understanding - By Visualizations get the trends and analyse the data </a:t>
            </a:r>
          </a:p>
        </p:txBody>
      </p:sp>
      <p:sp>
        <p:nvSpPr>
          <p:cNvPr id="4" name="Title 1">
            <a:extLst>
              <a:ext uri="{FF2B5EF4-FFF2-40B4-BE49-F238E27FC236}">
                <a16:creationId xmlns:a16="http://schemas.microsoft.com/office/drawing/2014/main" id="{29DCAC07-C68F-42E8-BE30-EA23C9A19B64}"/>
              </a:ext>
            </a:extLst>
          </p:cNvPr>
          <p:cNvSpPr>
            <a:spLocks noGrp="1"/>
          </p:cNvSpPr>
          <p:nvPr>
            <p:ph type="title"/>
          </p:nvPr>
        </p:nvSpPr>
        <p:spPr>
          <a:xfrm>
            <a:off x="913795" y="231695"/>
            <a:ext cx="10353761" cy="812888"/>
          </a:xfrm>
        </p:spPr>
        <p:txBody>
          <a:bodyPr/>
          <a:lstStyle/>
          <a:p>
            <a:r>
              <a:rPr lang="en-IN" dirty="0"/>
              <a:t>Implementation</a:t>
            </a:r>
          </a:p>
        </p:txBody>
      </p:sp>
      <p:pic>
        <p:nvPicPr>
          <p:cNvPr id="5" name="Picture 4">
            <a:extLst>
              <a:ext uri="{FF2B5EF4-FFF2-40B4-BE49-F238E27FC236}">
                <a16:creationId xmlns:a16="http://schemas.microsoft.com/office/drawing/2014/main" id="{494CB974-0977-4AB1-869D-FE20B52C084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144166" y="1828800"/>
            <a:ext cx="5731510" cy="4600135"/>
          </a:xfrm>
          <a:prstGeom prst="rect">
            <a:avLst/>
          </a:prstGeom>
          <a:noFill/>
          <a:ln>
            <a:solidFill>
              <a:schemeClr val="tx1"/>
            </a:solidFill>
          </a:ln>
        </p:spPr>
      </p:pic>
      <p:pic>
        <p:nvPicPr>
          <p:cNvPr id="6" name="Picture 5">
            <a:extLst>
              <a:ext uri="{FF2B5EF4-FFF2-40B4-BE49-F238E27FC236}">
                <a16:creationId xmlns:a16="http://schemas.microsoft.com/office/drawing/2014/main" id="{7E8AA812-9817-4788-8DBE-191CB92AB39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16326" y="1828799"/>
            <a:ext cx="5731510" cy="4600136"/>
          </a:xfrm>
          <a:prstGeom prst="rect">
            <a:avLst/>
          </a:prstGeom>
          <a:noFill/>
          <a:ln>
            <a:solidFill>
              <a:schemeClr val="tx1"/>
            </a:solidFill>
          </a:ln>
        </p:spPr>
      </p:pic>
    </p:spTree>
    <p:extLst>
      <p:ext uri="{BB962C8B-B14F-4D97-AF65-F5344CB8AC3E}">
        <p14:creationId xmlns:p14="http://schemas.microsoft.com/office/powerpoint/2010/main" val="1273112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F363C92-B11D-45CD-8C4A-6E02CD386989}"/>
              </a:ext>
            </a:extLst>
          </p:cNvPr>
          <p:cNvSpPr>
            <a:spLocks noGrp="1"/>
          </p:cNvSpPr>
          <p:nvPr>
            <p:ph type="title"/>
          </p:nvPr>
        </p:nvSpPr>
        <p:spPr>
          <a:xfrm>
            <a:off x="913795" y="231695"/>
            <a:ext cx="10353761" cy="812888"/>
          </a:xfrm>
        </p:spPr>
        <p:txBody>
          <a:bodyPr/>
          <a:lstStyle/>
          <a:p>
            <a:r>
              <a:rPr lang="en-IN" dirty="0"/>
              <a:t>Implementation</a:t>
            </a:r>
          </a:p>
        </p:txBody>
      </p:sp>
      <p:pic>
        <p:nvPicPr>
          <p:cNvPr id="5" name="Picture 4">
            <a:extLst>
              <a:ext uri="{FF2B5EF4-FFF2-40B4-BE49-F238E27FC236}">
                <a16:creationId xmlns:a16="http://schemas.microsoft.com/office/drawing/2014/main" id="{0A350029-EBD1-4680-AA34-E34CB2DCE693}"/>
              </a:ext>
            </a:extLst>
          </p:cNvPr>
          <p:cNvPicPr/>
          <p:nvPr/>
        </p:nvPicPr>
        <p:blipFill>
          <a:blip r:embed="rId2"/>
          <a:stretch>
            <a:fillRect/>
          </a:stretch>
        </p:blipFill>
        <p:spPr>
          <a:xfrm>
            <a:off x="275455" y="1259754"/>
            <a:ext cx="3607432" cy="2382920"/>
          </a:xfrm>
          <a:prstGeom prst="rect">
            <a:avLst/>
          </a:prstGeom>
          <a:ln>
            <a:solidFill>
              <a:schemeClr val="tx1"/>
            </a:solidFill>
          </a:ln>
        </p:spPr>
      </p:pic>
      <p:pic>
        <p:nvPicPr>
          <p:cNvPr id="6" name="Picture 5">
            <a:extLst>
              <a:ext uri="{FF2B5EF4-FFF2-40B4-BE49-F238E27FC236}">
                <a16:creationId xmlns:a16="http://schemas.microsoft.com/office/drawing/2014/main" id="{F5AE042D-A330-47A4-8641-5DCC62392E4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882887" y="3788865"/>
            <a:ext cx="7914388" cy="2914650"/>
          </a:xfrm>
          <a:prstGeom prst="rect">
            <a:avLst/>
          </a:prstGeom>
          <a:noFill/>
          <a:ln>
            <a:solidFill>
              <a:schemeClr val="tx1"/>
            </a:solidFill>
          </a:ln>
        </p:spPr>
      </p:pic>
      <p:sp>
        <p:nvSpPr>
          <p:cNvPr id="8" name="TextBox 7">
            <a:extLst>
              <a:ext uri="{FF2B5EF4-FFF2-40B4-BE49-F238E27FC236}">
                <a16:creationId xmlns:a16="http://schemas.microsoft.com/office/drawing/2014/main" id="{821CEF63-4B39-48EA-9BEA-D0EBDE19F143}"/>
              </a:ext>
            </a:extLst>
          </p:cNvPr>
          <p:cNvSpPr txBox="1"/>
          <p:nvPr/>
        </p:nvSpPr>
        <p:spPr>
          <a:xfrm>
            <a:off x="394725" y="4441276"/>
            <a:ext cx="3488162" cy="1631216"/>
          </a:xfrm>
          <a:prstGeom prst="rect">
            <a:avLst/>
          </a:prstGeom>
          <a:noFill/>
        </p:spPr>
        <p:txBody>
          <a:bodyPr wrap="square">
            <a:spAutoFit/>
          </a:bodyPr>
          <a:lstStyle/>
          <a:p>
            <a:r>
              <a:rPr lang="en-IN" sz="2000" dirty="0">
                <a:effectLst/>
                <a:ea typeface="Calibri" panose="020F0502020204030204" pitchFamily="34" charset="0"/>
              </a:rPr>
              <a:t>What are the main types of crime incidents that happen in Dublin? This can be understood by a word cloud of all the type of incidents</a:t>
            </a:r>
            <a:endParaRPr lang="en-IN" sz="2000" dirty="0"/>
          </a:p>
        </p:txBody>
      </p:sp>
      <p:sp>
        <p:nvSpPr>
          <p:cNvPr id="9" name="TextBox 8">
            <a:extLst>
              <a:ext uri="{FF2B5EF4-FFF2-40B4-BE49-F238E27FC236}">
                <a16:creationId xmlns:a16="http://schemas.microsoft.com/office/drawing/2014/main" id="{ECBD63AD-935D-4FEB-9F9B-12D1EF613B5B}"/>
              </a:ext>
            </a:extLst>
          </p:cNvPr>
          <p:cNvSpPr txBox="1"/>
          <p:nvPr/>
        </p:nvSpPr>
        <p:spPr>
          <a:xfrm>
            <a:off x="275455" y="790664"/>
            <a:ext cx="4365220" cy="400110"/>
          </a:xfrm>
          <a:prstGeom prst="rect">
            <a:avLst/>
          </a:prstGeom>
          <a:noFill/>
        </p:spPr>
        <p:txBody>
          <a:bodyPr wrap="square">
            <a:spAutoFit/>
          </a:bodyPr>
          <a:lstStyle/>
          <a:p>
            <a:r>
              <a:rPr lang="en-IN" sz="2000" dirty="0">
                <a:effectLst/>
                <a:ea typeface="Calibri" panose="020F0502020204030204" pitchFamily="34" charset="0"/>
              </a:rPr>
              <a:t>Risk Zones in the city</a:t>
            </a:r>
            <a:endParaRPr lang="en-IN" sz="2000" dirty="0"/>
          </a:p>
        </p:txBody>
      </p:sp>
      <p:pic>
        <p:nvPicPr>
          <p:cNvPr id="10" name="Picture 9">
            <a:extLst>
              <a:ext uri="{FF2B5EF4-FFF2-40B4-BE49-F238E27FC236}">
                <a16:creationId xmlns:a16="http://schemas.microsoft.com/office/drawing/2014/main" id="{AEA91E40-EB89-4E82-92ED-3F6A4EBA85B7}"/>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736856" y="895008"/>
            <a:ext cx="4329665" cy="2747666"/>
          </a:xfrm>
          <a:prstGeom prst="rect">
            <a:avLst/>
          </a:prstGeom>
          <a:noFill/>
          <a:ln>
            <a:solidFill>
              <a:schemeClr val="tx1"/>
            </a:solidFill>
          </a:ln>
        </p:spPr>
      </p:pic>
      <p:sp>
        <p:nvSpPr>
          <p:cNvPr id="11" name="TextBox 10">
            <a:extLst>
              <a:ext uri="{FF2B5EF4-FFF2-40B4-BE49-F238E27FC236}">
                <a16:creationId xmlns:a16="http://schemas.microsoft.com/office/drawing/2014/main" id="{97C19DE6-26DF-4BA7-A547-8DFA55875090}"/>
              </a:ext>
            </a:extLst>
          </p:cNvPr>
          <p:cNvSpPr txBox="1"/>
          <p:nvPr/>
        </p:nvSpPr>
        <p:spPr>
          <a:xfrm>
            <a:off x="5244618" y="1127775"/>
            <a:ext cx="2492238" cy="1323439"/>
          </a:xfrm>
          <a:prstGeom prst="rect">
            <a:avLst/>
          </a:prstGeom>
          <a:noFill/>
        </p:spPr>
        <p:txBody>
          <a:bodyPr wrap="square">
            <a:spAutoFit/>
          </a:bodyPr>
          <a:lstStyle/>
          <a:p>
            <a:r>
              <a:rPr lang="en-IN" sz="2000" dirty="0">
                <a:effectLst/>
                <a:ea typeface="Calibri" panose="020F0502020204030204" pitchFamily="34" charset="0"/>
              </a:rPr>
              <a:t>Trends in Rent based on different property type in the city</a:t>
            </a:r>
            <a:endParaRPr lang="en-IN" sz="2000" dirty="0"/>
          </a:p>
        </p:txBody>
      </p:sp>
    </p:spTree>
    <p:extLst>
      <p:ext uri="{BB962C8B-B14F-4D97-AF65-F5344CB8AC3E}">
        <p14:creationId xmlns:p14="http://schemas.microsoft.com/office/powerpoint/2010/main" val="3988154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4B9AD-C6C4-4687-8BD5-783A063802FD}"/>
              </a:ext>
            </a:extLst>
          </p:cNvPr>
          <p:cNvSpPr>
            <a:spLocks noGrp="1"/>
          </p:cNvSpPr>
          <p:nvPr>
            <p:ph type="title"/>
          </p:nvPr>
        </p:nvSpPr>
        <p:spPr>
          <a:xfrm>
            <a:off x="841095" y="117231"/>
            <a:ext cx="10353761" cy="1326321"/>
          </a:xfrm>
        </p:spPr>
        <p:txBody>
          <a:bodyPr/>
          <a:lstStyle/>
          <a:p>
            <a:r>
              <a:rPr lang="en-IN" dirty="0"/>
              <a:t>Dublin City Map</a:t>
            </a:r>
          </a:p>
        </p:txBody>
      </p:sp>
      <p:pic>
        <p:nvPicPr>
          <p:cNvPr id="4" name="Picture 3">
            <a:extLst>
              <a:ext uri="{FF2B5EF4-FFF2-40B4-BE49-F238E27FC236}">
                <a16:creationId xmlns:a16="http://schemas.microsoft.com/office/drawing/2014/main" id="{DF5244A6-EE5C-4B79-A410-050EC8AEA3BC}"/>
              </a:ext>
            </a:extLst>
          </p:cNvPr>
          <p:cNvPicPr/>
          <p:nvPr/>
        </p:nvPicPr>
        <p:blipFill>
          <a:blip r:embed="rId2"/>
          <a:stretch>
            <a:fillRect/>
          </a:stretch>
        </p:blipFill>
        <p:spPr>
          <a:xfrm>
            <a:off x="768398" y="1547446"/>
            <a:ext cx="10499157" cy="4965896"/>
          </a:xfrm>
          <a:prstGeom prst="rect">
            <a:avLst/>
          </a:prstGeom>
          <a:ln>
            <a:solidFill>
              <a:schemeClr val="tx1"/>
            </a:solidFill>
          </a:ln>
        </p:spPr>
      </p:pic>
    </p:spTree>
    <p:extLst>
      <p:ext uri="{BB962C8B-B14F-4D97-AF65-F5344CB8AC3E}">
        <p14:creationId xmlns:p14="http://schemas.microsoft.com/office/powerpoint/2010/main" val="1112251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C64C9-ED87-428A-88AA-8AD8E3E55A37}"/>
              </a:ext>
            </a:extLst>
          </p:cNvPr>
          <p:cNvSpPr>
            <a:spLocks noGrp="1"/>
          </p:cNvSpPr>
          <p:nvPr>
            <p:ph type="title"/>
          </p:nvPr>
        </p:nvSpPr>
        <p:spPr>
          <a:xfrm>
            <a:off x="126519" y="2729896"/>
            <a:ext cx="11607548" cy="956205"/>
          </a:xfrm>
        </p:spPr>
        <p:txBody>
          <a:bodyPr/>
          <a:lstStyle/>
          <a:p>
            <a:pPr algn="l"/>
            <a:r>
              <a:rPr lang="en-IN" dirty="0"/>
              <a:t>Model – K Means Clustering</a:t>
            </a:r>
          </a:p>
        </p:txBody>
      </p:sp>
      <p:pic>
        <p:nvPicPr>
          <p:cNvPr id="4" name="Picture 3">
            <a:extLst>
              <a:ext uri="{FF2B5EF4-FFF2-40B4-BE49-F238E27FC236}">
                <a16:creationId xmlns:a16="http://schemas.microsoft.com/office/drawing/2014/main" id="{460C2E79-00C2-40F4-9C38-657E9BD1F1C5}"/>
              </a:ext>
            </a:extLst>
          </p:cNvPr>
          <p:cNvPicPr/>
          <p:nvPr/>
        </p:nvPicPr>
        <p:blipFill>
          <a:blip r:embed="rId2"/>
          <a:stretch>
            <a:fillRect/>
          </a:stretch>
        </p:blipFill>
        <p:spPr>
          <a:xfrm>
            <a:off x="5978087" y="3782051"/>
            <a:ext cx="5731510" cy="2604770"/>
          </a:xfrm>
          <a:prstGeom prst="rect">
            <a:avLst/>
          </a:prstGeom>
          <a:ln>
            <a:solidFill>
              <a:schemeClr val="tx1"/>
            </a:solidFill>
          </a:ln>
        </p:spPr>
      </p:pic>
      <p:sp>
        <p:nvSpPr>
          <p:cNvPr id="5" name="Title 1">
            <a:extLst>
              <a:ext uri="{FF2B5EF4-FFF2-40B4-BE49-F238E27FC236}">
                <a16:creationId xmlns:a16="http://schemas.microsoft.com/office/drawing/2014/main" id="{84C3EF6A-84BF-419D-AF95-E8F18D2A481A}"/>
              </a:ext>
            </a:extLst>
          </p:cNvPr>
          <p:cNvSpPr txBox="1">
            <a:spLocks/>
          </p:cNvSpPr>
          <p:nvPr/>
        </p:nvSpPr>
        <p:spPr>
          <a:xfrm>
            <a:off x="198783" y="185530"/>
            <a:ext cx="6659086" cy="956205"/>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algn="l"/>
            <a:r>
              <a:rPr lang="en-IN" dirty="0"/>
              <a:t>Using foursquare</a:t>
            </a:r>
          </a:p>
        </p:txBody>
      </p:sp>
      <p:pic>
        <p:nvPicPr>
          <p:cNvPr id="6" name="Picture 5">
            <a:extLst>
              <a:ext uri="{FF2B5EF4-FFF2-40B4-BE49-F238E27FC236}">
                <a16:creationId xmlns:a16="http://schemas.microsoft.com/office/drawing/2014/main" id="{6D2675B4-56B0-4BBB-B751-17B44F1A5BA9}"/>
              </a:ext>
            </a:extLst>
          </p:cNvPr>
          <p:cNvPicPr/>
          <p:nvPr/>
        </p:nvPicPr>
        <p:blipFill>
          <a:blip r:embed="rId3"/>
          <a:stretch>
            <a:fillRect/>
          </a:stretch>
        </p:blipFill>
        <p:spPr>
          <a:xfrm>
            <a:off x="540052" y="965517"/>
            <a:ext cx="11068851" cy="1764379"/>
          </a:xfrm>
          <a:prstGeom prst="rect">
            <a:avLst/>
          </a:prstGeom>
          <a:ln>
            <a:solidFill>
              <a:schemeClr val="tx1"/>
            </a:solidFill>
          </a:ln>
        </p:spPr>
      </p:pic>
      <p:pic>
        <p:nvPicPr>
          <p:cNvPr id="7" name="Picture 6">
            <a:extLst>
              <a:ext uri="{FF2B5EF4-FFF2-40B4-BE49-F238E27FC236}">
                <a16:creationId xmlns:a16="http://schemas.microsoft.com/office/drawing/2014/main" id="{970D7AC8-485E-46B7-BBFD-B4AA526FAA49}"/>
              </a:ext>
            </a:extLst>
          </p:cNvPr>
          <p:cNvPicPr/>
          <p:nvPr/>
        </p:nvPicPr>
        <p:blipFill>
          <a:blip r:embed="rId4"/>
          <a:stretch>
            <a:fillRect/>
          </a:stretch>
        </p:blipFill>
        <p:spPr>
          <a:xfrm>
            <a:off x="198783" y="3782051"/>
            <a:ext cx="5731510" cy="2604770"/>
          </a:xfrm>
          <a:prstGeom prst="rect">
            <a:avLst/>
          </a:prstGeom>
          <a:ln>
            <a:solidFill>
              <a:schemeClr val="tx1"/>
            </a:solidFill>
          </a:ln>
        </p:spPr>
      </p:pic>
    </p:spTree>
    <p:extLst>
      <p:ext uri="{BB962C8B-B14F-4D97-AF65-F5344CB8AC3E}">
        <p14:creationId xmlns:p14="http://schemas.microsoft.com/office/powerpoint/2010/main" val="9225920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38</TotalTime>
  <Words>899</Words>
  <Application>Microsoft Office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Bookman Old Style</vt:lpstr>
      <vt:lpstr>Rockwell</vt:lpstr>
      <vt:lpstr>Damask</vt:lpstr>
      <vt:lpstr>The Battle of Neighbourhoods Dublin City</vt:lpstr>
      <vt:lpstr>Business Problem</vt:lpstr>
      <vt:lpstr>Methodology </vt:lpstr>
      <vt:lpstr>Methodology </vt:lpstr>
      <vt:lpstr>Implementation</vt:lpstr>
      <vt:lpstr>Implementation</vt:lpstr>
      <vt:lpstr>Implementation</vt:lpstr>
      <vt:lpstr>Dublin City Map</vt:lpstr>
      <vt:lpstr>Model – K Means Clustering</vt:lpstr>
      <vt:lpstr>Evaluation &amp;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 Dublin City</dc:title>
  <dc:creator>manasa chadalavada</dc:creator>
  <cp:lastModifiedBy>manasa chadalavada</cp:lastModifiedBy>
  <cp:revision>3</cp:revision>
  <dcterms:created xsi:type="dcterms:W3CDTF">2021-03-13T19:41:47Z</dcterms:created>
  <dcterms:modified xsi:type="dcterms:W3CDTF">2021-03-13T20:19:54Z</dcterms:modified>
</cp:coreProperties>
</file>