
<file path=[Content_Types].xml><?xml version="1.0" encoding="utf-8"?>
<Types xmlns="http://schemas.openxmlformats.org/package/2006/content-types">
  <Override PartName="/ppt/theme/themeOverride12.xml" ContentType="application/vnd.openxmlformats-officedocument.themeOverr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heme/themeOverride19.xml" ContentType="application/vnd.openxmlformats-officedocument.themeOverride+xml"/>
  <Override PartName="/ppt/commentAuthors.xml" ContentType="application/vnd.openxmlformats-officedocument.presentationml.commentAuthors+xml"/>
  <Override PartName="/ppt/theme/themeOverride17.xml" ContentType="application/vnd.openxmlformats-officedocument.themeOverride+xml"/>
  <Override PartName="/ppt/theme/themeOverride15.xml" ContentType="application/vnd.openxmlformats-officedocument.themeOverr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Override13.xml" ContentType="application/vnd.openxmlformats-officedocument.themeOverride+xml"/>
  <Override PartName="/ppt/theme/themeOverride22.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theme/themeOverride8.xml" ContentType="application/vnd.openxmlformats-officedocument.themeOverride+xml"/>
  <Override PartName="/ppt/theme/themeOverride11.xml" ContentType="application/vnd.openxmlformats-officedocument.themeOverride+xml"/>
  <Override PartName="/ppt/theme/themeOverride20.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theme/themeOverride18.xml" ContentType="application/vnd.openxmlformats-officedocument.themeOverride+xml"/>
  <Override PartName="/ppt/theme/themeOverride16.xml" ContentType="application/vnd.openxmlformats-officedocument.themeOverride+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Override9.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20" r:id="rId1"/>
  </p:sldMasterIdLst>
  <p:notesMasterIdLst>
    <p:notesMasterId r:id="rId30"/>
  </p:notesMasterIdLst>
  <p:handoutMasterIdLst>
    <p:handoutMasterId r:id="rId31"/>
  </p:handoutMasterIdLst>
  <p:sldIdLst>
    <p:sldId id="408" r:id="rId2"/>
    <p:sldId id="410" r:id="rId3"/>
    <p:sldId id="486" r:id="rId4"/>
    <p:sldId id="487" r:id="rId5"/>
    <p:sldId id="488" r:id="rId6"/>
    <p:sldId id="489" r:id="rId7"/>
    <p:sldId id="490" r:id="rId8"/>
    <p:sldId id="491" r:id="rId9"/>
    <p:sldId id="492" r:id="rId10"/>
    <p:sldId id="493" r:id="rId11"/>
    <p:sldId id="494" r:id="rId12"/>
    <p:sldId id="495" r:id="rId13"/>
    <p:sldId id="497" r:id="rId14"/>
    <p:sldId id="498" r:id="rId15"/>
    <p:sldId id="499" r:id="rId16"/>
    <p:sldId id="503" r:id="rId17"/>
    <p:sldId id="504" r:id="rId18"/>
    <p:sldId id="505" r:id="rId19"/>
    <p:sldId id="509" r:id="rId20"/>
    <p:sldId id="526" r:id="rId21"/>
    <p:sldId id="527" r:id="rId22"/>
    <p:sldId id="528" r:id="rId23"/>
    <p:sldId id="529" r:id="rId24"/>
    <p:sldId id="530" r:id="rId25"/>
    <p:sldId id="532" r:id="rId26"/>
    <p:sldId id="533" r:id="rId27"/>
    <p:sldId id="534" r:id="rId28"/>
    <p:sldId id="409" r:id="rId29"/>
  </p:sldIdLst>
  <p:sldSz cx="9144000" cy="5143500" type="screen16x9"/>
  <p:notesSz cx="7019925" cy="930592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aroslav Nyzhnyk" initials="" lastIdx="34" clrIdx="0"/>
  <p:cmAuthor id="1" name="Volodymyr Krolivets" initials="" lastIdx="14"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77B79"/>
    <a:srgbClr val="B6D7A8"/>
    <a:srgbClr val="2B7476"/>
    <a:srgbClr val="70BEBE"/>
    <a:srgbClr val="A4C2F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56AE06B-934D-4FB0-9E21-B750F69772FA}">
  <a:tblStyle styleId="{256AE06B-934D-4FB0-9E21-B750F69772FA}" styleName="Table_0"/>
  <a:tblStyle styleId="{57BC6828-45B5-4A98-9A42-F34603F2AF99}"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DEEEA"/>
          </a:solidFill>
        </a:fill>
      </a:tcStyle>
    </a:wholeTbl>
    <a:band1H>
      <a:tcStyle>
        <a:tcBdr/>
        <a:fill>
          <a:solidFill>
            <a:srgbClr val="FBDBD2"/>
          </a:solidFill>
        </a:fill>
      </a:tcStyle>
    </a:band1H>
    <a:band1V>
      <a:tcStyle>
        <a:tcBdr/>
        <a:fill>
          <a:solidFill>
            <a:srgbClr val="FBDBD2"/>
          </a:solidFill>
        </a:fill>
      </a:tcStyle>
    </a:band1V>
    <a:lastCol>
      <a:tcTxStyle b="on" i="off">
        <a:font>
          <a:latin typeface="Arial"/>
          <a:ea typeface="Arial"/>
          <a:cs typeface="Arial"/>
        </a:font>
        <a:schemeClr val="lt1"/>
      </a:tcTxStyle>
      <a:tcStyle>
        <a:tcBdr/>
        <a:fill>
          <a:solidFill>
            <a:schemeClr val="accent4"/>
          </a:solidFill>
        </a:fill>
      </a:tcStyle>
    </a:lastCol>
    <a:firstCol>
      <a:tcTxStyle b="on" i="off">
        <a:font>
          <a:latin typeface="Arial"/>
          <a:ea typeface="Arial"/>
          <a:cs typeface="Arial"/>
        </a:font>
        <a:schemeClr val="lt1"/>
      </a:tcTxStyle>
      <a:tcStyle>
        <a:tcBdr/>
        <a:fill>
          <a:solidFill>
            <a:schemeClr val="accent4"/>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4"/>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4"/>
          </a:solidFill>
        </a:fill>
      </a:tcStyle>
    </a:firstRow>
  </a:tblStyle>
  <a:tblStyle styleId="{5DA02591-1961-4B0D-8BCA-BC2F5D0533A9}"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3" autoAdjust="0"/>
    <p:restoredTop sz="90169" autoAdjust="0"/>
  </p:normalViewPr>
  <p:slideViewPr>
    <p:cSldViewPr snapToGrid="0" snapToObjects="1">
      <p:cViewPr>
        <p:scale>
          <a:sx n="70" d="100"/>
          <a:sy n="70" d="100"/>
        </p:scale>
        <p:origin x="-1064" y="-192"/>
      </p:cViewPr>
      <p:guideLst>
        <p:guide orient="horz" pos="1187"/>
        <p:guide orient="horz" pos="372"/>
        <p:guide orient="horz" pos="1399"/>
        <p:guide orient="horz" pos="3048"/>
        <p:guide orient="horz" pos="724"/>
        <p:guide pos="729"/>
        <p:guide pos="4301"/>
        <p:guide pos="55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5" d="100"/>
        <a:sy n="55" d="100"/>
      </p:scale>
      <p:origin x="0" y="0"/>
    </p:cViewPr>
  </p:sorterViewPr>
  <p:notesViewPr>
    <p:cSldViewPr snapToGrid="0" snapToObjects="1" showGuides="1">
      <p:cViewPr varScale="1">
        <p:scale>
          <a:sx n="85" d="100"/>
          <a:sy n="85" d="100"/>
        </p:scale>
        <p:origin x="-3738" y="-84"/>
      </p:cViewPr>
      <p:guideLst>
        <p:guide orient="horz" pos="2931"/>
        <p:guide pos="221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165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6688" y="1"/>
            <a:ext cx="3041650" cy="465138"/>
          </a:xfrm>
          <a:prstGeom prst="rect">
            <a:avLst/>
          </a:prstGeom>
        </p:spPr>
        <p:txBody>
          <a:bodyPr vert="horz" lIns="91440" tIns="45720" rIns="91440" bIns="45720" rtlCol="0"/>
          <a:lstStyle>
            <a:lvl1pPr algn="r">
              <a:defRPr sz="1200"/>
            </a:lvl1pPr>
          </a:lstStyle>
          <a:p>
            <a:fld id="{6116A7D3-7B50-2047-8D06-872C364BD8DC}" type="datetimeFigureOut">
              <a:rPr lang="en-US" smtClean="0"/>
              <a:pPr/>
              <a:t>1/2/2019</a:t>
            </a:fld>
            <a:endParaRPr lang="en-US"/>
          </a:p>
        </p:txBody>
      </p:sp>
      <p:sp>
        <p:nvSpPr>
          <p:cNvPr id="4" name="Footer Placeholder 3"/>
          <p:cNvSpPr>
            <a:spLocks noGrp="1"/>
          </p:cNvSpPr>
          <p:nvPr>
            <p:ph type="ftr" sz="quarter" idx="2"/>
          </p:nvPr>
        </p:nvSpPr>
        <p:spPr>
          <a:xfrm>
            <a:off x="1" y="8839201"/>
            <a:ext cx="304165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6688" y="8839201"/>
            <a:ext cx="3041650" cy="465138"/>
          </a:xfrm>
          <a:prstGeom prst="rect">
            <a:avLst/>
          </a:prstGeom>
        </p:spPr>
        <p:txBody>
          <a:bodyPr vert="horz" lIns="91440" tIns="45720" rIns="91440" bIns="45720" rtlCol="0" anchor="b"/>
          <a:lstStyle>
            <a:lvl1pPr algn="r">
              <a:defRPr sz="1200"/>
            </a:lvl1pPr>
          </a:lstStyle>
          <a:p>
            <a:fld id="{8DC04D98-EC9A-654A-A864-3B431104C22B}" type="slidenum">
              <a:rPr lang="en-US" smtClean="0"/>
              <a:pPr/>
              <a:t>‹#›</a:t>
            </a:fld>
            <a:endParaRPr lang="en-US"/>
          </a:p>
        </p:txBody>
      </p:sp>
    </p:spTree>
    <p:extLst>
      <p:ext uri="{BB962C8B-B14F-4D97-AF65-F5344CB8AC3E}">
        <p14:creationId xmlns="" xmlns:p14="http://schemas.microsoft.com/office/powerpoint/2010/main" val="1077481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1"/>
            <a:ext cx="3041650" cy="465138"/>
          </a:xfrm>
          <a:prstGeom prst="rect">
            <a:avLst/>
          </a:prstGeom>
          <a:noFill/>
          <a:ln>
            <a:noFill/>
          </a:ln>
        </p:spPr>
        <p:txBody>
          <a:bodyPr lIns="91425" tIns="91425" rIns="91425" bIns="91425" anchor="t" anchorCtr="0"/>
          <a:lstStyle>
            <a:lvl1pPr marL="0" marR="0" lvl="0" indent="0" algn="l" rtl="0">
              <a:spcBef>
                <a:spcPts val="0"/>
              </a:spcBef>
              <a:spcAft>
                <a:spcPts val="0"/>
              </a:spcAft>
              <a:buNone/>
              <a:defRPr sz="800" b="0" i="0" u="none" strike="noStrike" cap="none">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976687" y="1"/>
            <a:ext cx="3041650" cy="465138"/>
          </a:xfrm>
          <a:prstGeom prst="rect">
            <a:avLst/>
          </a:prstGeom>
          <a:noFill/>
          <a:ln>
            <a:noFill/>
          </a:ln>
        </p:spPr>
        <p:txBody>
          <a:bodyPr lIns="91425" tIns="91425" rIns="91425" bIns="91425" anchor="t" anchorCtr="0"/>
          <a:lstStyle>
            <a:lvl1pPr marL="0" marR="0" lvl="0" indent="0" algn="r" rtl="0">
              <a:spcBef>
                <a:spcPts val="0"/>
              </a:spcBef>
              <a:spcAft>
                <a:spcPts val="0"/>
              </a:spcAft>
              <a:buNone/>
              <a:defRPr sz="800" b="0" i="0" u="none" strike="noStrike" cap="none">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409575" y="698500"/>
            <a:ext cx="6200775" cy="34893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425450" y="4419601"/>
            <a:ext cx="6186487" cy="4187824"/>
          </a:xfrm>
          <a:prstGeom prst="rect">
            <a:avLst/>
          </a:prstGeom>
          <a:noFill/>
          <a:ln>
            <a:noFill/>
          </a:ln>
        </p:spPr>
        <p:txBody>
          <a:bodyPr lIns="91425" tIns="91425" rIns="91425" bIns="91425" anchor="t" anchorCtr="0"/>
          <a:lstStyle>
            <a:lvl1pPr marL="0" marR="0" lvl="0" indent="0" algn="l" rtl="0">
              <a:spcBef>
                <a:spcPts val="270"/>
              </a:spcBef>
              <a:spcAft>
                <a:spcPts val="0"/>
              </a:spcAft>
              <a:buNone/>
              <a:defRPr sz="900" b="0" i="0" u="none" strike="noStrike" cap="none">
                <a:solidFill>
                  <a:schemeClr val="dk1"/>
                </a:solidFill>
                <a:latin typeface="Helvetica Neue"/>
                <a:ea typeface="Helvetica Neue"/>
                <a:cs typeface="Helvetica Neue"/>
                <a:sym typeface="Helvetica Neue"/>
              </a:defRPr>
            </a:lvl1pPr>
            <a:lvl2pPr marL="457200" marR="0" lvl="1" indent="0" algn="l" rtl="0">
              <a:spcBef>
                <a:spcPts val="270"/>
              </a:spcBef>
              <a:spcAft>
                <a:spcPts val="0"/>
              </a:spcAft>
              <a:buNone/>
              <a:defRPr sz="900" b="0" i="0" u="none" strike="noStrike" cap="none">
                <a:solidFill>
                  <a:schemeClr val="dk1"/>
                </a:solidFill>
                <a:latin typeface="Helvetica Neue"/>
                <a:ea typeface="Helvetica Neue"/>
                <a:cs typeface="Helvetica Neue"/>
                <a:sym typeface="Helvetica Neue"/>
              </a:defRPr>
            </a:lvl2pPr>
            <a:lvl3pPr marL="914400" marR="0" lvl="2" indent="0" algn="l" rtl="0">
              <a:spcBef>
                <a:spcPts val="270"/>
              </a:spcBef>
              <a:spcAft>
                <a:spcPts val="0"/>
              </a:spcAft>
              <a:buNone/>
              <a:defRPr sz="900" b="0" i="0" u="none" strike="noStrike" cap="none">
                <a:solidFill>
                  <a:schemeClr val="dk1"/>
                </a:solidFill>
                <a:latin typeface="Helvetica Neue"/>
                <a:ea typeface="Helvetica Neue"/>
                <a:cs typeface="Helvetica Neue"/>
                <a:sym typeface="Helvetica Neue"/>
              </a:defRPr>
            </a:lvl3pPr>
            <a:lvl4pPr marL="1371600" marR="0" lvl="3" indent="0" algn="l" rtl="0">
              <a:spcBef>
                <a:spcPts val="270"/>
              </a:spcBef>
              <a:spcAft>
                <a:spcPts val="0"/>
              </a:spcAft>
              <a:buNone/>
              <a:defRPr sz="900" b="0" i="0" u="none" strike="noStrike" cap="none">
                <a:solidFill>
                  <a:schemeClr val="dk1"/>
                </a:solidFill>
                <a:latin typeface="Helvetica Neue"/>
                <a:ea typeface="Helvetica Neue"/>
                <a:cs typeface="Helvetica Neue"/>
                <a:sym typeface="Helvetica Neue"/>
              </a:defRPr>
            </a:lvl4pPr>
            <a:lvl5pPr marL="1828800" marR="0" lvl="4" indent="0" algn="l" rtl="0">
              <a:spcBef>
                <a:spcPts val="270"/>
              </a:spcBef>
              <a:spcAft>
                <a:spcPts val="0"/>
              </a:spcAft>
              <a:buNone/>
              <a:defRPr sz="9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1" y="8839201"/>
            <a:ext cx="3041650" cy="46513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800" b="0" i="0" u="none" strike="noStrike" cap="none">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76687" y="8839201"/>
            <a:ext cx="3041650" cy="465138"/>
          </a:xfrm>
          <a:prstGeom prst="rect">
            <a:avLst/>
          </a:prstGeom>
          <a:noFill/>
          <a:ln>
            <a:noFill/>
          </a:ln>
        </p:spPr>
        <p:txBody>
          <a:bodyPr lIns="93275" tIns="46625" rIns="93275" bIns="46625" anchor="b" anchorCtr="0">
            <a:noAutofit/>
          </a:bodyPr>
          <a:lstStyle/>
          <a:p>
            <a:pPr marL="0" marR="0" lvl="0" indent="0" algn="r" rtl="0">
              <a:spcBef>
                <a:spcPts val="0"/>
              </a:spcBef>
              <a:spcAft>
                <a:spcPts val="0"/>
              </a:spcAft>
              <a:buSzPct val="25000"/>
              <a:buNone/>
            </a:pPr>
            <a:fld id="{00000000-1234-1234-1234-123412341234}" type="slidenum">
              <a:rPr lang="en-US" sz="800" b="0" i="0" u="none" strike="noStrike" cap="none">
                <a:solidFill>
                  <a:schemeClr val="dk1"/>
                </a:solidFill>
                <a:latin typeface="Helvetica Neue"/>
                <a:ea typeface="Helvetica Neue"/>
                <a:cs typeface="Helvetica Neue"/>
                <a:sym typeface="Helvetica Neue"/>
              </a:rPr>
              <a:pPr marL="0" marR="0" lvl="0" indent="0" algn="r" rtl="0">
                <a:spcBef>
                  <a:spcPts val="0"/>
                </a:spcBef>
                <a:spcAft>
                  <a:spcPts val="0"/>
                </a:spcAft>
                <a:buSzPct val="25000"/>
                <a:buNone/>
              </a:pPr>
              <a:t>‹#›</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 xmlns:p14="http://schemas.microsoft.com/office/powerpoint/2010/main" val="382206796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tx1"/>
        </a:solidFill>
        <a:effectLst/>
      </p:bgPr>
    </p:bg>
    <p:spTree>
      <p:nvGrpSpPr>
        <p:cNvPr id="1" name="Shape 15"/>
        <p:cNvGrpSpPr/>
        <p:nvPr/>
      </p:nvGrpSpPr>
      <p:grpSpPr>
        <a:xfrm>
          <a:off x="0" y="0"/>
          <a:ext cx="0" cy="0"/>
          <a:chOff x="0" y="0"/>
          <a:chExt cx="0" cy="0"/>
        </a:xfrm>
      </p:grpSpPr>
      <p:pic>
        <p:nvPicPr>
          <p:cNvPr id="3" name="Picture 2" descr="slide 03.jpg"/>
          <p:cNvPicPr>
            <a:picLocks noChangeAspect="1"/>
          </p:cNvPicPr>
          <p:nvPr userDrawn="1"/>
        </p:nvPicPr>
        <p:blipFill>
          <a:blip r:embed="rId2">
            <a:alphaModFix amt="6000"/>
            <a:extLst>
              <a:ext uri="{28A0092B-C50C-407E-A947-70E740481C1C}">
                <a14:useLocalDpi xmlns="" xmlns:a14="http://schemas.microsoft.com/office/drawing/2010/main"/>
              </a:ext>
            </a:extLst>
          </a:blip>
          <a:stretch>
            <a:fillRect/>
          </a:stretch>
        </p:blipFill>
        <p:spPr>
          <a:xfrm>
            <a:off x="-7056" y="0"/>
            <a:ext cx="9171432" cy="5245781"/>
          </a:xfrm>
          <a:prstGeom prst="rect">
            <a:avLst/>
          </a:prstGeom>
        </p:spPr>
      </p:pic>
      <p:pic>
        <p:nvPicPr>
          <p:cNvPr id="2" name="Picture 1" descr="slide 01.jpg"/>
          <p:cNvPicPr>
            <a:picLocks/>
          </p:cNvPicPr>
          <p:nvPr userDrawn="1"/>
        </p:nvPicPr>
        <p:blipFill rotWithShape="1">
          <a:blip r:embed="rId3" cstate="email">
            <a:alphaModFix amt="27000"/>
            <a:extLst>
              <a:ext uri="{28A0092B-C50C-407E-A947-70E740481C1C}">
                <a14:useLocalDpi xmlns="" xmlns:a14="http://schemas.microsoft.com/office/drawing/2010/main"/>
              </a:ext>
            </a:extLst>
          </a:blip>
          <a:srcRect/>
          <a:stretch/>
        </p:blipFill>
        <p:spPr>
          <a:xfrm>
            <a:off x="-15678" y="0"/>
            <a:ext cx="9171433" cy="5143500"/>
          </a:xfrm>
          <a:prstGeom prst="rect">
            <a:avLst/>
          </a:prstGeom>
        </p:spPr>
      </p:pic>
      <p:pic>
        <p:nvPicPr>
          <p:cNvPr id="14" name="Picture 13"/>
          <p:cNvPicPr>
            <a:picLocks noChangeAspect="1"/>
          </p:cNvPicPr>
          <p:nvPr userDrawn="1"/>
        </p:nvPicPr>
        <p:blipFill>
          <a:blip r:embed="rId4"/>
          <a:stretch>
            <a:fillRect/>
          </a:stretch>
        </p:blipFill>
        <p:spPr>
          <a:xfrm>
            <a:off x="2368420" y="2021990"/>
            <a:ext cx="4407160" cy="790596"/>
          </a:xfrm>
          <a:prstGeom prst="rect">
            <a:avLst/>
          </a:prstGeom>
        </p:spPr>
      </p:pic>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Tree>
    <p:extLst>
      <p:ext uri="{BB962C8B-B14F-4D97-AF65-F5344CB8AC3E}">
        <p14:creationId xmlns="" xmlns:p14="http://schemas.microsoft.com/office/powerpoint/2010/main" val="208809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Message 4">
    <p:bg>
      <p:bgRef idx="1001">
        <a:schemeClr val="bg1"/>
      </p:bgRef>
    </p:bg>
    <p:spTree>
      <p:nvGrpSpPr>
        <p:cNvPr id="1" name=""/>
        <p:cNvGrpSpPr/>
        <p:nvPr/>
      </p:nvGrpSpPr>
      <p:grpSpPr>
        <a:xfrm>
          <a:off x="0" y="0"/>
          <a:ext cx="0" cy="0"/>
          <a:chOff x="0" y="0"/>
          <a:chExt cx="0" cy="0"/>
        </a:xfrm>
      </p:grpSpPr>
      <p:pic>
        <p:nvPicPr>
          <p:cNvPr id="13" name="Picture 12" descr="slide 10.jpg"/>
          <p:cNvPicPr>
            <a:picLocks noChangeAspect="1"/>
          </p:cNvPicPr>
          <p:nvPr userDrawn="1"/>
        </p:nvPicPr>
        <p:blipFill rotWithShape="1">
          <a:blip r:embed="rId2" cstate="email">
            <a:alphaModFix amt="25000"/>
            <a:extLst>
              <a:ext uri="{28A0092B-C50C-407E-A947-70E740481C1C}">
                <a14:useLocalDpi xmlns="" xmlns:a14="http://schemas.microsoft.com/office/drawing/2010/main"/>
              </a:ext>
            </a:extLst>
          </a:blip>
          <a:srcRect/>
          <a:stretch/>
        </p:blipFill>
        <p:spPr>
          <a:xfrm>
            <a:off x="-13288" y="-1"/>
            <a:ext cx="9162288" cy="5177552"/>
          </a:xfrm>
          <a:prstGeom prst="rect">
            <a:avLst/>
          </a:prstGeom>
        </p:spPr>
      </p:pic>
      <p:sp>
        <p:nvSpPr>
          <p:cNvPr id="2" name="Title 1"/>
          <p:cNvSpPr>
            <a:spLocks noGrp="1"/>
          </p:cNvSpPr>
          <p:nvPr>
            <p:ph type="title" hasCustomPrompt="1"/>
          </p:nvPr>
        </p:nvSpPr>
        <p:spPr>
          <a:xfrm>
            <a:off x="563964" y="590550"/>
            <a:ext cx="7727950" cy="558800"/>
          </a:xfrm>
          <a:prstGeom prst="rect">
            <a:avLst/>
          </a:prstGeom>
        </p:spPr>
        <p:txBody>
          <a:bodyPr tIns="91440" bIns="91440" anchor="t"/>
          <a:lstStyle>
            <a:lvl1pPr>
              <a:spcBef>
                <a:spcPts val="200"/>
              </a:spcBef>
              <a:spcAft>
                <a:spcPts val="600"/>
              </a:spcAft>
              <a:defRPr sz="2400" b="0" i="0" baseline="0">
                <a:solidFill>
                  <a:srgbClr val="FFFFFF"/>
                </a:solidFill>
                <a:latin typeface="HelveticaNeueLT Pro 35 Th"/>
                <a:cs typeface="HelveticaNeueLT Pro 35 Th"/>
              </a:defRPr>
            </a:lvl1pPr>
          </a:lstStyle>
          <a:p>
            <a:r>
              <a:rPr lang="en-US" dirty="0" smtClean="0"/>
              <a:t>Click to add slide title</a:t>
            </a:r>
            <a:endParaRPr lang="en-US" dirty="0"/>
          </a:p>
        </p:txBody>
      </p:sp>
      <p:sp>
        <p:nvSpPr>
          <p:cNvPr id="8" name="Text Placeholder 7"/>
          <p:cNvSpPr>
            <a:spLocks noGrp="1"/>
          </p:cNvSpPr>
          <p:nvPr>
            <p:ph type="body" sz="quarter" idx="10" hasCustomPrompt="1"/>
          </p:nvPr>
        </p:nvSpPr>
        <p:spPr>
          <a:xfrm>
            <a:off x="563964" y="1149350"/>
            <a:ext cx="7727950" cy="3689350"/>
          </a:xfrm>
          <a:prstGeom prst="rect">
            <a:avLst/>
          </a:prstGeom>
        </p:spPr>
        <p:txBody>
          <a:bodyPr tIns="91440" bIns="91440"/>
          <a:lstStyle>
            <a:lvl1pPr marL="171450" marR="0" indent="-171450" algn="l" rtl="0">
              <a:lnSpc>
                <a:spcPct val="100000"/>
              </a:lnSpc>
              <a:spcBef>
                <a:spcPts val="200"/>
              </a:spcBef>
              <a:spcAft>
                <a:spcPts val="400"/>
              </a:spcAft>
              <a:buClrTx/>
              <a:buSzPct val="75000"/>
              <a:buFont typeface="Arial" panose="020B0604020202020204" pitchFamily="34" charset="0"/>
              <a:buChar char="•"/>
              <a:defRPr lang="en-US" sz="1800" b="0" i="0" u="none" strike="noStrike" cap="none" dirty="0" smtClean="0">
                <a:solidFill>
                  <a:srgbClr val="FFFFFF"/>
                </a:solidFill>
                <a:latin typeface="HelveticaNeueLT Pro 35 Th"/>
                <a:ea typeface="Helvetica Neue"/>
                <a:cs typeface="HelveticaNeueLT Pro 35 Th"/>
                <a:sym typeface="Helvetica Neue"/>
              </a:defRPr>
            </a:lvl1pPr>
            <a:lvl2pPr marL="454025" indent="-168275">
              <a:spcBef>
                <a:spcPts val="200"/>
              </a:spcBef>
              <a:spcAft>
                <a:spcPts val="400"/>
              </a:spcAft>
              <a:buSzPct val="100000"/>
              <a:buFont typeface="HelveticaNeueLT Pro 45 Lt" panose="020B0403020202020204" pitchFamily="34" charset="0"/>
              <a:buChar char="-"/>
              <a:tabLst/>
              <a:defRPr lang="en-US" sz="1600" b="0" i="0" u="none" strike="noStrike" cap="none" baseline="0" dirty="0" smtClean="0">
                <a:solidFill>
                  <a:srgbClr val="FFFFFF"/>
                </a:solidFill>
                <a:latin typeface="HelveticaNeueLT Pro 45 Lt"/>
                <a:ea typeface="Arial"/>
                <a:cs typeface="HelveticaNeueLT Pro 45 Lt"/>
                <a:sym typeface="Arial"/>
              </a:defRPr>
            </a:lvl2pPr>
            <a:lvl3pPr marL="625475" indent="-168275">
              <a:spcBef>
                <a:spcPts val="200"/>
              </a:spcBef>
              <a:spcAft>
                <a:spcPts val="400"/>
              </a:spcAft>
              <a:buSzPct val="75000"/>
              <a:buFont typeface="Arial" panose="020B0604020202020204" pitchFamily="34" charset="0"/>
              <a:buChar char="•"/>
              <a:defRPr lang="en-US" sz="1400" b="0" i="0" u="none" strike="noStrike" cap="none" baseline="0" dirty="0" smtClean="0">
                <a:solidFill>
                  <a:srgbClr val="FFFFFF"/>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9"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11"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rgbClr val="FFFFFF"/>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rgbClr val="FFFFFF"/>
              </a:solidFill>
              <a:latin typeface="HelveticaNeueLT Pro 35 Th"/>
              <a:ea typeface="Helvetica Neue"/>
              <a:cs typeface="HelveticaNeueLT Pro 35 Th"/>
              <a:sym typeface="Helvetica Neue"/>
            </a:endParaRPr>
          </a:p>
        </p:txBody>
      </p:sp>
      <p:pic>
        <p:nvPicPr>
          <p:cNvPr id="14" name="Picture 13"/>
          <p:cNvPicPr>
            <a:picLocks noChangeAspect="1"/>
          </p:cNvPicPr>
          <p:nvPr userDrawn="1"/>
        </p:nvPicPr>
        <p:blipFill>
          <a:blip r:embed="rId3"/>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745862852"/>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Message 5">
    <p:bg>
      <p:bgRef idx="1001">
        <a:schemeClr val="bg1"/>
      </p:bgRef>
    </p:bg>
    <p:spTree>
      <p:nvGrpSpPr>
        <p:cNvPr id="1" name=""/>
        <p:cNvGrpSpPr/>
        <p:nvPr/>
      </p:nvGrpSpPr>
      <p:grpSpPr>
        <a:xfrm>
          <a:off x="0" y="0"/>
          <a:ext cx="0" cy="0"/>
          <a:chOff x="0" y="0"/>
          <a:chExt cx="0" cy="0"/>
        </a:xfrm>
      </p:grpSpPr>
      <p:pic>
        <p:nvPicPr>
          <p:cNvPr id="12" name="Picture 11" descr="slide 11.jpg"/>
          <p:cNvPicPr>
            <a:picLocks noChangeAspect="1"/>
          </p:cNvPicPr>
          <p:nvPr userDrawn="1"/>
        </p:nvPicPr>
        <p:blipFill rotWithShape="1">
          <a:blip r:embed="rId2" cstate="email">
            <a:alphaModFix amt="25000"/>
            <a:extLst>
              <a:ext uri="{28A0092B-C50C-407E-A947-70E740481C1C}">
                <a14:useLocalDpi xmlns="" xmlns:a14="http://schemas.microsoft.com/office/drawing/2010/main"/>
              </a:ext>
            </a:extLst>
          </a:blip>
          <a:srcRect/>
          <a:stretch/>
        </p:blipFill>
        <p:spPr>
          <a:xfrm>
            <a:off x="-20000" y="-1"/>
            <a:ext cx="9171432" cy="5160991"/>
          </a:xfrm>
          <a:prstGeom prst="rect">
            <a:avLst/>
          </a:prstGeom>
        </p:spPr>
      </p:pic>
      <p:sp>
        <p:nvSpPr>
          <p:cNvPr id="2" name="Title 1"/>
          <p:cNvSpPr>
            <a:spLocks noGrp="1"/>
          </p:cNvSpPr>
          <p:nvPr>
            <p:ph type="title" hasCustomPrompt="1"/>
          </p:nvPr>
        </p:nvSpPr>
        <p:spPr>
          <a:xfrm>
            <a:off x="563964" y="590550"/>
            <a:ext cx="7727950" cy="558800"/>
          </a:xfrm>
          <a:prstGeom prst="rect">
            <a:avLst/>
          </a:prstGeom>
        </p:spPr>
        <p:txBody>
          <a:bodyPr tIns="91440" bIns="91440" anchor="t"/>
          <a:lstStyle>
            <a:lvl1pPr>
              <a:spcBef>
                <a:spcPts val="200"/>
              </a:spcBef>
              <a:spcAft>
                <a:spcPts val="600"/>
              </a:spcAft>
              <a:defRPr sz="2400" b="0" i="0" baseline="0">
                <a:solidFill>
                  <a:srgbClr val="FFFFFF"/>
                </a:solidFill>
                <a:latin typeface="HelveticaNeueLT Pro 35 Th"/>
                <a:cs typeface="HelveticaNeueLT Pro 35 Th"/>
              </a:defRPr>
            </a:lvl1pPr>
          </a:lstStyle>
          <a:p>
            <a:r>
              <a:rPr lang="en-US" dirty="0" smtClean="0"/>
              <a:t>Click to add slide title</a:t>
            </a:r>
            <a:endParaRPr lang="en-US" dirty="0"/>
          </a:p>
        </p:txBody>
      </p:sp>
      <p:sp>
        <p:nvSpPr>
          <p:cNvPr id="8" name="Text Placeholder 7"/>
          <p:cNvSpPr>
            <a:spLocks noGrp="1"/>
          </p:cNvSpPr>
          <p:nvPr>
            <p:ph type="body" sz="quarter" idx="10" hasCustomPrompt="1"/>
          </p:nvPr>
        </p:nvSpPr>
        <p:spPr>
          <a:xfrm>
            <a:off x="563964" y="1149350"/>
            <a:ext cx="7727950" cy="3689350"/>
          </a:xfrm>
          <a:prstGeom prst="rect">
            <a:avLst/>
          </a:prstGeom>
        </p:spPr>
        <p:txBody>
          <a:bodyPr tIns="91440" bIns="91440"/>
          <a:lstStyle>
            <a:lvl1pPr marL="171450" marR="0" indent="-171450" algn="l" rtl="0">
              <a:lnSpc>
                <a:spcPct val="100000"/>
              </a:lnSpc>
              <a:spcBef>
                <a:spcPts val="200"/>
              </a:spcBef>
              <a:spcAft>
                <a:spcPts val="400"/>
              </a:spcAft>
              <a:buClrTx/>
              <a:buSzPct val="75000"/>
              <a:buFont typeface="Arial" panose="020B0604020202020204" pitchFamily="34" charset="0"/>
              <a:buChar char="•"/>
              <a:defRPr lang="en-US" sz="1800" b="0" i="0" u="none" strike="noStrike" cap="none" dirty="0" smtClean="0">
                <a:solidFill>
                  <a:srgbClr val="FFFFFF"/>
                </a:solidFill>
                <a:latin typeface="HelveticaNeueLT Pro 35 Th"/>
                <a:ea typeface="Helvetica Neue"/>
                <a:cs typeface="HelveticaNeueLT Pro 35 Th"/>
                <a:sym typeface="Helvetica Neue"/>
              </a:defRPr>
            </a:lvl1pPr>
            <a:lvl2pPr marL="454025" indent="-168275">
              <a:spcBef>
                <a:spcPts val="200"/>
              </a:spcBef>
              <a:spcAft>
                <a:spcPts val="400"/>
              </a:spcAft>
              <a:buSzPct val="100000"/>
              <a:buFont typeface="HelveticaNeueLT Pro 45 Lt" panose="020B0403020202020204" pitchFamily="34" charset="0"/>
              <a:buChar char="-"/>
              <a:tabLst/>
              <a:defRPr lang="en-US" sz="1600" b="0" i="0" u="none" strike="noStrike" cap="none" baseline="0" dirty="0" smtClean="0">
                <a:solidFill>
                  <a:srgbClr val="FFFFFF"/>
                </a:solidFill>
                <a:latin typeface="HelveticaNeueLT Pro 45 Lt"/>
                <a:ea typeface="Arial"/>
                <a:cs typeface="HelveticaNeueLT Pro 45 Lt"/>
                <a:sym typeface="Arial"/>
              </a:defRPr>
            </a:lvl2pPr>
            <a:lvl3pPr marL="625475" indent="-168275">
              <a:spcBef>
                <a:spcPts val="200"/>
              </a:spcBef>
              <a:spcAft>
                <a:spcPts val="400"/>
              </a:spcAft>
              <a:buSzPct val="75000"/>
              <a:buFont typeface="Arial" panose="020B0604020202020204" pitchFamily="34" charset="0"/>
              <a:buChar char="•"/>
              <a:defRPr lang="en-US" sz="1400" b="0" i="0" u="none" strike="noStrike" cap="none" baseline="0" dirty="0" smtClean="0">
                <a:solidFill>
                  <a:srgbClr val="FFFFFF"/>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9"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11"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rgbClr val="FFFFFF"/>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rgbClr val="FFFFFF"/>
              </a:solidFill>
              <a:latin typeface="HelveticaNeueLT Pro 35 Th"/>
              <a:ea typeface="Helvetica Neue"/>
              <a:cs typeface="HelveticaNeueLT Pro 35 Th"/>
              <a:sym typeface="Helvetica Neue"/>
            </a:endParaRPr>
          </a:p>
        </p:txBody>
      </p:sp>
      <p:pic>
        <p:nvPicPr>
          <p:cNvPr id="14" name="Picture 13"/>
          <p:cNvPicPr>
            <a:picLocks noChangeAspect="1"/>
          </p:cNvPicPr>
          <p:nvPr userDrawn="1"/>
        </p:nvPicPr>
        <p:blipFill>
          <a:blip r:embed="rId3"/>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783761549"/>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Message 6">
    <p:bg>
      <p:bgRef idx="1001">
        <a:schemeClr val="bg1"/>
      </p:bgRef>
    </p:bg>
    <p:spTree>
      <p:nvGrpSpPr>
        <p:cNvPr id="1" name=""/>
        <p:cNvGrpSpPr/>
        <p:nvPr/>
      </p:nvGrpSpPr>
      <p:grpSpPr>
        <a:xfrm>
          <a:off x="0" y="0"/>
          <a:ext cx="0" cy="0"/>
          <a:chOff x="0" y="0"/>
          <a:chExt cx="0" cy="0"/>
        </a:xfrm>
      </p:grpSpPr>
      <p:pic>
        <p:nvPicPr>
          <p:cNvPr id="4" name="Picture 3" descr="team discussion.jpg"/>
          <p:cNvPicPr>
            <a:picLocks noChangeAspect="1"/>
          </p:cNvPicPr>
          <p:nvPr userDrawn="1"/>
        </p:nvPicPr>
        <p:blipFill rotWithShape="1">
          <a:blip r:embed="rId2" cstate="screen">
            <a:alphaModFix amt="20000"/>
            <a:extLst>
              <a:ext uri="{28A0092B-C50C-407E-A947-70E740481C1C}">
                <a14:useLocalDpi xmlns="" xmlns:a14="http://schemas.microsoft.com/office/drawing/2010/main"/>
              </a:ext>
            </a:extLst>
          </a:blip>
          <a:srcRect/>
          <a:stretch/>
        </p:blipFill>
        <p:spPr>
          <a:xfrm>
            <a:off x="11457" y="0"/>
            <a:ext cx="9132543" cy="5143500"/>
          </a:xfrm>
          <a:prstGeom prst="rect">
            <a:avLst/>
          </a:prstGeom>
        </p:spPr>
      </p:pic>
      <p:sp>
        <p:nvSpPr>
          <p:cNvPr id="2" name="Title 1"/>
          <p:cNvSpPr>
            <a:spLocks noGrp="1"/>
          </p:cNvSpPr>
          <p:nvPr>
            <p:ph type="title" hasCustomPrompt="1"/>
          </p:nvPr>
        </p:nvSpPr>
        <p:spPr>
          <a:xfrm>
            <a:off x="563964" y="590550"/>
            <a:ext cx="7727950" cy="558800"/>
          </a:xfrm>
          <a:prstGeom prst="rect">
            <a:avLst/>
          </a:prstGeom>
        </p:spPr>
        <p:txBody>
          <a:bodyPr tIns="91440" bIns="91440" anchor="t"/>
          <a:lstStyle>
            <a:lvl1pPr>
              <a:spcBef>
                <a:spcPts val="200"/>
              </a:spcBef>
              <a:spcAft>
                <a:spcPts val="600"/>
              </a:spcAft>
              <a:defRPr sz="2400" b="0" i="0" baseline="0">
                <a:solidFill>
                  <a:srgbClr val="FFFFFF"/>
                </a:solidFill>
                <a:latin typeface="HelveticaNeueLT Pro 35 Th"/>
                <a:cs typeface="HelveticaNeueLT Pro 35 Th"/>
              </a:defRPr>
            </a:lvl1pPr>
          </a:lstStyle>
          <a:p>
            <a:r>
              <a:rPr lang="en-US" dirty="0" smtClean="0"/>
              <a:t>Click to add slide title</a:t>
            </a:r>
            <a:endParaRPr lang="en-US" dirty="0"/>
          </a:p>
        </p:txBody>
      </p:sp>
      <p:sp>
        <p:nvSpPr>
          <p:cNvPr id="8" name="Text Placeholder 7"/>
          <p:cNvSpPr>
            <a:spLocks noGrp="1"/>
          </p:cNvSpPr>
          <p:nvPr>
            <p:ph type="body" sz="quarter" idx="10" hasCustomPrompt="1"/>
          </p:nvPr>
        </p:nvSpPr>
        <p:spPr>
          <a:xfrm>
            <a:off x="563964" y="1149350"/>
            <a:ext cx="7727950" cy="3689350"/>
          </a:xfrm>
          <a:prstGeom prst="rect">
            <a:avLst/>
          </a:prstGeom>
        </p:spPr>
        <p:txBody>
          <a:bodyPr tIns="91440" bIns="91440"/>
          <a:lstStyle>
            <a:lvl1pPr marL="171450" marR="0" indent="-171450" algn="l" rtl="0">
              <a:lnSpc>
                <a:spcPct val="100000"/>
              </a:lnSpc>
              <a:spcBef>
                <a:spcPts val="200"/>
              </a:spcBef>
              <a:spcAft>
                <a:spcPts val="400"/>
              </a:spcAft>
              <a:buClrTx/>
              <a:buSzPct val="75000"/>
              <a:buFont typeface="Arial" panose="020B0604020202020204" pitchFamily="34" charset="0"/>
              <a:buChar char="•"/>
              <a:defRPr lang="en-US" sz="1800" b="0" i="0" u="none" strike="noStrike" cap="none" dirty="0" smtClean="0">
                <a:solidFill>
                  <a:srgbClr val="FFFFFF"/>
                </a:solidFill>
                <a:latin typeface="HelveticaNeueLT Pro 35 Th"/>
                <a:ea typeface="Helvetica Neue"/>
                <a:cs typeface="HelveticaNeueLT Pro 35 Th"/>
                <a:sym typeface="Helvetica Neue"/>
              </a:defRPr>
            </a:lvl1pPr>
            <a:lvl2pPr marL="454025" indent="-168275">
              <a:spcBef>
                <a:spcPts val="200"/>
              </a:spcBef>
              <a:spcAft>
                <a:spcPts val="400"/>
              </a:spcAft>
              <a:buSzPct val="100000"/>
              <a:buFont typeface="HelveticaNeueLT Pro 45 Lt" panose="020B0403020202020204" pitchFamily="34" charset="0"/>
              <a:buChar char="-"/>
              <a:tabLst/>
              <a:defRPr lang="en-US" sz="1600" b="0" i="0" u="none" strike="noStrike" cap="none" baseline="0" dirty="0" smtClean="0">
                <a:solidFill>
                  <a:srgbClr val="FFFFFF"/>
                </a:solidFill>
                <a:latin typeface="HelveticaNeueLT Pro 45 Lt"/>
                <a:ea typeface="Arial"/>
                <a:cs typeface="HelveticaNeueLT Pro 45 Lt"/>
                <a:sym typeface="Arial"/>
              </a:defRPr>
            </a:lvl2pPr>
            <a:lvl3pPr marL="625475" indent="-168275">
              <a:spcBef>
                <a:spcPts val="200"/>
              </a:spcBef>
              <a:spcAft>
                <a:spcPts val="400"/>
              </a:spcAft>
              <a:buSzPct val="75000"/>
              <a:buFont typeface="Arial" panose="020B0604020202020204" pitchFamily="34" charset="0"/>
              <a:buChar char="•"/>
              <a:defRPr lang="en-US" sz="1400" b="0" i="0" u="none" strike="noStrike" cap="none" baseline="0" dirty="0" smtClean="0">
                <a:solidFill>
                  <a:srgbClr val="FFFFFF"/>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9"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11"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rgbClr val="FFFFFF"/>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rgbClr val="FFFFFF"/>
              </a:solidFill>
              <a:latin typeface="HelveticaNeueLT Pro 35 Th"/>
              <a:ea typeface="Helvetica Neue"/>
              <a:cs typeface="HelveticaNeueLT Pro 35 Th"/>
              <a:sym typeface="Helvetica Neue"/>
            </a:endParaRPr>
          </a:p>
        </p:txBody>
      </p:sp>
      <p:pic>
        <p:nvPicPr>
          <p:cNvPr id="14" name="Picture 13"/>
          <p:cNvPicPr>
            <a:picLocks noChangeAspect="1"/>
          </p:cNvPicPr>
          <p:nvPr userDrawn="1"/>
        </p:nvPicPr>
        <p:blipFill>
          <a:blip r:embed="rId3"/>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115700248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Shape 44"/>
        <p:cNvGrpSpPr/>
        <p:nvPr/>
      </p:nvGrpSpPr>
      <p:grpSpPr>
        <a:xfrm>
          <a:off x="0" y="0"/>
          <a:ext cx="0" cy="0"/>
          <a:chOff x="0" y="0"/>
          <a:chExt cx="0" cy="0"/>
        </a:xfrm>
      </p:grpSpPr>
      <p:pic>
        <p:nvPicPr>
          <p:cNvPr id="7" name="Picture 6" descr="slide 01.jpg"/>
          <p:cNvPicPr>
            <a:picLocks/>
          </p:cNvPicPr>
          <p:nvPr userDrawn="1"/>
        </p:nvPicPr>
        <p:blipFill rotWithShape="1">
          <a:blip r:embed="rId2" cstate="email">
            <a:alphaModFix amt="27000"/>
            <a:extLst>
              <a:ext uri="{28A0092B-C50C-407E-A947-70E740481C1C}">
                <a14:useLocalDpi xmlns="" xmlns:a14="http://schemas.microsoft.com/office/drawing/2010/main"/>
              </a:ext>
            </a:extLst>
          </a:blip>
          <a:srcRect/>
          <a:stretch/>
        </p:blipFill>
        <p:spPr>
          <a:xfrm>
            <a:off x="-15678" y="0"/>
            <a:ext cx="9171433" cy="5143500"/>
          </a:xfrm>
          <a:prstGeom prst="rect">
            <a:avLst/>
          </a:prstGeom>
        </p:spPr>
      </p:pic>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10" name="Shape 25"/>
          <p:cNvSpPr txBox="1">
            <a:spLocks noGrp="1"/>
          </p:cNvSpPr>
          <p:nvPr>
            <p:ph type="body" idx="1" hasCustomPrompt="1"/>
          </p:nvPr>
        </p:nvSpPr>
        <p:spPr>
          <a:xfrm>
            <a:off x="1935535" y="1621179"/>
            <a:ext cx="5272931" cy="914400"/>
          </a:xfrm>
          <a:prstGeom prst="rect">
            <a:avLst/>
          </a:prstGeom>
          <a:noFill/>
          <a:ln>
            <a:noFill/>
          </a:ln>
        </p:spPr>
        <p:txBody>
          <a:bodyPr lIns="91425" tIns="91425" rIns="91425" bIns="91425" anchor="t" anchorCtr="0"/>
          <a:lstStyle>
            <a:lvl1pPr marL="0" marR="0" lvl="0" indent="0" algn="ctr" rtl="0">
              <a:spcBef>
                <a:spcPts val="640"/>
              </a:spcBef>
              <a:spcAft>
                <a:spcPts val="0"/>
              </a:spcAft>
              <a:buClr>
                <a:schemeClr val="lt1"/>
              </a:buClr>
              <a:buFont typeface="Arial"/>
              <a:buNone/>
              <a:defRPr sz="4400" b="0" i="0" u="none" strike="noStrike" cap="none" baseline="0">
                <a:solidFill>
                  <a:schemeClr val="lt1"/>
                </a:solidFill>
                <a:latin typeface="HelveticaNeueLT Pro 35 Th"/>
                <a:ea typeface="Helvetica Neue"/>
                <a:cs typeface="HelveticaNeueLT Pro 35 Th"/>
                <a:sym typeface="Helvetica Neue"/>
              </a:defRPr>
            </a:lvl1pPr>
            <a:lvl2pPr marL="457200" marR="0" lvl="1" indent="0" algn="l" rtl="0">
              <a:spcBef>
                <a:spcPts val="560"/>
              </a:spcBef>
              <a:spcAft>
                <a:spcPts val="0"/>
              </a:spcAft>
              <a:buClr>
                <a:schemeClr val="lt1"/>
              </a:buClr>
              <a:buFont typeface="Arial"/>
              <a:buNone/>
              <a:defRPr sz="2800" b="0" i="0" u="none" strike="noStrike" cap="none">
                <a:solidFill>
                  <a:schemeClr val="lt1"/>
                </a:solidFill>
                <a:latin typeface="Arial"/>
                <a:ea typeface="Arial"/>
                <a:cs typeface="Arial"/>
                <a:sym typeface="Arial"/>
              </a:defRPr>
            </a:lvl2pPr>
            <a:lvl3pPr marL="914400" marR="0" lvl="2" indent="0" algn="l" rtl="0">
              <a:spcBef>
                <a:spcPts val="480"/>
              </a:spcBef>
              <a:spcAft>
                <a:spcPts val="0"/>
              </a:spcAft>
              <a:buClr>
                <a:schemeClr val="lt1"/>
              </a:buClr>
              <a:buFont typeface="Arial"/>
              <a:buNone/>
              <a:defRPr sz="2400" b="0" i="0" u="none" strike="noStrike" cap="none">
                <a:solidFill>
                  <a:schemeClr val="lt1"/>
                </a:solidFill>
                <a:latin typeface="Arial"/>
                <a:ea typeface="Arial"/>
                <a:cs typeface="Arial"/>
                <a:sym typeface="Arial"/>
              </a:defRPr>
            </a:lvl3pPr>
            <a:lvl4pPr marL="1371600" marR="0" lvl="3" indent="0" algn="l" rtl="0">
              <a:spcBef>
                <a:spcPts val="400"/>
              </a:spcBef>
              <a:spcAft>
                <a:spcPts val="0"/>
              </a:spcAft>
              <a:buClr>
                <a:schemeClr val="lt1"/>
              </a:buClr>
              <a:buFont typeface="Arial"/>
              <a:buNone/>
              <a:defRPr sz="2000" b="0" i="0" u="none" strike="noStrike" cap="none">
                <a:solidFill>
                  <a:schemeClr val="lt1"/>
                </a:solidFill>
                <a:latin typeface="Arial"/>
                <a:ea typeface="Arial"/>
                <a:cs typeface="Arial"/>
                <a:sym typeface="Arial"/>
              </a:defRPr>
            </a:lvl4pPr>
            <a:lvl5pPr marL="1828800" marR="0" lvl="4" indent="0" algn="l" rtl="0">
              <a:spcBef>
                <a:spcPts val="400"/>
              </a:spcBef>
              <a:spcAft>
                <a:spcPts val="0"/>
              </a:spcAft>
              <a:buClr>
                <a:schemeClr val="lt1"/>
              </a:buClr>
              <a:buFont typeface="Arial"/>
              <a:buNone/>
              <a:defRPr sz="2000" b="0" i="0" u="none" strike="noStrike" cap="none">
                <a:solidFill>
                  <a:schemeClr val="lt1"/>
                </a:solidFill>
                <a:latin typeface="Arial"/>
                <a:ea typeface="Arial"/>
                <a:cs typeface="Arial"/>
                <a:sym typeface="Arial"/>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9pPr>
          </a:lstStyle>
          <a:p>
            <a:r>
              <a:rPr lang="en-US" dirty="0" smtClean="0"/>
              <a:t>Thank You</a:t>
            </a:r>
            <a:endParaRPr dirty="0"/>
          </a:p>
        </p:txBody>
      </p:sp>
      <p:pic>
        <p:nvPicPr>
          <p:cNvPr id="8" name="Picture 7"/>
          <p:cNvPicPr>
            <a:picLocks noChangeAspect="1"/>
          </p:cNvPicPr>
          <p:nvPr userDrawn="1"/>
        </p:nvPicPr>
        <p:blipFill>
          <a:blip r:embed="rId3"/>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3590802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Photo 1 background">
    <p:bg>
      <p:bgRef idx="1001">
        <a:schemeClr val="bg1"/>
      </p:bgRef>
    </p:bg>
    <p:spTree>
      <p:nvGrpSpPr>
        <p:cNvPr id="1" name="Shape 23"/>
        <p:cNvGrpSpPr/>
        <p:nvPr/>
      </p:nvGrpSpPr>
      <p:grpSpPr>
        <a:xfrm>
          <a:off x="0" y="0"/>
          <a:ext cx="0" cy="0"/>
          <a:chOff x="0" y="0"/>
          <a:chExt cx="0" cy="0"/>
        </a:xfrm>
      </p:grpSpPr>
      <p:pic>
        <p:nvPicPr>
          <p:cNvPr id="12" name="Picture 11" descr="teamwork collaboration.jpg"/>
          <p:cNvPicPr>
            <a:picLocks/>
          </p:cNvPicPr>
          <p:nvPr userDrawn="1"/>
        </p:nvPicPr>
        <p:blipFill rotWithShape="1">
          <a:blip r:embed="rId2" cstate="screen">
            <a:alphaModFix amt="29000"/>
            <a:extLst>
              <a:ext uri="{28A0092B-C50C-407E-A947-70E740481C1C}">
                <a14:useLocalDpi xmlns="" xmlns:a14="http://schemas.microsoft.com/office/drawing/2010/main"/>
              </a:ext>
            </a:extLst>
          </a:blip>
          <a:srcRect/>
          <a:stretch/>
        </p:blipFill>
        <p:spPr>
          <a:xfrm>
            <a:off x="-9908" y="-10162"/>
            <a:ext cx="9171432" cy="5161789"/>
          </a:xfrm>
          <a:prstGeom prst="rect">
            <a:avLst/>
          </a:prstGeom>
        </p:spPr>
      </p:pic>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10"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chemeClr val="tx1"/>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chemeClr val="tx1"/>
              </a:solidFill>
              <a:latin typeface="HelveticaNeueLT Pro 35 Th"/>
              <a:ea typeface="Helvetica Neue"/>
              <a:cs typeface="HelveticaNeueLT Pro 35 Th"/>
              <a:sym typeface="Helvetica Neue"/>
            </a:endParaRPr>
          </a:p>
        </p:txBody>
      </p:sp>
      <p:pic>
        <p:nvPicPr>
          <p:cNvPr id="7" name="Picture 6"/>
          <p:cNvPicPr>
            <a:picLocks noChangeAspect="1"/>
          </p:cNvPicPr>
          <p:nvPr userDrawn="1"/>
        </p:nvPicPr>
        <p:blipFill>
          <a:blip r:embed="rId3"/>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312844617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Photo 2 background">
    <p:bg>
      <p:bgRef idx="1001">
        <a:schemeClr val="bg1"/>
      </p:bgRef>
    </p:bg>
    <p:spTree>
      <p:nvGrpSpPr>
        <p:cNvPr id="1" name="Shape 23"/>
        <p:cNvGrpSpPr/>
        <p:nvPr/>
      </p:nvGrpSpPr>
      <p:grpSpPr>
        <a:xfrm>
          <a:off x="0" y="0"/>
          <a:ext cx="0" cy="0"/>
          <a:chOff x="0" y="0"/>
          <a:chExt cx="0" cy="0"/>
        </a:xfrm>
      </p:grpSpPr>
      <p:pic>
        <p:nvPicPr>
          <p:cNvPr id="2" name="Picture 1" descr="architecture 01.jpg"/>
          <p:cNvPicPr>
            <a:picLocks noChangeAspect="1"/>
          </p:cNvPicPr>
          <p:nvPr userDrawn="1"/>
        </p:nvPicPr>
        <p:blipFill rotWithShape="1">
          <a:blip r:embed="rId2" cstate="email">
            <a:alphaModFix amt="23000"/>
            <a:extLst>
              <a:ext uri="{28A0092B-C50C-407E-A947-70E740481C1C}">
                <a14:useLocalDpi xmlns="" xmlns:a14="http://schemas.microsoft.com/office/drawing/2010/main"/>
              </a:ext>
            </a:extLst>
          </a:blip>
          <a:srcRect/>
          <a:stretch/>
        </p:blipFill>
        <p:spPr>
          <a:xfrm>
            <a:off x="0" y="0"/>
            <a:ext cx="9171432" cy="5143500"/>
          </a:xfrm>
          <a:prstGeom prst="rect">
            <a:avLst/>
          </a:prstGeom>
        </p:spPr>
      </p:pic>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10"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chemeClr val="tx1"/>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chemeClr val="tx1"/>
              </a:solidFill>
              <a:latin typeface="HelveticaNeueLT Pro 35 Th"/>
              <a:ea typeface="Helvetica Neue"/>
              <a:cs typeface="HelveticaNeueLT Pro 35 Th"/>
              <a:sym typeface="Helvetica Neue"/>
            </a:endParaRPr>
          </a:p>
        </p:txBody>
      </p:sp>
      <p:pic>
        <p:nvPicPr>
          <p:cNvPr id="8" name="Picture 7"/>
          <p:cNvPicPr>
            <a:picLocks noChangeAspect="1"/>
          </p:cNvPicPr>
          <p:nvPr userDrawn="1"/>
        </p:nvPicPr>
        <p:blipFill>
          <a:blip r:embed="rId3"/>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1833611861"/>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Photo 3 background">
    <p:bg>
      <p:bgRef idx="1001">
        <a:schemeClr val="bg1"/>
      </p:bgRef>
    </p:bg>
    <p:spTree>
      <p:nvGrpSpPr>
        <p:cNvPr id="1" name="Shape 23"/>
        <p:cNvGrpSpPr/>
        <p:nvPr/>
      </p:nvGrpSpPr>
      <p:grpSpPr>
        <a:xfrm>
          <a:off x="0" y="0"/>
          <a:ext cx="0" cy="0"/>
          <a:chOff x="0" y="0"/>
          <a:chExt cx="0" cy="0"/>
        </a:xfrm>
      </p:grpSpPr>
      <p:pic>
        <p:nvPicPr>
          <p:cNvPr id="3" name="Picture 2" descr="architecture 02.jpg"/>
          <p:cNvPicPr>
            <a:picLocks noChangeAspect="1"/>
          </p:cNvPicPr>
          <p:nvPr userDrawn="1"/>
        </p:nvPicPr>
        <p:blipFill rotWithShape="1">
          <a:blip r:embed="rId2" cstate="email">
            <a:alphaModFix amt="34000"/>
            <a:extLst>
              <a:ext uri="{28A0092B-C50C-407E-A947-70E740481C1C}">
                <a14:useLocalDpi xmlns="" xmlns:a14="http://schemas.microsoft.com/office/drawing/2010/main"/>
              </a:ext>
            </a:extLst>
          </a:blip>
          <a:srcRect l="400"/>
          <a:stretch/>
        </p:blipFill>
        <p:spPr>
          <a:xfrm>
            <a:off x="0" y="0"/>
            <a:ext cx="9134742" cy="5143500"/>
          </a:xfrm>
          <a:prstGeom prst="rect">
            <a:avLst/>
          </a:prstGeom>
        </p:spPr>
      </p:pic>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10"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chemeClr val="tx1"/>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chemeClr val="tx1"/>
              </a:solidFill>
              <a:latin typeface="HelveticaNeueLT Pro 35 Th"/>
              <a:ea typeface="Helvetica Neue"/>
              <a:cs typeface="HelveticaNeueLT Pro 35 Th"/>
              <a:sym typeface="Helvetica Neue"/>
            </a:endParaRPr>
          </a:p>
        </p:txBody>
      </p:sp>
      <p:pic>
        <p:nvPicPr>
          <p:cNvPr id="11" name="Picture 10"/>
          <p:cNvPicPr>
            <a:picLocks noChangeAspect="1"/>
          </p:cNvPicPr>
          <p:nvPr userDrawn="1"/>
        </p:nvPicPr>
        <p:blipFill>
          <a:blip r:embed="rId3"/>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190417005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1755" y="638508"/>
            <a:ext cx="7727950" cy="558800"/>
          </a:xfrm>
          <a:prstGeom prst="rect">
            <a:avLst/>
          </a:prstGeom>
        </p:spPr>
        <p:txBody>
          <a:bodyPr anchor="t"/>
          <a:lstStyle>
            <a:lvl1pPr>
              <a:spcBef>
                <a:spcPts val="200"/>
              </a:spcBef>
              <a:spcAft>
                <a:spcPts val="600"/>
              </a:spcAft>
              <a:defRPr sz="2400" b="0" i="0" baseline="0">
                <a:solidFill>
                  <a:schemeClr val="tx1"/>
                </a:solidFill>
                <a:latin typeface="HelveticaNeueLT Pro 35 Th"/>
                <a:cs typeface="HelveticaNeueLT Pro 35 Th"/>
              </a:defRPr>
            </a:lvl1pPr>
          </a:lstStyle>
          <a:p>
            <a:r>
              <a:rPr lang="en-US" dirty="0" smtClean="0"/>
              <a:t>Click to add slide title</a:t>
            </a:r>
            <a:endParaRPr lang="en-US" dirty="0"/>
          </a:p>
        </p:txBody>
      </p:sp>
      <p:sp>
        <p:nvSpPr>
          <p:cNvPr id="4"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pic>
        <p:nvPicPr>
          <p:cNvPr id="8" name="Picture 7"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5" y="38480"/>
            <a:ext cx="1453711" cy="465969"/>
          </a:xfrm>
          <a:prstGeom prst="rect">
            <a:avLst/>
          </a:prstGeom>
        </p:spPr>
      </p:pic>
    </p:spTree>
    <p:extLst>
      <p:ext uri="{BB962C8B-B14F-4D97-AF65-F5344CB8AC3E}">
        <p14:creationId xmlns="" xmlns:p14="http://schemas.microsoft.com/office/powerpoint/2010/main" val="2926435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3961" y="590550"/>
            <a:ext cx="7727950" cy="558800"/>
          </a:xfrm>
          <a:prstGeom prst="rect">
            <a:avLst/>
          </a:prstGeom>
        </p:spPr>
        <p:txBody>
          <a:bodyPr tIns="91440" bIns="91440" anchor="t"/>
          <a:lstStyle>
            <a:lvl1pPr>
              <a:spcBef>
                <a:spcPts val="200"/>
              </a:spcBef>
              <a:spcAft>
                <a:spcPts val="600"/>
              </a:spcAft>
              <a:defRPr sz="2400" b="0" i="0" baseline="0">
                <a:solidFill>
                  <a:srgbClr val="000000"/>
                </a:solidFill>
                <a:latin typeface="HelveticaNeueLT Pro 35 Th"/>
                <a:cs typeface="HelveticaNeueLT Pro 35 Th"/>
              </a:defRPr>
            </a:lvl1pPr>
          </a:lstStyle>
          <a:p>
            <a:r>
              <a:rPr lang="en-US" dirty="0" smtClean="0"/>
              <a:t>Click to add slide title</a:t>
            </a:r>
            <a:endParaRPr lang="en-US" dirty="0"/>
          </a:p>
        </p:txBody>
      </p:sp>
      <p:sp>
        <p:nvSpPr>
          <p:cNvPr id="4"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Text Placeholder 7"/>
          <p:cNvSpPr>
            <a:spLocks noGrp="1"/>
          </p:cNvSpPr>
          <p:nvPr>
            <p:ph type="body" sz="quarter" idx="10" hasCustomPrompt="1"/>
          </p:nvPr>
        </p:nvSpPr>
        <p:spPr>
          <a:xfrm>
            <a:off x="555321" y="1149350"/>
            <a:ext cx="7727950" cy="3689350"/>
          </a:xfrm>
          <a:prstGeom prst="rect">
            <a:avLst/>
          </a:prstGeom>
        </p:spPr>
        <p:txBody>
          <a:bodyPr tIns="91440" bIns="91440"/>
          <a:lstStyle>
            <a:lvl1pPr marL="339725" marR="0" indent="-339725" algn="l" rtl="0">
              <a:lnSpc>
                <a:spcPct val="100000"/>
              </a:lnSpc>
              <a:spcBef>
                <a:spcPts val="200"/>
              </a:spcBef>
              <a:spcAft>
                <a:spcPts val="600"/>
              </a:spcAft>
              <a:buClr>
                <a:schemeClr val="accent2"/>
              </a:buClr>
              <a:buSzPct val="100000"/>
              <a:buFont typeface="+mj-lt"/>
              <a:buAutoNum type="arabicPeriod"/>
              <a:defRPr lang="en-US" sz="2000" b="0" i="0" u="none" strike="noStrike" cap="none" dirty="0" smtClean="0">
                <a:solidFill>
                  <a:schemeClr val="tx1"/>
                </a:solidFill>
                <a:latin typeface="HelveticaNeueLT Pro 35 Th"/>
                <a:ea typeface="Helvetica Neue"/>
                <a:cs typeface="HelveticaNeueLT Pro 35 Th"/>
                <a:sym typeface="Helvetica Neue"/>
              </a:defRPr>
            </a:lvl1pPr>
            <a:lvl2pPr marL="511175" indent="-168275">
              <a:spcBef>
                <a:spcPts val="400"/>
              </a:spcBef>
              <a:buSzPct val="75000"/>
              <a:buFont typeface="Arial" panose="020B0604020202020204" pitchFamily="34" charset="0"/>
              <a:buChar char="•"/>
              <a:defRPr lang="en-US" sz="1800" b="0" i="0" u="none" strike="noStrike" cap="none" baseline="0" dirty="0" smtClean="0">
                <a:solidFill>
                  <a:schemeClr val="dk1"/>
                </a:solidFill>
                <a:latin typeface="HelveticaNeueLT Pro 35 Th"/>
                <a:ea typeface="Arial"/>
                <a:cs typeface="HelveticaNeueLT Pro 35 Th"/>
                <a:sym typeface="Arial"/>
              </a:defRPr>
            </a:lvl2pPr>
            <a:lvl3pPr marL="854075" indent="-168275">
              <a:spcBef>
                <a:spcPts val="360"/>
              </a:spcBef>
              <a:buSzPct val="100000"/>
              <a:buFont typeface="HelveticaNeueLT Pro 45 Lt" panose="020B0403020202020204" pitchFamily="34" charset="0"/>
              <a:buChar char="-"/>
              <a:defRPr lang="en-US" sz="1600" b="0" i="0" u="none" strike="noStrike" cap="none" baseline="0" dirty="0" smtClean="0">
                <a:solidFill>
                  <a:schemeClr val="dk1"/>
                </a:solidFill>
                <a:latin typeface="+mn-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pic>
        <p:nvPicPr>
          <p:cNvPr id="9" name="Picture 8"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5" y="38480"/>
            <a:ext cx="1453711" cy="465969"/>
          </a:xfrm>
          <a:prstGeom prst="rect">
            <a:avLst/>
          </a:prstGeom>
        </p:spPr>
      </p:pic>
    </p:spTree>
    <p:extLst>
      <p:ext uri="{BB962C8B-B14F-4D97-AF65-F5344CB8AC3E}">
        <p14:creationId xmlns="" xmlns:p14="http://schemas.microsoft.com/office/powerpoint/2010/main" val="4258989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18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3964" y="590550"/>
            <a:ext cx="7727950" cy="558800"/>
          </a:xfrm>
          <a:prstGeom prst="rect">
            <a:avLst/>
          </a:prstGeom>
        </p:spPr>
        <p:txBody>
          <a:bodyPr tIns="91440" bIns="91440" anchor="t"/>
          <a:lstStyle>
            <a:lvl1pPr>
              <a:spcBef>
                <a:spcPts val="200"/>
              </a:spcBef>
              <a:spcAft>
                <a:spcPts val="600"/>
              </a:spcAft>
              <a:defRPr sz="2400" b="0" i="0" baseline="0">
                <a:solidFill>
                  <a:srgbClr val="000000"/>
                </a:solidFill>
                <a:latin typeface="HelveticaNeueLT Pro 35 Th"/>
                <a:cs typeface="HelveticaNeueLT Pro 35 Th"/>
              </a:defRPr>
            </a:lvl1pPr>
          </a:lstStyle>
          <a:p>
            <a:r>
              <a:rPr lang="en-US" dirty="0" smtClean="0"/>
              <a:t>Click to add slide title</a:t>
            </a:r>
            <a:endParaRPr lang="en-US" dirty="0"/>
          </a:p>
        </p:txBody>
      </p:sp>
      <p:sp>
        <p:nvSpPr>
          <p:cNvPr id="4"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Text Placeholder 7"/>
          <p:cNvSpPr>
            <a:spLocks noGrp="1"/>
          </p:cNvSpPr>
          <p:nvPr>
            <p:ph type="body" sz="quarter" idx="10" hasCustomPrompt="1"/>
          </p:nvPr>
        </p:nvSpPr>
        <p:spPr>
          <a:xfrm>
            <a:off x="563964" y="1149350"/>
            <a:ext cx="7727950" cy="3689350"/>
          </a:xfrm>
          <a:prstGeom prst="rect">
            <a:avLst/>
          </a:prstGeom>
        </p:spPr>
        <p:txBody>
          <a:bodyPr tIns="91440" bIns="91440"/>
          <a:lstStyle>
            <a:lvl1pPr marL="171450" marR="0" indent="-171450" algn="l" rtl="0">
              <a:lnSpc>
                <a:spcPct val="100000"/>
              </a:lnSpc>
              <a:spcBef>
                <a:spcPts val="200"/>
              </a:spcBef>
              <a:spcAft>
                <a:spcPts val="400"/>
              </a:spcAft>
              <a:buClrTx/>
              <a:buSzPct val="75000"/>
              <a:buFont typeface="Arial" panose="020B0604020202020204" pitchFamily="34" charset="0"/>
              <a:buChar char="•"/>
              <a:defRPr lang="en-US" sz="1800" b="0" i="0" u="none" strike="noStrike" cap="none" dirty="0" smtClean="0">
                <a:solidFill>
                  <a:srgbClr val="000000"/>
                </a:solidFill>
                <a:latin typeface="HelveticaNeueLT Pro 35 Th"/>
                <a:ea typeface="Helvetica Neue"/>
                <a:cs typeface="HelveticaNeueLT Pro 35 Th"/>
                <a:sym typeface="Helvetica Neue"/>
              </a:defRPr>
            </a:lvl1pPr>
            <a:lvl2pPr marL="454025" indent="-168275">
              <a:spcBef>
                <a:spcPts val="200"/>
              </a:spcBef>
              <a:spcAft>
                <a:spcPts val="400"/>
              </a:spcAft>
              <a:buSzPct val="100000"/>
              <a:buFont typeface="HelveticaNeueLT Pro 45 Lt" panose="020B0403020202020204" pitchFamily="34" charset="0"/>
              <a:buChar char="-"/>
              <a:tabLst/>
              <a:defRPr lang="en-US" sz="1600" b="0" i="0" u="none" strike="noStrike" cap="none" baseline="0" dirty="0" smtClean="0">
                <a:solidFill>
                  <a:srgbClr val="000000"/>
                </a:solidFill>
                <a:latin typeface="HelveticaNeueLT Pro 35 Th"/>
                <a:ea typeface="Arial"/>
                <a:cs typeface="HelveticaNeueLT Pro 35 Th"/>
                <a:sym typeface="Arial"/>
              </a:defRPr>
            </a:lvl2pPr>
            <a:lvl3pPr marL="625475" indent="-168275">
              <a:spcBef>
                <a:spcPts val="200"/>
              </a:spcBef>
              <a:spcAft>
                <a:spcPts val="400"/>
              </a:spcAft>
              <a:buSzPct val="75000"/>
              <a:buFont typeface="Arial" panose="020B0604020202020204" pitchFamily="34" charset="0"/>
              <a:buChar char="•"/>
              <a:defRPr lang="en-US" sz="1400" b="0" i="0" u="none" strike="noStrike" cap="none" baseline="0" dirty="0" smtClean="0">
                <a:solidFill>
                  <a:srgbClr val="000000"/>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pic>
        <p:nvPicPr>
          <p:cNvPr id="6" name="Picture 5"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5" y="38480"/>
            <a:ext cx="1453711" cy="465969"/>
          </a:xfrm>
          <a:prstGeom prst="rect">
            <a:avLst/>
          </a:prstGeom>
        </p:spPr>
      </p:pic>
    </p:spTree>
    <p:extLst>
      <p:ext uri="{BB962C8B-B14F-4D97-AF65-F5344CB8AC3E}">
        <p14:creationId xmlns="" xmlns:p14="http://schemas.microsoft.com/office/powerpoint/2010/main" val="34920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Shape 15"/>
        <p:cNvGrpSpPr/>
        <p:nvPr/>
      </p:nvGrpSpPr>
      <p:grpSpPr>
        <a:xfrm>
          <a:off x="0" y="0"/>
          <a:ext cx="0" cy="0"/>
          <a:chOff x="0" y="0"/>
          <a:chExt cx="0" cy="0"/>
        </a:xfrm>
      </p:grpSpPr>
      <p:pic>
        <p:nvPicPr>
          <p:cNvPr id="9" name="Picture 8" descr="meeting 1.jpg"/>
          <p:cNvPicPr>
            <a:picLocks noChangeAspect="1"/>
          </p:cNvPicPr>
          <p:nvPr userDrawn="1"/>
        </p:nvPicPr>
        <p:blipFill rotWithShape="1">
          <a:blip r:embed="rId2" cstate="email">
            <a:alphaModFix amt="36000"/>
            <a:extLst>
              <a:ext uri="{28A0092B-C50C-407E-A947-70E740481C1C}">
                <a14:useLocalDpi xmlns="" xmlns:a14="http://schemas.microsoft.com/office/drawing/2010/main"/>
              </a:ext>
            </a:extLst>
          </a:blip>
          <a:srcRect/>
          <a:stretch/>
        </p:blipFill>
        <p:spPr>
          <a:xfrm>
            <a:off x="-27432" y="-1"/>
            <a:ext cx="9171432" cy="5175997"/>
          </a:xfrm>
          <a:prstGeom prst="rect">
            <a:avLst/>
          </a:prstGeom>
        </p:spPr>
      </p:pic>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pic>
        <p:nvPicPr>
          <p:cNvPr id="7" name="Picture 6"/>
          <p:cNvPicPr>
            <a:picLocks noChangeAspect="1"/>
          </p:cNvPicPr>
          <p:nvPr userDrawn="1"/>
        </p:nvPicPr>
        <p:blipFill>
          <a:blip r:embed="rId3"/>
          <a:stretch>
            <a:fillRect/>
          </a:stretch>
        </p:blipFill>
        <p:spPr>
          <a:xfrm>
            <a:off x="2368420" y="2021990"/>
            <a:ext cx="4407160" cy="790596"/>
          </a:xfrm>
          <a:prstGeom prst="rect">
            <a:avLst/>
          </a:prstGeom>
        </p:spPr>
      </p:pic>
    </p:spTree>
    <p:extLst>
      <p:ext uri="{BB962C8B-B14F-4D97-AF65-F5344CB8AC3E}">
        <p14:creationId xmlns="" xmlns:p14="http://schemas.microsoft.com/office/powerpoint/2010/main" val="235120590"/>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16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5056" y="590550"/>
            <a:ext cx="7727950" cy="558800"/>
          </a:xfrm>
          <a:prstGeom prst="rect">
            <a:avLst/>
          </a:prstGeom>
        </p:spPr>
        <p:txBody>
          <a:bodyPr tIns="91440" bIns="91440" anchor="t"/>
          <a:lstStyle>
            <a:lvl1pPr>
              <a:spcBef>
                <a:spcPts val="200"/>
              </a:spcBef>
              <a:spcAft>
                <a:spcPts val="600"/>
              </a:spcAft>
              <a:defRPr sz="2400" b="0" i="0" baseline="0">
                <a:solidFill>
                  <a:srgbClr val="000000"/>
                </a:solidFill>
                <a:latin typeface="HelveticaNeueLT Pro 35 Th"/>
                <a:cs typeface="HelveticaNeueLT Pro 35 Th"/>
              </a:defRPr>
            </a:lvl1pPr>
          </a:lstStyle>
          <a:p>
            <a:r>
              <a:rPr lang="en-US" dirty="0" smtClean="0"/>
              <a:t>Click to add slide title</a:t>
            </a:r>
            <a:endParaRPr lang="en-US" dirty="0"/>
          </a:p>
        </p:txBody>
      </p:sp>
      <p:sp>
        <p:nvSpPr>
          <p:cNvPr id="4"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Text Placeholder 7"/>
          <p:cNvSpPr>
            <a:spLocks noGrp="1"/>
          </p:cNvSpPr>
          <p:nvPr>
            <p:ph type="body" sz="quarter" idx="10" hasCustomPrompt="1"/>
          </p:nvPr>
        </p:nvSpPr>
        <p:spPr>
          <a:xfrm>
            <a:off x="559461" y="1149350"/>
            <a:ext cx="7727950" cy="3689350"/>
          </a:xfrm>
          <a:prstGeom prst="rect">
            <a:avLst/>
          </a:prstGeom>
        </p:spPr>
        <p:txBody>
          <a:bodyPr tIns="91440" bIns="91440"/>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600" b="0" i="0" u="none" strike="noStrike" cap="none" dirty="0" smtClean="0">
                <a:solidFill>
                  <a:schemeClr val="tx1"/>
                </a:solidFill>
                <a:latin typeface="HelveticaNeueLT Pro 35 Th"/>
                <a:ea typeface="Helvetica Neue"/>
                <a:cs typeface="HelveticaNeueLT Pro 35 Th"/>
                <a:sym typeface="Helvetica Neue"/>
              </a:defRPr>
            </a:lvl1pPr>
            <a:lvl2pPr marL="454025" indent="-111125">
              <a:spcBef>
                <a:spcPts val="200"/>
              </a:spcBef>
              <a:spcAft>
                <a:spcPts val="400"/>
              </a:spcAft>
              <a:buSzPct val="100000"/>
              <a:buFont typeface="HelveticaNeueLT Pro 45 Lt" panose="020B0403020202020204" pitchFamily="34" charset="0"/>
              <a:buChar char="-"/>
              <a:tabLst/>
              <a:defRPr lang="en-US" sz="1400" b="0" i="0" u="none" strike="noStrike" cap="none" baseline="0" dirty="0" smtClean="0">
                <a:solidFill>
                  <a:schemeClr val="dk1"/>
                </a:solidFill>
                <a:latin typeface="HelveticaNeueLT Pro 45 Lt"/>
                <a:ea typeface="Arial"/>
                <a:cs typeface="HelveticaNeueLT Pro 45 Lt"/>
                <a:sym typeface="Arial"/>
              </a:defRPr>
            </a:lvl2pPr>
            <a:lvl3pPr marL="685800" indent="-114300">
              <a:spcBef>
                <a:spcPts val="200"/>
              </a:spcBef>
              <a:spcAft>
                <a:spcPts val="400"/>
              </a:spcAft>
              <a:buSzPct val="75000"/>
              <a:buFont typeface="Arial" panose="020B0604020202020204" pitchFamily="34" charset="0"/>
              <a:buChar char="•"/>
              <a:defRPr lang="en-US" sz="120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pic>
        <p:nvPicPr>
          <p:cNvPr id="7" name="Picture 6"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5" y="38480"/>
            <a:ext cx="1453711" cy="465969"/>
          </a:xfrm>
          <a:prstGeom prst="rect">
            <a:avLst/>
          </a:prstGeom>
        </p:spPr>
      </p:pic>
    </p:spTree>
    <p:extLst>
      <p:ext uri="{BB962C8B-B14F-4D97-AF65-F5344CB8AC3E}">
        <p14:creationId xmlns="" xmlns:p14="http://schemas.microsoft.com/office/powerpoint/2010/main" val="47546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Content 16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5056" y="590550"/>
            <a:ext cx="7727950" cy="558800"/>
          </a:xfrm>
          <a:prstGeom prst="rect">
            <a:avLst/>
          </a:prstGeom>
        </p:spPr>
        <p:txBody>
          <a:bodyPr tIns="91440" bIns="91440" anchor="t"/>
          <a:lstStyle>
            <a:lvl1pPr>
              <a:spcBef>
                <a:spcPts val="200"/>
              </a:spcBef>
              <a:spcAft>
                <a:spcPts val="600"/>
              </a:spcAft>
              <a:defRPr sz="2400" b="0" i="0" baseline="0">
                <a:solidFill>
                  <a:srgbClr val="000000"/>
                </a:solidFill>
                <a:latin typeface="HelveticaNeueLT Pro 35 Th"/>
                <a:cs typeface="HelveticaNeueLT Pro 35 Th"/>
              </a:defRPr>
            </a:lvl1pPr>
          </a:lstStyle>
          <a:p>
            <a:r>
              <a:rPr lang="en-US" dirty="0" smtClean="0"/>
              <a:t>Click to add slide title</a:t>
            </a:r>
            <a:endParaRPr lang="en-US" dirty="0"/>
          </a:p>
        </p:txBody>
      </p:sp>
      <p:sp>
        <p:nvSpPr>
          <p:cNvPr id="4"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Text Placeholder 7"/>
          <p:cNvSpPr>
            <a:spLocks noGrp="1"/>
          </p:cNvSpPr>
          <p:nvPr>
            <p:ph type="body" sz="quarter" idx="10" hasCustomPrompt="1"/>
          </p:nvPr>
        </p:nvSpPr>
        <p:spPr>
          <a:xfrm>
            <a:off x="565056" y="1631950"/>
            <a:ext cx="7727950" cy="3206750"/>
          </a:xfrm>
          <a:prstGeom prst="rect">
            <a:avLst/>
          </a:prstGeom>
        </p:spPr>
        <p:txBody>
          <a:bodyPr tIns="91440" bIns="91440" anchor="t"/>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400" b="0" i="0" u="none" strike="noStrike" cap="none" dirty="0" smtClean="0">
                <a:solidFill>
                  <a:schemeClr val="tx1"/>
                </a:solidFill>
                <a:latin typeface="HelveticaNeueLT Pro 45 Lt"/>
                <a:ea typeface="Helvetica Neue"/>
                <a:cs typeface="HelveticaNeueLT Pro 45 Lt"/>
                <a:sym typeface="Helvetica Neue"/>
              </a:defRPr>
            </a:lvl1pPr>
            <a:lvl2pPr marL="454025" indent="-111125">
              <a:spcBef>
                <a:spcPts val="200"/>
              </a:spcBef>
              <a:spcAft>
                <a:spcPts val="400"/>
              </a:spcAft>
              <a:buSzPct val="100000"/>
              <a:buFont typeface="HelveticaNeueLT Pro 45 Lt" panose="020B0403020202020204" pitchFamily="34" charset="0"/>
              <a:buChar char="-"/>
              <a:tabLst/>
              <a:defRPr lang="en-US" sz="1200" b="0" i="0" u="none" strike="noStrike" cap="none" baseline="0" dirty="0" smtClean="0">
                <a:solidFill>
                  <a:schemeClr val="dk1"/>
                </a:solidFill>
                <a:latin typeface="HelveticaNeueLT Pro 45 Lt"/>
                <a:ea typeface="Arial"/>
                <a:cs typeface="HelveticaNeueLT Pro 45 Lt"/>
                <a:sym typeface="Arial"/>
              </a:defRPr>
            </a:lvl2pPr>
            <a:lvl3pPr marL="685800" indent="-114300">
              <a:spcBef>
                <a:spcPts val="200"/>
              </a:spcBef>
              <a:spcAft>
                <a:spcPts val="400"/>
              </a:spcAft>
              <a:buSzPct val="75000"/>
              <a:buFont typeface="Arial" panose="020B0604020202020204" pitchFamily="34" charset="0"/>
              <a:buChar char="•"/>
              <a:defRPr lang="en-US" sz="110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0" name="Text Placeholder 9"/>
          <p:cNvSpPr>
            <a:spLocks noGrp="1"/>
          </p:cNvSpPr>
          <p:nvPr>
            <p:ph type="body" sz="quarter" idx="11" hasCustomPrompt="1"/>
          </p:nvPr>
        </p:nvSpPr>
        <p:spPr>
          <a:xfrm>
            <a:off x="565056" y="1149350"/>
            <a:ext cx="7727950" cy="482600"/>
          </a:xfrm>
          <a:prstGeom prst="rect">
            <a:avLst/>
          </a:prstGeom>
        </p:spPr>
        <p:txBody>
          <a:bodyPr tIns="91440" bIns="91440" anchor="t"/>
          <a:lstStyle>
            <a:lvl1pPr>
              <a:defRPr sz="1600" b="0" i="0" baseline="0">
                <a:solidFill>
                  <a:schemeClr val="accent3"/>
                </a:solidFill>
                <a:latin typeface="HelveticaNeueLT Pro 45 Lt"/>
                <a:cs typeface="HelveticaNeueLT Pro 45 Lt"/>
              </a:defRPr>
            </a:lvl1pPr>
          </a:lstStyle>
          <a:p>
            <a:pPr lvl="0"/>
            <a:r>
              <a:rPr lang="en-US" dirty="0" smtClean="0"/>
              <a:t>Click to add subtitle</a:t>
            </a:r>
            <a:endParaRPr lang="en-US" dirty="0"/>
          </a:p>
        </p:txBody>
      </p:sp>
      <p:pic>
        <p:nvPicPr>
          <p:cNvPr id="9" name="Picture 8"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5" y="38480"/>
            <a:ext cx="1453711" cy="465969"/>
          </a:xfrm>
          <a:prstGeom prst="rect">
            <a:avLst/>
          </a:prstGeom>
        </p:spPr>
      </p:pic>
    </p:spTree>
    <p:extLst>
      <p:ext uri="{BB962C8B-B14F-4D97-AF65-F5344CB8AC3E}">
        <p14:creationId xmlns="" xmlns:p14="http://schemas.microsoft.com/office/powerpoint/2010/main" val="3940354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hoto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3960" y="590550"/>
            <a:ext cx="7727950" cy="558800"/>
          </a:xfrm>
          <a:prstGeom prst="rect">
            <a:avLst/>
          </a:prstGeom>
        </p:spPr>
        <p:txBody>
          <a:bodyPr tIns="91440" bIns="91440" anchor="t"/>
          <a:lstStyle>
            <a:lvl1pPr>
              <a:spcBef>
                <a:spcPts val="200"/>
              </a:spcBef>
              <a:spcAft>
                <a:spcPts val="600"/>
              </a:spcAft>
              <a:defRPr sz="2400" b="0" i="0" baseline="0">
                <a:solidFill>
                  <a:srgbClr val="000000"/>
                </a:solidFill>
                <a:latin typeface="HelveticaNeueLT Pro 35 Th"/>
                <a:cs typeface="HelveticaNeueLT Pro 35 Th"/>
              </a:defRPr>
            </a:lvl1pPr>
          </a:lstStyle>
          <a:p>
            <a:r>
              <a:rPr lang="en-US" dirty="0" smtClean="0"/>
              <a:t>Click to add slide title</a:t>
            </a:r>
            <a:endParaRPr lang="en-US" dirty="0"/>
          </a:p>
        </p:txBody>
      </p:sp>
      <p:sp>
        <p:nvSpPr>
          <p:cNvPr id="4"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Text Placeholder 7"/>
          <p:cNvSpPr>
            <a:spLocks noGrp="1"/>
          </p:cNvSpPr>
          <p:nvPr>
            <p:ph type="body" sz="quarter" idx="10" hasCustomPrompt="1"/>
          </p:nvPr>
        </p:nvSpPr>
        <p:spPr>
          <a:xfrm>
            <a:off x="4800600" y="1149350"/>
            <a:ext cx="3981450" cy="3689350"/>
          </a:xfrm>
          <a:prstGeom prst="rect">
            <a:avLst/>
          </a:prstGeom>
        </p:spPr>
        <p:txBody>
          <a:bodyPr tIns="91440" bIns="91440"/>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400" b="0" i="0" u="none" strike="noStrike" cap="none" dirty="0" smtClean="0">
                <a:solidFill>
                  <a:schemeClr val="tx1"/>
                </a:solidFill>
                <a:latin typeface="HelveticaNeueLT Pro 45 Lt"/>
                <a:ea typeface="Helvetica Neue"/>
                <a:cs typeface="HelveticaNeueLT Pro 45 Lt"/>
                <a:sym typeface="Helvetica Neue"/>
              </a:defRPr>
            </a:lvl1pPr>
            <a:lvl2pPr marL="454025" indent="-111125">
              <a:spcBef>
                <a:spcPts val="200"/>
              </a:spcBef>
              <a:spcAft>
                <a:spcPts val="400"/>
              </a:spcAft>
              <a:buSzPct val="100000"/>
              <a:buFont typeface="HelveticaNeueLT Pro 45 Lt" panose="020B0403020202020204" pitchFamily="34" charset="0"/>
              <a:buChar char="-"/>
              <a:tabLst/>
              <a:defRPr lang="en-US" sz="1200" b="0" i="0" u="none" strike="noStrike" cap="none" baseline="0" dirty="0" smtClean="0">
                <a:solidFill>
                  <a:schemeClr val="dk1"/>
                </a:solidFill>
                <a:latin typeface="HelveticaNeueLT Pro 45 Lt"/>
                <a:ea typeface="Arial"/>
                <a:cs typeface="HelveticaNeueLT Pro 45 Lt"/>
                <a:sym typeface="Arial"/>
              </a:defRPr>
            </a:lvl2pPr>
            <a:lvl3pPr marL="685800" indent="-114300">
              <a:spcBef>
                <a:spcPts val="200"/>
              </a:spcBef>
              <a:spcAft>
                <a:spcPts val="400"/>
              </a:spcAft>
              <a:buSzPct val="75000"/>
              <a:buFont typeface="Arial" panose="020B0604020202020204" pitchFamily="34" charset="0"/>
              <a:buChar char="•"/>
              <a:defRPr lang="en-US" sz="110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9" name="Picture Placeholder 5"/>
          <p:cNvSpPr>
            <a:spLocks noGrp="1"/>
          </p:cNvSpPr>
          <p:nvPr>
            <p:ph type="pic" sz="quarter" idx="12" hasCustomPrompt="1"/>
          </p:nvPr>
        </p:nvSpPr>
        <p:spPr>
          <a:xfrm>
            <a:off x="0" y="1149350"/>
            <a:ext cx="4753474" cy="3507695"/>
          </a:xfrm>
          <a:prstGeom prst="rect">
            <a:avLst/>
          </a:prstGeom>
        </p:spPr>
        <p:txBody>
          <a:bodyPr anchor="ctr"/>
          <a:lstStyle>
            <a:lvl1pPr algn="ctr">
              <a:defRPr>
                <a:latin typeface="+mn-lt"/>
              </a:defRPr>
            </a:lvl1pPr>
          </a:lstStyle>
          <a:p>
            <a:r>
              <a:rPr lang="en-US" dirty="0" smtClean="0"/>
              <a:t>Click to add picture</a:t>
            </a:r>
            <a:endParaRPr lang="en-US" dirty="0"/>
          </a:p>
        </p:txBody>
      </p:sp>
      <p:pic>
        <p:nvPicPr>
          <p:cNvPr id="10" name="Picture 9"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5" y="38480"/>
            <a:ext cx="1453711" cy="465969"/>
          </a:xfrm>
          <a:prstGeom prst="rect">
            <a:avLst/>
          </a:prstGeom>
        </p:spPr>
      </p:pic>
    </p:spTree>
    <p:extLst>
      <p:ext uri="{BB962C8B-B14F-4D97-AF65-F5344CB8AC3E}">
        <p14:creationId xmlns="" xmlns:p14="http://schemas.microsoft.com/office/powerpoint/2010/main" val="42914403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hoto and Content w. Subtitle 14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3960" y="590550"/>
            <a:ext cx="7727950" cy="558800"/>
          </a:xfrm>
          <a:prstGeom prst="rect">
            <a:avLst/>
          </a:prstGeom>
        </p:spPr>
        <p:txBody>
          <a:bodyPr tIns="91440" bIns="91440" anchor="t"/>
          <a:lstStyle>
            <a:lvl1pPr>
              <a:spcBef>
                <a:spcPts val="200"/>
              </a:spcBef>
              <a:spcAft>
                <a:spcPts val="600"/>
              </a:spcAft>
              <a:defRPr sz="2400" b="0" i="0" baseline="0">
                <a:solidFill>
                  <a:srgbClr val="000000"/>
                </a:solidFill>
                <a:latin typeface="HelveticaNeueLT Pro 35 Th"/>
                <a:cs typeface="HelveticaNeueLT Pro 35 Th"/>
              </a:defRPr>
            </a:lvl1pPr>
          </a:lstStyle>
          <a:p>
            <a:r>
              <a:rPr lang="en-US" dirty="0" smtClean="0"/>
              <a:t>Click to add slide title</a:t>
            </a:r>
            <a:endParaRPr lang="en-US" dirty="0"/>
          </a:p>
        </p:txBody>
      </p:sp>
      <p:sp>
        <p:nvSpPr>
          <p:cNvPr id="4"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Text Placeholder 7"/>
          <p:cNvSpPr>
            <a:spLocks noGrp="1"/>
          </p:cNvSpPr>
          <p:nvPr>
            <p:ph type="body" sz="quarter" idx="10" hasCustomPrompt="1"/>
          </p:nvPr>
        </p:nvSpPr>
        <p:spPr>
          <a:xfrm>
            <a:off x="4800600" y="1631950"/>
            <a:ext cx="3981450" cy="3206750"/>
          </a:xfrm>
          <a:prstGeom prst="rect">
            <a:avLst/>
          </a:prstGeom>
        </p:spPr>
        <p:txBody>
          <a:bodyPr/>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400" b="0" i="0" u="none" strike="noStrike" cap="none" dirty="0" smtClean="0">
                <a:solidFill>
                  <a:schemeClr val="tx1"/>
                </a:solidFill>
                <a:latin typeface="HelveticaNeueLT Pro 45 Lt"/>
                <a:ea typeface="Helvetica Neue"/>
                <a:cs typeface="HelveticaNeueLT Pro 45 Lt"/>
                <a:sym typeface="Helvetica Neue"/>
              </a:defRPr>
            </a:lvl1pPr>
            <a:lvl2pPr marL="454025" indent="-111125">
              <a:spcBef>
                <a:spcPts val="200"/>
              </a:spcBef>
              <a:spcAft>
                <a:spcPts val="400"/>
              </a:spcAft>
              <a:buSzPct val="100000"/>
              <a:buFont typeface="HelveticaNeueLT Pro 45 Lt" panose="020B0403020202020204" pitchFamily="34" charset="0"/>
              <a:buChar char="-"/>
              <a:tabLst/>
              <a:defRPr lang="en-US" sz="1200" b="0" i="0" u="none" strike="noStrike" cap="none" baseline="0" dirty="0" smtClean="0">
                <a:solidFill>
                  <a:schemeClr val="dk1"/>
                </a:solidFill>
                <a:latin typeface="HelveticaNeueLT Pro 45 Lt"/>
                <a:ea typeface="Arial"/>
                <a:cs typeface="HelveticaNeueLT Pro 45 Lt"/>
                <a:sym typeface="Arial"/>
              </a:defRPr>
            </a:lvl2pPr>
            <a:lvl3pPr marL="685800" indent="-114300">
              <a:spcBef>
                <a:spcPts val="200"/>
              </a:spcBef>
              <a:spcAft>
                <a:spcPts val="400"/>
              </a:spcAft>
              <a:buSzPct val="75000"/>
              <a:buFont typeface="Arial" panose="020B0604020202020204" pitchFamily="34" charset="0"/>
              <a:buChar char="•"/>
              <a:defRPr lang="en-US" sz="110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0" name="Text Placeholder 9"/>
          <p:cNvSpPr>
            <a:spLocks noGrp="1"/>
          </p:cNvSpPr>
          <p:nvPr>
            <p:ph type="body" sz="quarter" idx="11" hasCustomPrompt="1"/>
          </p:nvPr>
        </p:nvSpPr>
        <p:spPr>
          <a:xfrm>
            <a:off x="4800600" y="1187831"/>
            <a:ext cx="3981450" cy="482600"/>
          </a:xfrm>
          <a:prstGeom prst="rect">
            <a:avLst/>
          </a:prstGeom>
        </p:spPr>
        <p:txBody>
          <a:bodyPr anchor="t"/>
          <a:lstStyle>
            <a:lvl1pPr>
              <a:defRPr sz="1600" baseline="0">
                <a:solidFill>
                  <a:schemeClr val="accent3"/>
                </a:solidFill>
                <a:latin typeface="+mn-lt"/>
              </a:defRPr>
            </a:lvl1pPr>
          </a:lstStyle>
          <a:p>
            <a:pPr lvl="0"/>
            <a:r>
              <a:rPr lang="en-US" dirty="0" smtClean="0"/>
              <a:t>Click to add subtitle</a:t>
            </a:r>
            <a:endParaRPr lang="en-US" dirty="0"/>
          </a:p>
        </p:txBody>
      </p:sp>
      <p:sp>
        <p:nvSpPr>
          <p:cNvPr id="7" name="Picture Placeholder 5"/>
          <p:cNvSpPr>
            <a:spLocks noGrp="1"/>
          </p:cNvSpPr>
          <p:nvPr>
            <p:ph type="pic" sz="quarter" idx="12" hasCustomPrompt="1"/>
          </p:nvPr>
        </p:nvSpPr>
        <p:spPr>
          <a:xfrm>
            <a:off x="0" y="1149350"/>
            <a:ext cx="4753474" cy="3507695"/>
          </a:xfrm>
          <a:prstGeom prst="rect">
            <a:avLst/>
          </a:prstGeom>
        </p:spPr>
        <p:txBody>
          <a:bodyPr anchor="ctr"/>
          <a:lstStyle>
            <a:lvl1pPr algn="ctr">
              <a:defRPr>
                <a:latin typeface="+mn-lt"/>
              </a:defRPr>
            </a:lvl1pPr>
          </a:lstStyle>
          <a:p>
            <a:r>
              <a:rPr lang="en-US" dirty="0" smtClean="0"/>
              <a:t>Click to add picture</a:t>
            </a:r>
            <a:endParaRPr lang="en-US" dirty="0"/>
          </a:p>
        </p:txBody>
      </p:sp>
      <p:pic>
        <p:nvPicPr>
          <p:cNvPr id="11" name="Picture 10"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5" y="38480"/>
            <a:ext cx="1453711" cy="465969"/>
          </a:xfrm>
          <a:prstGeom prst="rect">
            <a:avLst/>
          </a:prstGeom>
        </p:spPr>
      </p:pic>
    </p:spTree>
    <p:extLst>
      <p:ext uri="{BB962C8B-B14F-4D97-AF65-F5344CB8AC3E}">
        <p14:creationId xmlns="" xmlns:p14="http://schemas.microsoft.com/office/powerpoint/2010/main" val="2543118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Photo and Content w. Subtitle 12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3963" y="590550"/>
            <a:ext cx="7727950" cy="558800"/>
          </a:xfrm>
          <a:prstGeom prst="rect">
            <a:avLst/>
          </a:prstGeom>
        </p:spPr>
        <p:txBody>
          <a:bodyPr tIns="91440" bIns="91440" anchor="t"/>
          <a:lstStyle>
            <a:lvl1pPr>
              <a:spcBef>
                <a:spcPts val="200"/>
              </a:spcBef>
              <a:spcAft>
                <a:spcPts val="600"/>
              </a:spcAft>
              <a:defRPr sz="2400" b="0" i="0" baseline="0">
                <a:solidFill>
                  <a:srgbClr val="000000"/>
                </a:solidFill>
                <a:latin typeface="HelveticaNeueLT Pro 35 Th"/>
                <a:cs typeface="HelveticaNeueLT Pro 35 Th"/>
              </a:defRPr>
            </a:lvl1pPr>
          </a:lstStyle>
          <a:p>
            <a:r>
              <a:rPr lang="en-US" dirty="0" smtClean="0"/>
              <a:t>Click to add slide title</a:t>
            </a:r>
            <a:endParaRPr lang="en-US" dirty="0"/>
          </a:p>
        </p:txBody>
      </p:sp>
      <p:sp>
        <p:nvSpPr>
          <p:cNvPr id="4"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Text Placeholder 7"/>
          <p:cNvSpPr>
            <a:spLocks noGrp="1"/>
          </p:cNvSpPr>
          <p:nvPr>
            <p:ph type="body" sz="quarter" idx="10" hasCustomPrompt="1"/>
          </p:nvPr>
        </p:nvSpPr>
        <p:spPr>
          <a:xfrm>
            <a:off x="4800600" y="1631950"/>
            <a:ext cx="3981450" cy="3206750"/>
          </a:xfrm>
          <a:prstGeom prst="rect">
            <a:avLst/>
          </a:prstGeom>
        </p:spPr>
        <p:txBody>
          <a:bodyPr/>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200" b="0" i="0" u="none" strike="noStrike" cap="none" dirty="0" smtClean="0">
                <a:solidFill>
                  <a:schemeClr val="tx1"/>
                </a:solidFill>
                <a:latin typeface="HelveticaNeueLT Pro 45 Lt"/>
                <a:ea typeface="Helvetica Neue"/>
                <a:cs typeface="HelveticaNeueLT Pro 45 Lt"/>
                <a:sym typeface="Helvetica Neue"/>
              </a:defRPr>
            </a:lvl1pPr>
            <a:lvl2pPr marL="454025" indent="-111125">
              <a:spcBef>
                <a:spcPts val="200"/>
              </a:spcBef>
              <a:spcAft>
                <a:spcPts val="400"/>
              </a:spcAft>
              <a:buSzPct val="100000"/>
              <a:buFont typeface="HelveticaNeueLT Pro 45 Lt" panose="020B0403020202020204" pitchFamily="34" charset="0"/>
              <a:buChar char="-"/>
              <a:tabLst/>
              <a:defRPr lang="en-US" sz="1100" b="0" i="0" u="none" strike="noStrike" cap="none" baseline="0" dirty="0" smtClean="0">
                <a:solidFill>
                  <a:schemeClr val="dk1"/>
                </a:solidFill>
                <a:latin typeface="HelveticaNeueLT Pro 45 Lt"/>
                <a:ea typeface="Arial"/>
                <a:cs typeface="HelveticaNeueLT Pro 45 Lt"/>
                <a:sym typeface="Arial"/>
              </a:defRPr>
            </a:lvl2pPr>
            <a:lvl3pPr marL="685800" indent="-114300">
              <a:spcBef>
                <a:spcPts val="200"/>
              </a:spcBef>
              <a:spcAft>
                <a:spcPts val="400"/>
              </a:spcAft>
              <a:buSzPct val="75000"/>
              <a:buFont typeface="Arial" panose="020B0604020202020204" pitchFamily="34" charset="0"/>
              <a:buChar char="•"/>
              <a:defRPr lang="en-US" sz="105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0" name="Text Placeholder 9"/>
          <p:cNvSpPr>
            <a:spLocks noGrp="1"/>
          </p:cNvSpPr>
          <p:nvPr>
            <p:ph type="body" sz="quarter" idx="11" hasCustomPrompt="1"/>
          </p:nvPr>
        </p:nvSpPr>
        <p:spPr>
          <a:xfrm>
            <a:off x="4800600" y="1187831"/>
            <a:ext cx="3981450" cy="482600"/>
          </a:xfrm>
          <a:prstGeom prst="rect">
            <a:avLst/>
          </a:prstGeom>
        </p:spPr>
        <p:txBody>
          <a:bodyPr anchor="t"/>
          <a:lstStyle>
            <a:lvl1pPr>
              <a:defRPr sz="1600" baseline="0">
                <a:solidFill>
                  <a:schemeClr val="accent3"/>
                </a:solidFill>
                <a:latin typeface="+mn-lt"/>
              </a:defRPr>
            </a:lvl1pPr>
          </a:lstStyle>
          <a:p>
            <a:pPr lvl="0"/>
            <a:r>
              <a:rPr lang="en-US" dirty="0" smtClean="0"/>
              <a:t>Click to add subtitle</a:t>
            </a:r>
            <a:endParaRPr lang="en-US" dirty="0"/>
          </a:p>
        </p:txBody>
      </p:sp>
      <p:sp>
        <p:nvSpPr>
          <p:cNvPr id="7" name="Picture Placeholder 5"/>
          <p:cNvSpPr>
            <a:spLocks noGrp="1"/>
          </p:cNvSpPr>
          <p:nvPr>
            <p:ph type="pic" sz="quarter" idx="12" hasCustomPrompt="1"/>
          </p:nvPr>
        </p:nvSpPr>
        <p:spPr>
          <a:xfrm>
            <a:off x="0" y="1149350"/>
            <a:ext cx="4753474" cy="3507695"/>
          </a:xfrm>
          <a:prstGeom prst="rect">
            <a:avLst/>
          </a:prstGeom>
        </p:spPr>
        <p:txBody>
          <a:bodyPr anchor="ctr"/>
          <a:lstStyle>
            <a:lvl1pPr algn="ctr">
              <a:defRPr>
                <a:latin typeface="+mn-lt"/>
              </a:defRPr>
            </a:lvl1pPr>
          </a:lstStyle>
          <a:p>
            <a:r>
              <a:rPr lang="en-US" dirty="0" smtClean="0"/>
              <a:t>Click to add picture</a:t>
            </a:r>
            <a:endParaRPr lang="en-US" dirty="0"/>
          </a:p>
        </p:txBody>
      </p:sp>
      <p:pic>
        <p:nvPicPr>
          <p:cNvPr id="11" name="Picture 10"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5" y="38480"/>
            <a:ext cx="1453711" cy="465969"/>
          </a:xfrm>
          <a:prstGeom prst="rect">
            <a:avLst/>
          </a:prstGeom>
        </p:spPr>
      </p:pic>
    </p:spTree>
    <p:extLst>
      <p:ext uri="{BB962C8B-B14F-4D97-AF65-F5344CB8AC3E}">
        <p14:creationId xmlns="" xmlns:p14="http://schemas.microsoft.com/office/powerpoint/2010/main" val="4126536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hoto and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4165" y="590550"/>
            <a:ext cx="7727950" cy="558800"/>
          </a:xfrm>
          <a:prstGeom prst="rect">
            <a:avLst/>
          </a:prstGeom>
        </p:spPr>
        <p:txBody>
          <a:bodyPr tIns="91440" bIns="91440" anchor="t"/>
          <a:lstStyle>
            <a:lvl1pPr>
              <a:spcBef>
                <a:spcPts val="200"/>
              </a:spcBef>
              <a:spcAft>
                <a:spcPts val="600"/>
              </a:spcAft>
              <a:defRPr sz="2400" b="0" i="0" baseline="0">
                <a:solidFill>
                  <a:srgbClr val="000000"/>
                </a:solidFill>
                <a:latin typeface="HelveticaNeueLT Pro 35 Th"/>
                <a:cs typeface="HelveticaNeueLT Pro 35 Th"/>
              </a:defRPr>
            </a:lvl1pPr>
          </a:lstStyle>
          <a:p>
            <a:r>
              <a:rPr lang="en-US" dirty="0" smtClean="0"/>
              <a:t>Click to add slide title</a:t>
            </a:r>
            <a:endParaRPr lang="en-US" dirty="0"/>
          </a:p>
        </p:txBody>
      </p:sp>
      <p:sp>
        <p:nvSpPr>
          <p:cNvPr id="4"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Text Placeholder 7"/>
          <p:cNvSpPr>
            <a:spLocks noGrp="1"/>
          </p:cNvSpPr>
          <p:nvPr>
            <p:ph type="body" sz="quarter" idx="10" hasCustomPrompt="1"/>
          </p:nvPr>
        </p:nvSpPr>
        <p:spPr>
          <a:xfrm>
            <a:off x="4800600" y="1631950"/>
            <a:ext cx="1920240" cy="3206750"/>
          </a:xfrm>
          <a:prstGeom prst="rect">
            <a:avLst/>
          </a:prstGeom>
        </p:spPr>
        <p:txBody>
          <a:bodyPr/>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200" b="0" i="0" u="none" strike="noStrike" cap="none" dirty="0" smtClean="0">
                <a:solidFill>
                  <a:schemeClr val="tx1"/>
                </a:solidFill>
                <a:latin typeface="HelveticaNeueLT Pro 45 Lt"/>
                <a:ea typeface="Helvetica Neue"/>
                <a:cs typeface="HelveticaNeueLT Pro 45 Lt"/>
                <a:sym typeface="Helvetica Neue"/>
              </a:defRPr>
            </a:lvl1pPr>
            <a:lvl2pPr marL="344488" indent="-117475">
              <a:spcBef>
                <a:spcPts val="200"/>
              </a:spcBef>
              <a:spcAft>
                <a:spcPts val="400"/>
              </a:spcAft>
              <a:buSzPct val="100000"/>
              <a:buFont typeface="HelveticaNeueLT Pro 45 Lt" panose="020B0403020202020204" pitchFamily="34" charset="0"/>
              <a:buChar char="-"/>
              <a:tabLst/>
              <a:defRPr lang="en-US" sz="1100" b="0" i="0" u="none" strike="noStrike" cap="none" baseline="0" dirty="0" smtClean="0">
                <a:solidFill>
                  <a:schemeClr val="dk1"/>
                </a:solidFill>
                <a:latin typeface="HelveticaNeueLT Pro 45 Lt"/>
                <a:ea typeface="Arial"/>
                <a:cs typeface="HelveticaNeueLT Pro 45 Lt"/>
                <a:sym typeface="Arial"/>
              </a:defRPr>
            </a:lvl2pPr>
            <a:lvl3pPr marL="568325" indent="-114300">
              <a:spcBef>
                <a:spcPts val="200"/>
              </a:spcBef>
              <a:spcAft>
                <a:spcPts val="400"/>
              </a:spcAft>
              <a:buSzPct val="75000"/>
              <a:buFont typeface="Arial" panose="020B0604020202020204" pitchFamily="34" charset="0"/>
              <a:buChar char="•"/>
              <a:defRPr lang="en-US" sz="105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0" name="Text Placeholder 9"/>
          <p:cNvSpPr>
            <a:spLocks noGrp="1"/>
          </p:cNvSpPr>
          <p:nvPr>
            <p:ph type="body" sz="quarter" idx="11" hasCustomPrompt="1"/>
          </p:nvPr>
        </p:nvSpPr>
        <p:spPr>
          <a:xfrm>
            <a:off x="4800600" y="1187831"/>
            <a:ext cx="1920240" cy="482600"/>
          </a:xfrm>
          <a:prstGeom prst="rect">
            <a:avLst/>
          </a:prstGeom>
        </p:spPr>
        <p:txBody>
          <a:bodyPr anchor="t"/>
          <a:lstStyle>
            <a:lvl1pPr>
              <a:defRPr sz="1600" baseline="0">
                <a:solidFill>
                  <a:schemeClr val="accent3"/>
                </a:solidFill>
                <a:latin typeface="+mn-lt"/>
              </a:defRPr>
            </a:lvl1pPr>
          </a:lstStyle>
          <a:p>
            <a:pPr lvl="0"/>
            <a:r>
              <a:rPr lang="en-US" dirty="0" smtClean="0"/>
              <a:t>Click to add subtitle</a:t>
            </a:r>
            <a:endParaRPr lang="en-US" dirty="0"/>
          </a:p>
        </p:txBody>
      </p:sp>
      <p:sp>
        <p:nvSpPr>
          <p:cNvPr id="7" name="Picture Placeholder 5"/>
          <p:cNvSpPr>
            <a:spLocks noGrp="1"/>
          </p:cNvSpPr>
          <p:nvPr>
            <p:ph type="pic" sz="quarter" idx="12" hasCustomPrompt="1"/>
          </p:nvPr>
        </p:nvSpPr>
        <p:spPr>
          <a:xfrm>
            <a:off x="0" y="1149350"/>
            <a:ext cx="4753474" cy="3507695"/>
          </a:xfrm>
          <a:prstGeom prst="rect">
            <a:avLst/>
          </a:prstGeom>
        </p:spPr>
        <p:txBody>
          <a:bodyPr anchor="ctr"/>
          <a:lstStyle>
            <a:lvl1pPr algn="ctr">
              <a:defRPr>
                <a:latin typeface="+mn-lt"/>
              </a:defRPr>
            </a:lvl1pPr>
          </a:lstStyle>
          <a:p>
            <a:r>
              <a:rPr lang="en-US" dirty="0" smtClean="0"/>
              <a:t>Click to add picture</a:t>
            </a:r>
            <a:endParaRPr lang="en-US" dirty="0"/>
          </a:p>
        </p:txBody>
      </p:sp>
      <p:sp>
        <p:nvSpPr>
          <p:cNvPr id="9" name="Text Placeholder 7"/>
          <p:cNvSpPr>
            <a:spLocks noGrp="1"/>
          </p:cNvSpPr>
          <p:nvPr>
            <p:ph type="body" sz="quarter" idx="13" hasCustomPrompt="1"/>
          </p:nvPr>
        </p:nvSpPr>
        <p:spPr>
          <a:xfrm>
            <a:off x="6862877" y="1632025"/>
            <a:ext cx="1920240" cy="3206750"/>
          </a:xfrm>
          <a:prstGeom prst="rect">
            <a:avLst/>
          </a:prstGeom>
        </p:spPr>
        <p:txBody>
          <a:bodyPr/>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200" b="0" i="0" u="none" strike="noStrike" cap="none" dirty="0" smtClean="0">
                <a:solidFill>
                  <a:schemeClr val="tx1"/>
                </a:solidFill>
                <a:latin typeface="HelveticaNeueLT Pro 45 Lt"/>
                <a:ea typeface="Helvetica Neue"/>
                <a:cs typeface="HelveticaNeueLT Pro 45 Lt"/>
                <a:sym typeface="Helvetica Neue"/>
              </a:defRPr>
            </a:lvl1pPr>
            <a:lvl2pPr marL="344488" indent="-111125">
              <a:spcBef>
                <a:spcPts val="200"/>
              </a:spcBef>
              <a:spcAft>
                <a:spcPts val="400"/>
              </a:spcAft>
              <a:buSzPct val="100000"/>
              <a:buFont typeface="HelveticaNeueLT Pro 45 Lt" panose="020B0403020202020204" pitchFamily="34" charset="0"/>
              <a:buChar char="-"/>
              <a:tabLst/>
              <a:defRPr lang="en-US" sz="1100" b="0" i="0" u="none" strike="noStrike" cap="none" baseline="0" dirty="0" smtClean="0">
                <a:solidFill>
                  <a:schemeClr val="dk1"/>
                </a:solidFill>
                <a:latin typeface="HelveticaNeueLT Pro 45 Lt"/>
                <a:ea typeface="Arial"/>
                <a:cs typeface="HelveticaNeueLT Pro 45 Lt"/>
                <a:sym typeface="Arial"/>
              </a:defRPr>
            </a:lvl2pPr>
            <a:lvl3pPr marL="568325" indent="-114300">
              <a:spcBef>
                <a:spcPts val="200"/>
              </a:spcBef>
              <a:spcAft>
                <a:spcPts val="400"/>
              </a:spcAft>
              <a:buSzPct val="75000"/>
              <a:buFont typeface="Arial" panose="020B0604020202020204" pitchFamily="34" charset="0"/>
              <a:buChar char="•"/>
              <a:defRPr lang="en-US" sz="105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1" name="Text Placeholder 9"/>
          <p:cNvSpPr>
            <a:spLocks noGrp="1"/>
          </p:cNvSpPr>
          <p:nvPr>
            <p:ph type="body" sz="quarter" idx="14" hasCustomPrompt="1"/>
          </p:nvPr>
        </p:nvSpPr>
        <p:spPr>
          <a:xfrm>
            <a:off x="6862877" y="1187906"/>
            <a:ext cx="1920240" cy="482600"/>
          </a:xfrm>
          <a:prstGeom prst="rect">
            <a:avLst/>
          </a:prstGeom>
        </p:spPr>
        <p:txBody>
          <a:bodyPr anchor="t"/>
          <a:lstStyle>
            <a:lvl1pPr>
              <a:defRPr sz="1600" baseline="0">
                <a:solidFill>
                  <a:schemeClr val="accent3"/>
                </a:solidFill>
                <a:latin typeface="+mn-lt"/>
              </a:defRPr>
            </a:lvl1pPr>
          </a:lstStyle>
          <a:p>
            <a:pPr lvl="0"/>
            <a:r>
              <a:rPr lang="en-US" dirty="0" smtClean="0"/>
              <a:t>Click to add subtitle</a:t>
            </a:r>
            <a:endParaRPr lang="en-US" dirty="0"/>
          </a:p>
        </p:txBody>
      </p:sp>
      <p:pic>
        <p:nvPicPr>
          <p:cNvPr id="13" name="Picture 12"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5" y="38480"/>
            <a:ext cx="1453711" cy="465969"/>
          </a:xfrm>
          <a:prstGeom prst="rect">
            <a:avLst/>
          </a:prstGeom>
        </p:spPr>
      </p:pic>
    </p:spTree>
    <p:extLst>
      <p:ext uri="{BB962C8B-B14F-4D97-AF65-F5344CB8AC3E}">
        <p14:creationId xmlns="" xmlns:p14="http://schemas.microsoft.com/office/powerpoint/2010/main" val="28447581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 2 columns 14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4165" y="590550"/>
            <a:ext cx="7727950" cy="558800"/>
          </a:xfrm>
          <a:prstGeom prst="rect">
            <a:avLst/>
          </a:prstGeom>
        </p:spPr>
        <p:txBody>
          <a:bodyPr tIns="91440" bIns="91440" anchor="t"/>
          <a:lstStyle>
            <a:lvl1pPr>
              <a:spcBef>
                <a:spcPts val="200"/>
              </a:spcBef>
              <a:spcAft>
                <a:spcPts val="600"/>
              </a:spcAft>
              <a:defRPr sz="2400" b="0" i="0" baseline="0">
                <a:solidFill>
                  <a:srgbClr val="000000"/>
                </a:solidFill>
                <a:latin typeface="HelveticaNeueLT Pro 35 Th"/>
                <a:cs typeface="HelveticaNeueLT Pro 35 Th"/>
              </a:defRPr>
            </a:lvl1pPr>
          </a:lstStyle>
          <a:p>
            <a:r>
              <a:rPr lang="en-US" dirty="0" smtClean="0"/>
              <a:t>Click to add slide title</a:t>
            </a:r>
            <a:endParaRPr lang="en-US" dirty="0"/>
          </a:p>
        </p:txBody>
      </p:sp>
      <p:sp>
        <p:nvSpPr>
          <p:cNvPr id="4"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Text Placeholder 7"/>
          <p:cNvSpPr>
            <a:spLocks noGrp="1"/>
          </p:cNvSpPr>
          <p:nvPr>
            <p:ph type="body" sz="quarter" idx="10" hasCustomPrompt="1"/>
          </p:nvPr>
        </p:nvSpPr>
        <p:spPr>
          <a:xfrm>
            <a:off x="564165" y="1632025"/>
            <a:ext cx="3749040" cy="3206750"/>
          </a:xfrm>
          <a:prstGeom prst="rect">
            <a:avLst/>
          </a:prstGeom>
        </p:spPr>
        <p:txBody>
          <a:bodyPr/>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400" b="0" i="0" u="none" strike="noStrike" cap="none" dirty="0" smtClean="0">
                <a:solidFill>
                  <a:schemeClr val="tx1"/>
                </a:solidFill>
                <a:latin typeface="HelveticaNeueLT Pro 45 Lt"/>
                <a:ea typeface="Helvetica Neue"/>
                <a:cs typeface="HelveticaNeueLT Pro 45 Lt"/>
                <a:sym typeface="Helvetica Neue"/>
              </a:defRPr>
            </a:lvl1pPr>
            <a:lvl2pPr marL="460375" indent="-117475">
              <a:spcBef>
                <a:spcPts val="200"/>
              </a:spcBef>
              <a:spcAft>
                <a:spcPts val="400"/>
              </a:spcAft>
              <a:buSzPct val="100000"/>
              <a:buFont typeface="HelveticaNeueLT Pro 45 Lt" panose="020B0403020202020204" pitchFamily="34" charset="0"/>
              <a:buChar char="-"/>
              <a:tabLst/>
              <a:defRPr lang="en-US" sz="1200" b="0" i="0" u="none" strike="noStrike" cap="none" baseline="0" dirty="0" smtClean="0">
                <a:solidFill>
                  <a:schemeClr val="dk1"/>
                </a:solidFill>
                <a:latin typeface="HelveticaNeueLT Pro 45 Lt"/>
                <a:ea typeface="Arial"/>
                <a:cs typeface="HelveticaNeueLT Pro 45 Lt"/>
                <a:sym typeface="Arial"/>
              </a:defRPr>
            </a:lvl2pPr>
            <a:lvl3pPr marL="685800" indent="-114300">
              <a:spcBef>
                <a:spcPts val="200"/>
              </a:spcBef>
              <a:spcAft>
                <a:spcPts val="400"/>
              </a:spcAft>
              <a:buSzPct val="75000"/>
              <a:buFont typeface="Arial" panose="020B0604020202020204" pitchFamily="34" charset="0"/>
              <a:buChar char="•"/>
              <a:defRPr lang="en-US" sz="110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0" name="Text Placeholder 9"/>
          <p:cNvSpPr>
            <a:spLocks noGrp="1"/>
          </p:cNvSpPr>
          <p:nvPr>
            <p:ph type="body" sz="quarter" idx="11" hasCustomPrompt="1"/>
          </p:nvPr>
        </p:nvSpPr>
        <p:spPr>
          <a:xfrm>
            <a:off x="564165" y="1187906"/>
            <a:ext cx="3749040" cy="482600"/>
          </a:xfrm>
          <a:prstGeom prst="rect">
            <a:avLst/>
          </a:prstGeom>
        </p:spPr>
        <p:txBody>
          <a:bodyPr anchor="t"/>
          <a:lstStyle>
            <a:lvl1pPr>
              <a:defRPr sz="1600" baseline="0">
                <a:solidFill>
                  <a:schemeClr val="accent3"/>
                </a:solidFill>
                <a:latin typeface="+mn-lt"/>
              </a:defRPr>
            </a:lvl1pPr>
          </a:lstStyle>
          <a:p>
            <a:pPr lvl="0"/>
            <a:r>
              <a:rPr lang="en-US" dirty="0" smtClean="0"/>
              <a:t>Click to add subtitle</a:t>
            </a:r>
            <a:endParaRPr lang="en-US" dirty="0"/>
          </a:p>
        </p:txBody>
      </p:sp>
      <p:sp>
        <p:nvSpPr>
          <p:cNvPr id="9" name="Text Placeholder 7"/>
          <p:cNvSpPr>
            <a:spLocks noGrp="1"/>
          </p:cNvSpPr>
          <p:nvPr>
            <p:ph type="body" sz="quarter" idx="13" hasCustomPrompt="1"/>
          </p:nvPr>
        </p:nvSpPr>
        <p:spPr>
          <a:xfrm>
            <a:off x="4800162" y="1631950"/>
            <a:ext cx="3749040" cy="3206750"/>
          </a:xfrm>
          <a:prstGeom prst="rect">
            <a:avLst/>
          </a:prstGeom>
        </p:spPr>
        <p:txBody>
          <a:bodyPr/>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400" b="0" i="0" u="none" strike="noStrike" cap="none" dirty="0" smtClean="0">
                <a:solidFill>
                  <a:schemeClr val="tx1"/>
                </a:solidFill>
                <a:latin typeface="HelveticaNeueLT Pro 45 Lt"/>
                <a:ea typeface="Helvetica Neue"/>
                <a:cs typeface="HelveticaNeueLT Pro 45 Lt"/>
                <a:sym typeface="Helvetica Neue"/>
              </a:defRPr>
            </a:lvl1pPr>
            <a:lvl2pPr marL="454025" indent="-111125">
              <a:spcBef>
                <a:spcPts val="200"/>
              </a:spcBef>
              <a:spcAft>
                <a:spcPts val="400"/>
              </a:spcAft>
              <a:buSzPct val="100000"/>
              <a:buFont typeface="HelveticaNeueLT Pro 45 Lt" panose="020B0403020202020204" pitchFamily="34" charset="0"/>
              <a:buChar char="-"/>
              <a:tabLst/>
              <a:defRPr lang="en-US" sz="1200" b="0" i="0" u="none" strike="noStrike" cap="none" baseline="0" dirty="0" smtClean="0">
                <a:solidFill>
                  <a:schemeClr val="dk1"/>
                </a:solidFill>
                <a:latin typeface="HelveticaNeueLT Pro 45 Lt"/>
                <a:ea typeface="Arial"/>
                <a:cs typeface="HelveticaNeueLT Pro 45 Lt"/>
                <a:sym typeface="Arial"/>
              </a:defRPr>
            </a:lvl2pPr>
            <a:lvl3pPr marL="685800" indent="-114300">
              <a:spcBef>
                <a:spcPts val="200"/>
              </a:spcBef>
              <a:spcAft>
                <a:spcPts val="400"/>
              </a:spcAft>
              <a:buSzPct val="75000"/>
              <a:buFont typeface="Arial" panose="020B0604020202020204" pitchFamily="34" charset="0"/>
              <a:buChar char="•"/>
              <a:defRPr lang="en-US" sz="110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1" name="Text Placeholder 9"/>
          <p:cNvSpPr>
            <a:spLocks noGrp="1"/>
          </p:cNvSpPr>
          <p:nvPr>
            <p:ph type="body" sz="quarter" idx="14" hasCustomPrompt="1"/>
          </p:nvPr>
        </p:nvSpPr>
        <p:spPr>
          <a:xfrm>
            <a:off x="4800162" y="1187831"/>
            <a:ext cx="3749040" cy="482600"/>
          </a:xfrm>
          <a:prstGeom prst="rect">
            <a:avLst/>
          </a:prstGeom>
        </p:spPr>
        <p:txBody>
          <a:bodyPr anchor="t"/>
          <a:lstStyle>
            <a:lvl1pPr>
              <a:defRPr sz="1600" baseline="0">
                <a:solidFill>
                  <a:schemeClr val="accent3"/>
                </a:solidFill>
                <a:latin typeface="+mn-lt"/>
              </a:defRPr>
            </a:lvl1pPr>
          </a:lstStyle>
          <a:p>
            <a:pPr lvl="0"/>
            <a:r>
              <a:rPr lang="en-US" dirty="0" smtClean="0"/>
              <a:t>Click to add subtitle</a:t>
            </a:r>
            <a:endParaRPr lang="en-US" dirty="0"/>
          </a:p>
        </p:txBody>
      </p:sp>
      <p:pic>
        <p:nvPicPr>
          <p:cNvPr id="13" name="Picture 12"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5" y="38480"/>
            <a:ext cx="1453711" cy="465969"/>
          </a:xfrm>
          <a:prstGeom prst="rect">
            <a:avLst/>
          </a:prstGeom>
        </p:spPr>
      </p:pic>
    </p:spTree>
    <p:extLst>
      <p:ext uri="{BB962C8B-B14F-4D97-AF65-F5344CB8AC3E}">
        <p14:creationId xmlns="" xmlns:p14="http://schemas.microsoft.com/office/powerpoint/2010/main" val="28255500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 2 columns 12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3285" y="590550"/>
            <a:ext cx="7727950" cy="558800"/>
          </a:xfrm>
          <a:prstGeom prst="rect">
            <a:avLst/>
          </a:prstGeom>
        </p:spPr>
        <p:txBody>
          <a:bodyPr tIns="91440" bIns="91440" anchor="t"/>
          <a:lstStyle>
            <a:lvl1pPr>
              <a:spcBef>
                <a:spcPts val="200"/>
              </a:spcBef>
              <a:spcAft>
                <a:spcPts val="600"/>
              </a:spcAft>
              <a:defRPr sz="2400" b="0" i="0" baseline="0">
                <a:solidFill>
                  <a:srgbClr val="000000"/>
                </a:solidFill>
                <a:latin typeface="HelveticaNeueLT Pro 35 Th"/>
                <a:cs typeface="HelveticaNeueLT Pro 35 Th"/>
              </a:defRPr>
            </a:lvl1pPr>
          </a:lstStyle>
          <a:p>
            <a:r>
              <a:rPr lang="en-US" dirty="0" smtClean="0"/>
              <a:t>Click to add slide title</a:t>
            </a:r>
            <a:endParaRPr lang="en-US" dirty="0"/>
          </a:p>
        </p:txBody>
      </p:sp>
      <p:sp>
        <p:nvSpPr>
          <p:cNvPr id="4"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Text Placeholder 7"/>
          <p:cNvSpPr>
            <a:spLocks noGrp="1"/>
          </p:cNvSpPr>
          <p:nvPr>
            <p:ph type="body" sz="quarter" idx="10" hasCustomPrompt="1"/>
          </p:nvPr>
        </p:nvSpPr>
        <p:spPr>
          <a:xfrm>
            <a:off x="563285" y="1632025"/>
            <a:ext cx="3749040" cy="3206750"/>
          </a:xfrm>
          <a:prstGeom prst="rect">
            <a:avLst/>
          </a:prstGeom>
        </p:spPr>
        <p:txBody>
          <a:bodyPr/>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200" b="0" i="0" u="none" strike="noStrike" cap="none" dirty="0" smtClean="0">
                <a:solidFill>
                  <a:schemeClr val="tx1"/>
                </a:solidFill>
                <a:latin typeface="HelveticaNeueLT Pro 45 Lt"/>
                <a:ea typeface="Helvetica Neue"/>
                <a:cs typeface="HelveticaNeueLT Pro 45 Lt"/>
                <a:sym typeface="Helvetica Neue"/>
              </a:defRPr>
            </a:lvl1pPr>
            <a:lvl2pPr marL="460375" indent="-117475">
              <a:spcBef>
                <a:spcPts val="200"/>
              </a:spcBef>
              <a:spcAft>
                <a:spcPts val="400"/>
              </a:spcAft>
              <a:buSzPct val="100000"/>
              <a:buFont typeface="HelveticaNeueLT Pro 45 Lt" panose="020B0403020202020204" pitchFamily="34" charset="0"/>
              <a:buChar char="-"/>
              <a:tabLst/>
              <a:defRPr lang="en-US" sz="1100" b="0" i="0" u="none" strike="noStrike" cap="none" baseline="0" dirty="0" smtClean="0">
                <a:solidFill>
                  <a:schemeClr val="dk1"/>
                </a:solidFill>
                <a:latin typeface="HelveticaNeueLT Pro 45 Lt"/>
                <a:ea typeface="Arial"/>
                <a:cs typeface="HelveticaNeueLT Pro 45 Lt"/>
                <a:sym typeface="Arial"/>
              </a:defRPr>
            </a:lvl2pPr>
            <a:lvl3pPr marL="685800" indent="-114300">
              <a:spcBef>
                <a:spcPts val="200"/>
              </a:spcBef>
              <a:spcAft>
                <a:spcPts val="400"/>
              </a:spcAft>
              <a:buSzPct val="75000"/>
              <a:buFont typeface="Arial" panose="020B0604020202020204" pitchFamily="34" charset="0"/>
              <a:buChar char="•"/>
              <a:defRPr lang="en-US" sz="105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0" name="Text Placeholder 9"/>
          <p:cNvSpPr>
            <a:spLocks noGrp="1"/>
          </p:cNvSpPr>
          <p:nvPr>
            <p:ph type="body" sz="quarter" idx="11" hasCustomPrompt="1"/>
          </p:nvPr>
        </p:nvSpPr>
        <p:spPr>
          <a:xfrm>
            <a:off x="563285" y="1187906"/>
            <a:ext cx="3749040" cy="482600"/>
          </a:xfrm>
          <a:prstGeom prst="rect">
            <a:avLst/>
          </a:prstGeom>
        </p:spPr>
        <p:txBody>
          <a:bodyPr anchor="t"/>
          <a:lstStyle>
            <a:lvl1pPr>
              <a:defRPr sz="1600" baseline="0">
                <a:solidFill>
                  <a:schemeClr val="accent3"/>
                </a:solidFill>
                <a:latin typeface="+mn-lt"/>
              </a:defRPr>
            </a:lvl1pPr>
          </a:lstStyle>
          <a:p>
            <a:pPr lvl="0"/>
            <a:r>
              <a:rPr lang="en-US" dirty="0" smtClean="0"/>
              <a:t>Click to add subtitle</a:t>
            </a:r>
            <a:endParaRPr lang="en-US" dirty="0"/>
          </a:p>
        </p:txBody>
      </p:sp>
      <p:sp>
        <p:nvSpPr>
          <p:cNvPr id="9" name="Text Placeholder 7"/>
          <p:cNvSpPr>
            <a:spLocks noGrp="1"/>
          </p:cNvSpPr>
          <p:nvPr>
            <p:ph type="body" sz="quarter" idx="13" hasCustomPrompt="1"/>
          </p:nvPr>
        </p:nvSpPr>
        <p:spPr>
          <a:xfrm>
            <a:off x="4800162" y="1631950"/>
            <a:ext cx="3749040" cy="3206750"/>
          </a:xfrm>
          <a:prstGeom prst="rect">
            <a:avLst/>
          </a:prstGeom>
        </p:spPr>
        <p:txBody>
          <a:bodyPr/>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200" b="0" i="0" u="none" strike="noStrike" cap="none" dirty="0" smtClean="0">
                <a:solidFill>
                  <a:schemeClr val="tx1"/>
                </a:solidFill>
                <a:latin typeface="HelveticaNeueLT Pro 45 Lt"/>
                <a:ea typeface="Helvetica Neue"/>
                <a:cs typeface="HelveticaNeueLT Pro 45 Lt"/>
                <a:sym typeface="Helvetica Neue"/>
              </a:defRPr>
            </a:lvl1pPr>
            <a:lvl2pPr marL="454025" indent="-111125">
              <a:spcBef>
                <a:spcPts val="200"/>
              </a:spcBef>
              <a:spcAft>
                <a:spcPts val="400"/>
              </a:spcAft>
              <a:buSzPct val="100000"/>
              <a:buFont typeface="HelveticaNeueLT Pro 45 Lt" panose="020B0403020202020204" pitchFamily="34" charset="0"/>
              <a:buChar char="-"/>
              <a:tabLst/>
              <a:defRPr lang="en-US" sz="1100" b="0" i="0" u="none" strike="noStrike" cap="none" baseline="0" dirty="0" smtClean="0">
                <a:solidFill>
                  <a:schemeClr val="dk1"/>
                </a:solidFill>
                <a:latin typeface="HelveticaNeueLT Pro 45 Lt"/>
                <a:ea typeface="Arial"/>
                <a:cs typeface="HelveticaNeueLT Pro 45 Lt"/>
                <a:sym typeface="Arial"/>
              </a:defRPr>
            </a:lvl2pPr>
            <a:lvl3pPr marL="685800" indent="-114300">
              <a:spcBef>
                <a:spcPts val="200"/>
              </a:spcBef>
              <a:spcAft>
                <a:spcPts val="400"/>
              </a:spcAft>
              <a:buSzPct val="75000"/>
              <a:buFont typeface="Arial" panose="020B0604020202020204" pitchFamily="34" charset="0"/>
              <a:buChar char="•"/>
              <a:defRPr lang="en-US" sz="105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1" name="Text Placeholder 9"/>
          <p:cNvSpPr>
            <a:spLocks noGrp="1"/>
          </p:cNvSpPr>
          <p:nvPr>
            <p:ph type="body" sz="quarter" idx="14" hasCustomPrompt="1"/>
          </p:nvPr>
        </p:nvSpPr>
        <p:spPr>
          <a:xfrm>
            <a:off x="4800162" y="1187831"/>
            <a:ext cx="3749040" cy="482600"/>
          </a:xfrm>
          <a:prstGeom prst="rect">
            <a:avLst/>
          </a:prstGeom>
        </p:spPr>
        <p:txBody>
          <a:bodyPr anchor="t"/>
          <a:lstStyle>
            <a:lvl1pPr>
              <a:defRPr sz="1600" baseline="0">
                <a:solidFill>
                  <a:schemeClr val="accent3"/>
                </a:solidFill>
                <a:latin typeface="+mn-lt"/>
              </a:defRPr>
            </a:lvl1pPr>
          </a:lstStyle>
          <a:p>
            <a:pPr lvl="0"/>
            <a:r>
              <a:rPr lang="en-US" dirty="0" smtClean="0"/>
              <a:t>Click to add subtitle</a:t>
            </a:r>
            <a:endParaRPr lang="en-US" dirty="0"/>
          </a:p>
        </p:txBody>
      </p:sp>
      <p:pic>
        <p:nvPicPr>
          <p:cNvPr id="13" name="Picture 12"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5" y="38480"/>
            <a:ext cx="1453711" cy="465969"/>
          </a:xfrm>
          <a:prstGeom prst="rect">
            <a:avLst/>
          </a:prstGeom>
        </p:spPr>
      </p:pic>
    </p:spTree>
    <p:extLst>
      <p:ext uri="{BB962C8B-B14F-4D97-AF65-F5344CB8AC3E}">
        <p14:creationId xmlns="" xmlns:p14="http://schemas.microsoft.com/office/powerpoint/2010/main" val="3985772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6878" y="590550"/>
            <a:ext cx="7727950" cy="558800"/>
          </a:xfrm>
          <a:prstGeom prst="rect">
            <a:avLst/>
          </a:prstGeom>
        </p:spPr>
        <p:txBody>
          <a:bodyPr tIns="91440" bIns="91440" anchor="t"/>
          <a:lstStyle>
            <a:lvl1pPr>
              <a:spcBef>
                <a:spcPts val="200"/>
              </a:spcBef>
              <a:spcAft>
                <a:spcPts val="600"/>
              </a:spcAft>
              <a:defRPr sz="2400" b="0" i="0" baseline="0">
                <a:solidFill>
                  <a:srgbClr val="000000"/>
                </a:solidFill>
                <a:latin typeface="HelveticaNeueLT Pro 35 Th"/>
                <a:cs typeface="HelveticaNeueLT Pro 35 Th"/>
              </a:defRPr>
            </a:lvl1pPr>
          </a:lstStyle>
          <a:p>
            <a:r>
              <a:rPr lang="en-US" dirty="0" smtClean="0"/>
              <a:t>Click to add slide title</a:t>
            </a:r>
            <a:endParaRPr lang="en-US" dirty="0"/>
          </a:p>
        </p:txBody>
      </p:sp>
      <p:sp>
        <p:nvSpPr>
          <p:cNvPr id="4"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Text Placeholder 7"/>
          <p:cNvSpPr>
            <a:spLocks noGrp="1"/>
          </p:cNvSpPr>
          <p:nvPr>
            <p:ph type="body" sz="quarter" idx="10" hasCustomPrompt="1"/>
          </p:nvPr>
        </p:nvSpPr>
        <p:spPr>
          <a:xfrm>
            <a:off x="566878" y="1632025"/>
            <a:ext cx="2377440" cy="3206750"/>
          </a:xfrm>
          <a:prstGeom prst="rect">
            <a:avLst/>
          </a:prstGeom>
        </p:spPr>
        <p:txBody>
          <a:bodyPr/>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200" b="0" i="0" u="none" strike="noStrike" cap="none" dirty="0" smtClean="0">
                <a:solidFill>
                  <a:schemeClr val="tx1"/>
                </a:solidFill>
                <a:latin typeface="HelveticaNeueLT Pro 45 Lt"/>
                <a:ea typeface="Helvetica Neue"/>
                <a:cs typeface="HelveticaNeueLT Pro 45 Lt"/>
                <a:sym typeface="Helvetica Neue"/>
              </a:defRPr>
            </a:lvl1pPr>
            <a:lvl2pPr marL="344488" indent="-117475">
              <a:spcBef>
                <a:spcPts val="200"/>
              </a:spcBef>
              <a:spcAft>
                <a:spcPts val="400"/>
              </a:spcAft>
              <a:buSzPct val="100000"/>
              <a:buFont typeface="HelveticaNeueLT Pro 45 Lt" panose="020B0403020202020204" pitchFamily="34" charset="0"/>
              <a:buChar char="-"/>
              <a:tabLst/>
              <a:defRPr lang="en-US" sz="1100" b="0" i="0" u="none" strike="noStrike" cap="none" baseline="0" dirty="0" smtClean="0">
                <a:solidFill>
                  <a:schemeClr val="dk1"/>
                </a:solidFill>
                <a:latin typeface="HelveticaNeueLT Pro 45 Lt"/>
                <a:ea typeface="Arial"/>
                <a:cs typeface="HelveticaNeueLT Pro 45 Lt"/>
                <a:sym typeface="Arial"/>
              </a:defRPr>
            </a:lvl2pPr>
            <a:lvl3pPr marL="569913" indent="-109538">
              <a:spcBef>
                <a:spcPts val="200"/>
              </a:spcBef>
              <a:spcAft>
                <a:spcPts val="400"/>
              </a:spcAft>
              <a:buSzPct val="75000"/>
              <a:buFont typeface="Arial" panose="020B0604020202020204" pitchFamily="34" charset="0"/>
              <a:buChar char="•"/>
              <a:defRPr lang="en-US" sz="105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0" name="Text Placeholder 9"/>
          <p:cNvSpPr>
            <a:spLocks noGrp="1"/>
          </p:cNvSpPr>
          <p:nvPr>
            <p:ph type="body" sz="quarter" idx="11" hasCustomPrompt="1"/>
          </p:nvPr>
        </p:nvSpPr>
        <p:spPr>
          <a:xfrm>
            <a:off x="566878" y="1187906"/>
            <a:ext cx="2377440" cy="482600"/>
          </a:xfrm>
          <a:prstGeom prst="rect">
            <a:avLst/>
          </a:prstGeom>
        </p:spPr>
        <p:txBody>
          <a:bodyPr anchor="t"/>
          <a:lstStyle>
            <a:lvl1pPr>
              <a:defRPr sz="1600" baseline="0">
                <a:solidFill>
                  <a:schemeClr val="accent3"/>
                </a:solidFill>
                <a:latin typeface="+mn-lt"/>
              </a:defRPr>
            </a:lvl1pPr>
          </a:lstStyle>
          <a:p>
            <a:pPr lvl="0"/>
            <a:r>
              <a:rPr lang="en-US" dirty="0" smtClean="0"/>
              <a:t>Click to add subtitle</a:t>
            </a:r>
            <a:endParaRPr lang="en-US" dirty="0"/>
          </a:p>
        </p:txBody>
      </p:sp>
      <p:sp>
        <p:nvSpPr>
          <p:cNvPr id="9" name="Text Placeholder 7"/>
          <p:cNvSpPr>
            <a:spLocks noGrp="1"/>
          </p:cNvSpPr>
          <p:nvPr>
            <p:ph type="body" sz="quarter" idx="13" hasCustomPrompt="1"/>
          </p:nvPr>
        </p:nvSpPr>
        <p:spPr>
          <a:xfrm>
            <a:off x="3269300" y="1631950"/>
            <a:ext cx="2377440" cy="3206750"/>
          </a:xfrm>
          <a:prstGeom prst="rect">
            <a:avLst/>
          </a:prstGeom>
        </p:spPr>
        <p:txBody>
          <a:bodyPr/>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200" b="0" i="0" u="none" strike="noStrike" cap="none" dirty="0" smtClean="0">
                <a:solidFill>
                  <a:schemeClr val="tx1"/>
                </a:solidFill>
                <a:latin typeface="HelveticaNeueLT Pro 45 Lt"/>
                <a:ea typeface="Helvetica Neue"/>
                <a:cs typeface="HelveticaNeueLT Pro 45 Lt"/>
                <a:sym typeface="Helvetica Neue"/>
              </a:defRPr>
            </a:lvl1pPr>
            <a:lvl2pPr marL="344488" indent="-111125">
              <a:spcBef>
                <a:spcPts val="200"/>
              </a:spcBef>
              <a:spcAft>
                <a:spcPts val="400"/>
              </a:spcAft>
              <a:buSzPct val="100000"/>
              <a:buFont typeface="HelveticaNeueLT Pro 45 Lt" panose="020B0403020202020204" pitchFamily="34" charset="0"/>
              <a:buChar char="-"/>
              <a:tabLst/>
              <a:defRPr lang="en-US" sz="1100" b="0" i="0" u="none" strike="noStrike" cap="none" baseline="0" dirty="0" smtClean="0">
                <a:solidFill>
                  <a:schemeClr val="dk1"/>
                </a:solidFill>
                <a:latin typeface="HelveticaNeueLT Pro 45 Lt"/>
                <a:ea typeface="Arial"/>
                <a:cs typeface="HelveticaNeueLT Pro 45 Lt"/>
                <a:sym typeface="Arial"/>
              </a:defRPr>
            </a:lvl2pPr>
            <a:lvl3pPr marL="568325" indent="-114300">
              <a:spcBef>
                <a:spcPts val="200"/>
              </a:spcBef>
              <a:spcAft>
                <a:spcPts val="400"/>
              </a:spcAft>
              <a:buSzPct val="75000"/>
              <a:buFont typeface="Arial" panose="020B0604020202020204" pitchFamily="34" charset="0"/>
              <a:buChar char="•"/>
              <a:defRPr lang="en-US" sz="105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1" name="Text Placeholder 9"/>
          <p:cNvSpPr>
            <a:spLocks noGrp="1"/>
          </p:cNvSpPr>
          <p:nvPr>
            <p:ph type="body" sz="quarter" idx="14" hasCustomPrompt="1"/>
          </p:nvPr>
        </p:nvSpPr>
        <p:spPr>
          <a:xfrm>
            <a:off x="3269300" y="1187831"/>
            <a:ext cx="2377440" cy="482600"/>
          </a:xfrm>
          <a:prstGeom prst="rect">
            <a:avLst/>
          </a:prstGeom>
        </p:spPr>
        <p:txBody>
          <a:bodyPr anchor="t"/>
          <a:lstStyle>
            <a:lvl1pPr>
              <a:defRPr sz="1600" baseline="0">
                <a:solidFill>
                  <a:schemeClr val="accent3"/>
                </a:solidFill>
                <a:latin typeface="+mn-lt"/>
              </a:defRPr>
            </a:lvl1pPr>
          </a:lstStyle>
          <a:p>
            <a:pPr lvl="0"/>
            <a:r>
              <a:rPr lang="en-US" dirty="0" smtClean="0"/>
              <a:t>Click to add subtitle</a:t>
            </a:r>
            <a:endParaRPr lang="en-US" dirty="0"/>
          </a:p>
        </p:txBody>
      </p:sp>
      <p:sp>
        <p:nvSpPr>
          <p:cNvPr id="12" name="Text Placeholder 7"/>
          <p:cNvSpPr>
            <a:spLocks noGrp="1"/>
          </p:cNvSpPr>
          <p:nvPr>
            <p:ph type="body" sz="quarter" idx="15" hasCustomPrompt="1"/>
          </p:nvPr>
        </p:nvSpPr>
        <p:spPr>
          <a:xfrm>
            <a:off x="5985091" y="1632025"/>
            <a:ext cx="2377440" cy="3206750"/>
          </a:xfrm>
          <a:prstGeom prst="rect">
            <a:avLst/>
          </a:prstGeom>
        </p:spPr>
        <p:txBody>
          <a:bodyPr/>
          <a:lstStyle>
            <a:lvl1pPr marL="114300" marR="0" indent="-114300" algn="l" rtl="0">
              <a:lnSpc>
                <a:spcPct val="100000"/>
              </a:lnSpc>
              <a:spcBef>
                <a:spcPts val="200"/>
              </a:spcBef>
              <a:spcAft>
                <a:spcPts val="400"/>
              </a:spcAft>
              <a:buClrTx/>
              <a:buSzPct val="75000"/>
              <a:buFont typeface="Arial" panose="020B0604020202020204" pitchFamily="34" charset="0"/>
              <a:buChar char="•"/>
              <a:defRPr lang="en-US" sz="1200" b="0" i="0" u="none" strike="noStrike" cap="none" dirty="0" smtClean="0">
                <a:solidFill>
                  <a:schemeClr val="tx1"/>
                </a:solidFill>
                <a:latin typeface="HelveticaNeueLT Pro 45 Lt"/>
                <a:ea typeface="Helvetica Neue"/>
                <a:cs typeface="HelveticaNeueLT Pro 45 Lt"/>
                <a:sym typeface="Helvetica Neue"/>
              </a:defRPr>
            </a:lvl1pPr>
            <a:lvl2pPr marL="344488" indent="-111125">
              <a:spcBef>
                <a:spcPts val="200"/>
              </a:spcBef>
              <a:spcAft>
                <a:spcPts val="400"/>
              </a:spcAft>
              <a:buSzPct val="100000"/>
              <a:buFont typeface="HelveticaNeueLT Pro 45 Lt" panose="020B0403020202020204" pitchFamily="34" charset="0"/>
              <a:buChar char="-"/>
              <a:tabLst/>
              <a:defRPr lang="en-US" sz="1100" b="0" i="0" u="none" strike="noStrike" cap="none" baseline="0" dirty="0" smtClean="0">
                <a:solidFill>
                  <a:schemeClr val="dk1"/>
                </a:solidFill>
                <a:latin typeface="HelveticaNeueLT Pro 45 Lt"/>
                <a:ea typeface="Arial"/>
                <a:cs typeface="HelveticaNeueLT Pro 45 Lt"/>
                <a:sym typeface="Arial"/>
              </a:defRPr>
            </a:lvl2pPr>
            <a:lvl3pPr marL="568325" indent="-114300">
              <a:spcBef>
                <a:spcPts val="200"/>
              </a:spcBef>
              <a:spcAft>
                <a:spcPts val="400"/>
              </a:spcAft>
              <a:buSzPct val="75000"/>
              <a:buFont typeface="Arial" panose="020B0604020202020204" pitchFamily="34" charset="0"/>
              <a:buChar char="•"/>
              <a:defRPr lang="en-US" sz="1050" b="0" i="0" u="none" strike="noStrike" cap="none" baseline="0" dirty="0" smtClean="0">
                <a:solidFill>
                  <a:schemeClr val="dk1"/>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3" name="Text Placeholder 9"/>
          <p:cNvSpPr>
            <a:spLocks noGrp="1"/>
          </p:cNvSpPr>
          <p:nvPr>
            <p:ph type="body" sz="quarter" idx="16" hasCustomPrompt="1"/>
          </p:nvPr>
        </p:nvSpPr>
        <p:spPr>
          <a:xfrm>
            <a:off x="5985091" y="1187906"/>
            <a:ext cx="2377440" cy="482600"/>
          </a:xfrm>
          <a:prstGeom prst="rect">
            <a:avLst/>
          </a:prstGeom>
        </p:spPr>
        <p:txBody>
          <a:bodyPr anchor="t"/>
          <a:lstStyle>
            <a:lvl1pPr>
              <a:defRPr sz="1600" baseline="0">
                <a:solidFill>
                  <a:schemeClr val="accent3"/>
                </a:solidFill>
                <a:latin typeface="+mn-lt"/>
              </a:defRPr>
            </a:lvl1pPr>
          </a:lstStyle>
          <a:p>
            <a:pPr lvl="0"/>
            <a:r>
              <a:rPr lang="en-US" dirty="0" smtClean="0"/>
              <a:t>Click to add subtitle</a:t>
            </a:r>
            <a:endParaRPr lang="en-US" dirty="0"/>
          </a:p>
        </p:txBody>
      </p:sp>
      <p:pic>
        <p:nvPicPr>
          <p:cNvPr id="15" name="Picture 14"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5" y="38480"/>
            <a:ext cx="1453711" cy="465969"/>
          </a:xfrm>
          <a:prstGeom prst="rect">
            <a:avLst/>
          </a:prstGeom>
        </p:spPr>
      </p:pic>
    </p:spTree>
    <p:extLst>
      <p:ext uri="{BB962C8B-B14F-4D97-AF65-F5344CB8AC3E}">
        <p14:creationId xmlns="" xmlns:p14="http://schemas.microsoft.com/office/powerpoint/2010/main" val="15350256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only + logo">
    <p:bg>
      <p:bgRef idx="1001">
        <a:schemeClr val="bg1"/>
      </p:bgRef>
    </p:bg>
    <p:spTree>
      <p:nvGrpSpPr>
        <p:cNvPr id="1" name="Shape 44"/>
        <p:cNvGrpSpPr/>
        <p:nvPr/>
      </p:nvGrpSpPr>
      <p:grpSpPr>
        <a:xfrm>
          <a:off x="0" y="0"/>
          <a:ext cx="0" cy="0"/>
          <a:chOff x="0" y="0"/>
          <a:chExt cx="0" cy="0"/>
        </a:xfrm>
      </p:grpSpPr>
      <p:sp>
        <p:nvSpPr>
          <p:cNvPr id="3"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4"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chemeClr val="tx1"/>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chemeClr val="tx1"/>
              </a:solidFill>
              <a:latin typeface="HelveticaNeueLT Pro 35 Th"/>
              <a:ea typeface="Helvetica Neue"/>
              <a:cs typeface="HelveticaNeueLT Pro 35 Th"/>
              <a:sym typeface="Helvetica Neue"/>
            </a:endParaRPr>
          </a:p>
        </p:txBody>
      </p:sp>
      <p:pic>
        <p:nvPicPr>
          <p:cNvPr id="6" name="Picture 5"/>
          <p:cNvPicPr>
            <a:picLocks noChangeAspect="1"/>
          </p:cNvPicPr>
          <p:nvPr userDrawn="1"/>
        </p:nvPicPr>
        <p:blipFill>
          <a:blip r:embed="rId2"/>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105940951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ogo">
    <p:bg>
      <p:bgPr>
        <a:solidFill>
          <a:schemeClr val="tx1"/>
        </a:solidFill>
        <a:effectLst/>
      </p:bgPr>
    </p:bg>
    <p:spTree>
      <p:nvGrpSpPr>
        <p:cNvPr id="1" name="Shape 15"/>
        <p:cNvGrpSpPr/>
        <p:nvPr/>
      </p:nvGrpSpPr>
      <p:grpSpPr>
        <a:xfrm>
          <a:off x="0" y="0"/>
          <a:ext cx="0" cy="0"/>
          <a:chOff x="0" y="0"/>
          <a:chExt cx="0" cy="0"/>
        </a:xfrm>
      </p:grpSpPr>
      <p:pic>
        <p:nvPicPr>
          <p:cNvPr id="10" name="Picture 9" descr="slide 01.jpg"/>
          <p:cNvPicPr>
            <a:picLocks/>
          </p:cNvPicPr>
          <p:nvPr userDrawn="1"/>
        </p:nvPicPr>
        <p:blipFill rotWithShape="1">
          <a:blip r:embed="rId2" cstate="email">
            <a:alphaModFix amt="27000"/>
            <a:extLst>
              <a:ext uri="{28A0092B-C50C-407E-A947-70E740481C1C}">
                <a14:useLocalDpi xmlns="" xmlns:a14="http://schemas.microsoft.com/office/drawing/2010/main"/>
              </a:ext>
            </a:extLst>
          </a:blip>
          <a:srcRect/>
          <a:stretch/>
        </p:blipFill>
        <p:spPr>
          <a:xfrm>
            <a:off x="-15678" y="0"/>
            <a:ext cx="9171433" cy="5143500"/>
          </a:xfrm>
          <a:prstGeom prst="rect">
            <a:avLst/>
          </a:prstGeom>
        </p:spPr>
      </p:pic>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pic>
        <p:nvPicPr>
          <p:cNvPr id="5" name="Picture 4"/>
          <p:cNvPicPr>
            <a:picLocks noChangeAspect="1"/>
          </p:cNvPicPr>
          <p:nvPr userDrawn="1"/>
        </p:nvPicPr>
        <p:blipFill>
          <a:blip r:embed="rId3"/>
          <a:stretch>
            <a:fillRect/>
          </a:stretch>
        </p:blipFill>
        <p:spPr>
          <a:xfrm>
            <a:off x="1160364" y="979632"/>
            <a:ext cx="3210558" cy="575938"/>
          </a:xfrm>
          <a:prstGeom prst="rect">
            <a:avLst/>
          </a:prstGeom>
        </p:spPr>
      </p:pic>
      <p:sp>
        <p:nvSpPr>
          <p:cNvPr id="7" name="Content Placeholder 6"/>
          <p:cNvSpPr>
            <a:spLocks noGrp="1"/>
          </p:cNvSpPr>
          <p:nvPr>
            <p:ph sz="quarter" idx="10" hasCustomPrompt="1"/>
          </p:nvPr>
        </p:nvSpPr>
        <p:spPr>
          <a:xfrm>
            <a:off x="1054100" y="1626745"/>
            <a:ext cx="7740650" cy="661987"/>
          </a:xfrm>
          <a:prstGeom prst="rect">
            <a:avLst/>
          </a:prstGeom>
        </p:spPr>
        <p:txBody>
          <a:bodyPr vert="horz"/>
          <a:lstStyle>
            <a:lvl1pPr>
              <a:defRPr sz="3000" b="0" i="0">
                <a:solidFill>
                  <a:srgbClr val="FFFFFF"/>
                </a:solidFill>
                <a:latin typeface="HelveticaNeueLT Pro 35 Th"/>
                <a:cs typeface="HelveticaNeueLT Pro 35 Th"/>
              </a:defRPr>
            </a:lvl1pPr>
            <a:lvl2pPr>
              <a:defRPr sz="3000" b="0" i="0">
                <a:solidFill>
                  <a:schemeClr val="bg1"/>
                </a:solidFill>
                <a:latin typeface="Helvetica Neue Thin"/>
                <a:cs typeface="Helvetica Neue Thin"/>
              </a:defRPr>
            </a:lvl2pPr>
            <a:lvl3pPr>
              <a:defRPr sz="3000" b="0" i="0">
                <a:solidFill>
                  <a:schemeClr val="bg1"/>
                </a:solidFill>
                <a:latin typeface="Helvetica Neue Thin"/>
                <a:cs typeface="Helvetica Neue Thin"/>
              </a:defRPr>
            </a:lvl3pPr>
            <a:lvl4pPr>
              <a:defRPr sz="3000" b="0" i="0">
                <a:solidFill>
                  <a:schemeClr val="bg1"/>
                </a:solidFill>
                <a:latin typeface="Helvetica Neue Thin"/>
                <a:cs typeface="Helvetica Neue Thin"/>
              </a:defRPr>
            </a:lvl4pPr>
            <a:lvl5pPr>
              <a:defRPr sz="3000" b="0" i="0">
                <a:solidFill>
                  <a:schemeClr val="bg1"/>
                </a:solidFill>
                <a:latin typeface="Helvetica Neue Thin"/>
                <a:cs typeface="Helvetica Neue Thin"/>
              </a:defRPr>
            </a:lvl5pPr>
          </a:lstStyle>
          <a:p>
            <a:pPr lvl="0"/>
            <a:r>
              <a:rPr lang="en-US" dirty="0" smtClean="0"/>
              <a:t>Click to add text</a:t>
            </a:r>
          </a:p>
          <a:p>
            <a:pPr lvl="0"/>
            <a:r>
              <a:rPr lang="en-US" dirty="0" smtClean="0"/>
              <a:t>	</a:t>
            </a:r>
          </a:p>
        </p:txBody>
      </p:sp>
      <p:sp>
        <p:nvSpPr>
          <p:cNvPr id="8" name="Content Placeholder 9"/>
          <p:cNvSpPr>
            <a:spLocks noGrp="1"/>
          </p:cNvSpPr>
          <p:nvPr>
            <p:ph sz="quarter" idx="11" hasCustomPrompt="1"/>
          </p:nvPr>
        </p:nvSpPr>
        <p:spPr>
          <a:xfrm>
            <a:off x="1054100" y="2846503"/>
            <a:ext cx="7740650" cy="1095299"/>
          </a:xfrm>
          <a:prstGeom prst="rect">
            <a:avLst/>
          </a:prstGeom>
        </p:spPr>
        <p:txBody>
          <a:bodyPr vert="horz"/>
          <a:lstStyle>
            <a:lvl1pPr>
              <a:spcBef>
                <a:spcPts val="200"/>
              </a:spcBef>
              <a:spcAft>
                <a:spcPts val="400"/>
              </a:spcAft>
              <a:defRPr sz="2000" b="0" i="0">
                <a:solidFill>
                  <a:srgbClr val="FFFFFF"/>
                </a:solidFill>
                <a:latin typeface="HelveticaNeueLT Pro 35 Th"/>
                <a:cs typeface="HelveticaNeueLT Pro 35 Th"/>
              </a:defRPr>
            </a:lvl1pPr>
            <a:lvl2pPr>
              <a:spcBef>
                <a:spcPts val="200"/>
              </a:spcBef>
              <a:spcAft>
                <a:spcPts val="400"/>
              </a:spcAft>
              <a:defRPr sz="2000" b="0" i="0">
                <a:solidFill>
                  <a:srgbClr val="FFFFFF"/>
                </a:solidFill>
                <a:latin typeface="Helvetica Neue Thin"/>
                <a:cs typeface="Helvetica Neue Thin"/>
              </a:defRPr>
            </a:lvl2pPr>
            <a:lvl3pPr>
              <a:spcBef>
                <a:spcPts val="200"/>
              </a:spcBef>
              <a:spcAft>
                <a:spcPts val="400"/>
              </a:spcAft>
              <a:defRPr sz="2000" b="0" i="0">
                <a:solidFill>
                  <a:srgbClr val="FFFFFF"/>
                </a:solidFill>
                <a:latin typeface="Helvetica Neue Thin"/>
                <a:cs typeface="Helvetica Neue Thin"/>
              </a:defRPr>
            </a:lvl3pPr>
            <a:lvl4pPr>
              <a:spcBef>
                <a:spcPts val="200"/>
              </a:spcBef>
              <a:spcAft>
                <a:spcPts val="400"/>
              </a:spcAft>
              <a:defRPr sz="2000" b="0" i="0">
                <a:solidFill>
                  <a:srgbClr val="FFFFFF"/>
                </a:solidFill>
                <a:latin typeface="Helvetica Neue Thin"/>
                <a:cs typeface="Helvetica Neue Thin"/>
              </a:defRPr>
            </a:lvl4pPr>
            <a:lvl5pPr>
              <a:spcBef>
                <a:spcPts val="200"/>
              </a:spcBef>
              <a:spcAft>
                <a:spcPts val="400"/>
              </a:spcAft>
              <a:defRPr sz="2000" b="0" i="0">
                <a:solidFill>
                  <a:srgbClr val="FFFFFF"/>
                </a:solidFill>
                <a:latin typeface="Helvetica Neue Thin"/>
                <a:cs typeface="Helvetica Neue Thin"/>
              </a:defRPr>
            </a:lvl5pPr>
          </a:lstStyle>
          <a:p>
            <a:pPr lvl="0"/>
            <a:r>
              <a:rPr lang="en-US" dirty="0" smtClean="0"/>
              <a:t>Name</a:t>
            </a:r>
          </a:p>
          <a:p>
            <a:pPr lvl="0"/>
            <a:r>
              <a:rPr lang="en-US" dirty="0" smtClean="0"/>
              <a:t>Title</a:t>
            </a:r>
          </a:p>
          <a:p>
            <a:pPr lvl="0"/>
            <a:r>
              <a:rPr lang="en-US" dirty="0" smtClean="0"/>
              <a:t>Date </a:t>
            </a:r>
          </a:p>
        </p:txBody>
      </p:sp>
    </p:spTree>
    <p:extLst>
      <p:ext uri="{BB962C8B-B14F-4D97-AF65-F5344CB8AC3E}">
        <p14:creationId xmlns="" xmlns:p14="http://schemas.microsoft.com/office/powerpoint/2010/main" val="3595554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only + logo">
    <p:spTree>
      <p:nvGrpSpPr>
        <p:cNvPr id="1" name="Shape 44"/>
        <p:cNvGrpSpPr/>
        <p:nvPr/>
      </p:nvGrpSpPr>
      <p:grpSpPr>
        <a:xfrm>
          <a:off x="0" y="0"/>
          <a:ext cx="0" cy="0"/>
          <a:chOff x="0" y="0"/>
          <a:chExt cx="0" cy="0"/>
        </a:xfrm>
      </p:grpSpPr>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pic>
        <p:nvPicPr>
          <p:cNvPr id="4" name="Picture 3"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5" y="38480"/>
            <a:ext cx="1453711" cy="465969"/>
          </a:xfrm>
          <a:prstGeom prst="rect">
            <a:avLst/>
          </a:prstGeom>
        </p:spPr>
      </p:pic>
    </p:spTree>
    <p:extLst>
      <p:ext uri="{BB962C8B-B14F-4D97-AF65-F5344CB8AC3E}">
        <p14:creationId xmlns="" xmlns:p14="http://schemas.microsoft.com/office/powerpoint/2010/main" val="3305403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only">
    <p:spTree>
      <p:nvGrpSpPr>
        <p:cNvPr id="1" name="Shape 44"/>
        <p:cNvGrpSpPr/>
        <p:nvPr/>
      </p:nvGrpSpPr>
      <p:grpSpPr>
        <a:xfrm>
          <a:off x="0" y="0"/>
          <a:ext cx="0" cy="0"/>
          <a:chOff x="0" y="0"/>
          <a:chExt cx="0" cy="0"/>
        </a:xfrm>
      </p:grpSpPr>
    </p:spTree>
    <p:extLst>
      <p:ext uri="{BB962C8B-B14F-4D97-AF65-F5344CB8AC3E}">
        <p14:creationId xmlns="" xmlns:p14="http://schemas.microsoft.com/office/powerpoint/2010/main" val="1696088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only">
    <p:bg>
      <p:bgRef idx="1001">
        <a:schemeClr val="bg1"/>
      </p:bgRef>
    </p:bg>
    <p:spTree>
      <p:nvGrpSpPr>
        <p:cNvPr id="1" name="Shape 44"/>
        <p:cNvGrpSpPr/>
        <p:nvPr/>
      </p:nvGrpSpPr>
      <p:grpSpPr>
        <a:xfrm>
          <a:off x="0" y="0"/>
          <a:ext cx="0" cy="0"/>
          <a:chOff x="0" y="0"/>
          <a:chExt cx="0" cy="0"/>
        </a:xfrm>
      </p:grpSpPr>
    </p:spTree>
    <p:extLst>
      <p:ext uri="{BB962C8B-B14F-4D97-AF65-F5344CB8AC3E}">
        <p14:creationId xmlns="" xmlns:p14="http://schemas.microsoft.com/office/powerpoint/2010/main" val="18519327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1">
    <p:bg>
      <p:bgRef idx="1001">
        <a:schemeClr val="bg1"/>
      </p:bgRef>
    </p:bg>
    <p:spTree>
      <p:nvGrpSpPr>
        <p:cNvPr id="1" name="Shape 15"/>
        <p:cNvGrpSpPr/>
        <p:nvPr/>
      </p:nvGrpSpPr>
      <p:grpSpPr>
        <a:xfrm>
          <a:off x="0" y="0"/>
          <a:ext cx="0" cy="0"/>
          <a:chOff x="0" y="0"/>
          <a:chExt cx="0" cy="0"/>
        </a:xfrm>
      </p:grpSpPr>
      <p:sp>
        <p:nvSpPr>
          <p:cNvPr id="17" name="Shape 17"/>
          <p:cNvSpPr>
            <a:spLocks/>
          </p:cNvSpPr>
          <p:nvPr userDrawn="1"/>
        </p:nvSpPr>
        <p:spPr>
          <a:xfrm>
            <a:off x="0" y="2332"/>
            <a:ext cx="9148572" cy="5143499"/>
          </a:xfrm>
          <a:prstGeom prst="rect">
            <a:avLst/>
          </a:prstGeom>
          <a:solidFill>
            <a:srgbClr val="2A8280">
              <a:alpha val="66666"/>
            </a:srgbClr>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 name="Picture 1" descr="slide 4.jpg"/>
          <p:cNvPicPr>
            <a:picLocks noChangeAspect="1"/>
          </p:cNvPicPr>
          <p:nvPr userDrawn="1"/>
        </p:nvPicPr>
        <p:blipFill rotWithShape="1">
          <a:blip r:embed="rId2" cstate="email">
            <a:grayscl/>
            <a:alphaModFix amt="15000"/>
            <a:extLst>
              <a:ext uri="{28A0092B-C50C-407E-A947-70E740481C1C}">
                <a14:useLocalDpi xmlns="" xmlns:a14="http://schemas.microsoft.com/office/drawing/2010/main"/>
              </a:ext>
            </a:extLst>
          </a:blip>
          <a:srcRect l="299"/>
          <a:stretch/>
        </p:blipFill>
        <p:spPr>
          <a:xfrm>
            <a:off x="0" y="2332"/>
            <a:ext cx="9144000" cy="5143500"/>
          </a:xfrm>
          <a:prstGeom prst="rect">
            <a:avLst/>
          </a:prstGeom>
        </p:spPr>
      </p:pic>
      <p:sp>
        <p:nvSpPr>
          <p:cNvPr id="20"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7" name="Shape 18"/>
          <p:cNvSpPr txBox="1">
            <a:spLocks noGrp="1"/>
          </p:cNvSpPr>
          <p:nvPr>
            <p:ph type="body" idx="1" hasCustomPrompt="1"/>
          </p:nvPr>
        </p:nvSpPr>
        <p:spPr>
          <a:xfrm>
            <a:off x="1054100" y="1623693"/>
            <a:ext cx="7727950" cy="1023936"/>
          </a:xfrm>
          <a:prstGeom prst="rect">
            <a:avLst/>
          </a:prstGeom>
          <a:noFill/>
          <a:ln>
            <a:noFill/>
          </a:ln>
        </p:spPr>
        <p:txBody>
          <a:bodyPr lIns="91425" tIns="91425" rIns="91425" bIns="91425" anchor="t" anchorCtr="0"/>
          <a:lstStyle>
            <a:lvl1pPr>
              <a:defRPr sz="3600" dirty="0">
                <a:solidFill>
                  <a:schemeClr val="lt1"/>
                </a:solidFill>
                <a:latin typeface="HelveticaNeueLT Pro 35 Th"/>
                <a:ea typeface="Helvetica Neue"/>
                <a:cs typeface="HelveticaNeueLT Pro 35 Th"/>
              </a:defRPr>
            </a:lvl1pPr>
          </a:lstStyle>
          <a:p>
            <a:pPr marL="0" lvl="0" indent="0">
              <a:buClr>
                <a:schemeClr val="lt1"/>
              </a:buClr>
              <a:buFont typeface="Arial"/>
            </a:pPr>
            <a:r>
              <a:rPr lang="en-US" dirty="0" smtClean="0"/>
              <a:t>Click to add text</a:t>
            </a:r>
            <a:endParaRPr dirty="0"/>
          </a:p>
        </p:txBody>
      </p:sp>
      <p:sp>
        <p:nvSpPr>
          <p:cNvPr id="9"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chemeClr val="tx1"/>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chemeClr val="tx1"/>
              </a:solidFill>
              <a:latin typeface="HelveticaNeueLT Pro 35 Th"/>
              <a:ea typeface="Helvetica Neue"/>
              <a:cs typeface="HelveticaNeueLT Pro 35 Th"/>
              <a:sym typeface="Helvetica Neue"/>
            </a:endParaRPr>
          </a:p>
        </p:txBody>
      </p:sp>
      <p:pic>
        <p:nvPicPr>
          <p:cNvPr id="8" name="Picture 7"/>
          <p:cNvPicPr>
            <a:picLocks noChangeAspect="1"/>
          </p:cNvPicPr>
          <p:nvPr userDrawn="1"/>
        </p:nvPicPr>
        <p:blipFill>
          <a:blip r:embed="rId3"/>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87812713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2">
    <p:bg>
      <p:bgRef idx="1001">
        <a:schemeClr val="bg1"/>
      </p:bgRef>
    </p:bg>
    <p:spTree>
      <p:nvGrpSpPr>
        <p:cNvPr id="1" name="Shape 15"/>
        <p:cNvGrpSpPr/>
        <p:nvPr/>
      </p:nvGrpSpPr>
      <p:grpSpPr>
        <a:xfrm>
          <a:off x="0" y="0"/>
          <a:ext cx="0" cy="0"/>
          <a:chOff x="0" y="0"/>
          <a:chExt cx="0" cy="0"/>
        </a:xfrm>
      </p:grpSpPr>
      <p:sp>
        <p:nvSpPr>
          <p:cNvPr id="13" name="Shape 17"/>
          <p:cNvSpPr/>
          <p:nvPr userDrawn="1"/>
        </p:nvSpPr>
        <p:spPr>
          <a:xfrm>
            <a:off x="-9477" y="-121"/>
            <a:ext cx="9171433" cy="5152643"/>
          </a:xfrm>
          <a:prstGeom prst="rect">
            <a:avLst/>
          </a:prstGeom>
          <a:solidFill>
            <a:srgbClr val="277B79">
              <a:alpha val="69000"/>
            </a:srgbClr>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 name="Picture 2" descr="slide 06.jpg"/>
          <p:cNvPicPr>
            <a:picLocks noChangeAspect="1"/>
          </p:cNvPicPr>
          <p:nvPr userDrawn="1"/>
        </p:nvPicPr>
        <p:blipFill rotWithShape="1">
          <a:blip r:embed="rId2" cstate="email">
            <a:alphaModFix amt="14000"/>
            <a:extLst>
              <a:ext uri="{28A0092B-C50C-407E-A947-70E740481C1C}">
                <a14:useLocalDpi xmlns="" xmlns:a14="http://schemas.microsoft.com/office/drawing/2010/main"/>
              </a:ext>
            </a:extLst>
          </a:blip>
          <a:srcRect/>
          <a:stretch/>
        </p:blipFill>
        <p:spPr>
          <a:xfrm>
            <a:off x="-27432" y="-1"/>
            <a:ext cx="9171432" cy="5157611"/>
          </a:xfrm>
          <a:prstGeom prst="rect">
            <a:avLst/>
          </a:prstGeom>
        </p:spPr>
      </p:pic>
      <p:sp>
        <p:nvSpPr>
          <p:cNvPr id="8"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chemeClr val="tx1"/>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chemeClr val="tx1"/>
              </a:solidFill>
              <a:latin typeface="HelveticaNeueLT Pro 35 Th"/>
              <a:ea typeface="Helvetica Neue"/>
              <a:cs typeface="HelveticaNeueLT Pro 35 Th"/>
              <a:sym typeface="Helvetica Neue"/>
            </a:endParaRPr>
          </a:p>
        </p:txBody>
      </p:sp>
      <p:sp>
        <p:nvSpPr>
          <p:cNvPr id="10"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18" name="Shape 18"/>
          <p:cNvSpPr txBox="1">
            <a:spLocks noGrp="1"/>
          </p:cNvSpPr>
          <p:nvPr>
            <p:ph type="body" idx="1" hasCustomPrompt="1"/>
          </p:nvPr>
        </p:nvSpPr>
        <p:spPr>
          <a:xfrm>
            <a:off x="1054100" y="1623693"/>
            <a:ext cx="7727949" cy="1023936"/>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lt1"/>
              </a:buClr>
              <a:buFont typeface="Arial"/>
              <a:buNone/>
              <a:defRPr sz="3600" b="0" i="0" u="none" strike="noStrike" cap="none">
                <a:solidFill>
                  <a:schemeClr val="lt1"/>
                </a:solidFill>
                <a:latin typeface="HelveticaNeueLT Pro 35 Th"/>
                <a:ea typeface="Helvetica Neue"/>
                <a:cs typeface="HelveticaNeueLT Pro 35 Th"/>
                <a:sym typeface="Helvetica Neue"/>
              </a:defRPr>
            </a:lvl1pPr>
            <a:lvl2pPr marL="457200" marR="0" lvl="1" indent="0" algn="l" rtl="0">
              <a:spcBef>
                <a:spcPts val="560"/>
              </a:spcBef>
              <a:spcAft>
                <a:spcPts val="0"/>
              </a:spcAft>
              <a:buClr>
                <a:schemeClr val="lt1"/>
              </a:buClr>
              <a:buFont typeface="Arial"/>
              <a:buNone/>
              <a:defRPr sz="2800" b="0" i="0" u="none" strike="noStrike" cap="none">
                <a:solidFill>
                  <a:schemeClr val="lt1"/>
                </a:solidFill>
                <a:latin typeface="Arial"/>
                <a:ea typeface="Arial"/>
                <a:cs typeface="Arial"/>
                <a:sym typeface="Arial"/>
              </a:defRPr>
            </a:lvl2pPr>
            <a:lvl3pPr marL="914400" marR="0" lvl="2" indent="0" algn="l" rtl="0">
              <a:spcBef>
                <a:spcPts val="480"/>
              </a:spcBef>
              <a:spcAft>
                <a:spcPts val="0"/>
              </a:spcAft>
              <a:buClr>
                <a:schemeClr val="lt1"/>
              </a:buClr>
              <a:buFont typeface="Arial"/>
              <a:buNone/>
              <a:defRPr sz="2400" b="0" i="0" u="none" strike="noStrike" cap="none">
                <a:solidFill>
                  <a:schemeClr val="lt1"/>
                </a:solidFill>
                <a:latin typeface="Arial"/>
                <a:ea typeface="Arial"/>
                <a:cs typeface="Arial"/>
                <a:sym typeface="Arial"/>
              </a:defRPr>
            </a:lvl3pPr>
            <a:lvl4pPr marL="1371600" marR="0" lvl="3" indent="0" algn="l" rtl="0">
              <a:spcBef>
                <a:spcPts val="400"/>
              </a:spcBef>
              <a:spcAft>
                <a:spcPts val="0"/>
              </a:spcAft>
              <a:buClr>
                <a:schemeClr val="lt1"/>
              </a:buClr>
              <a:buFont typeface="Arial"/>
              <a:buNone/>
              <a:defRPr sz="2000" b="0" i="0" u="none" strike="noStrike" cap="none">
                <a:solidFill>
                  <a:schemeClr val="lt1"/>
                </a:solidFill>
                <a:latin typeface="Arial"/>
                <a:ea typeface="Arial"/>
                <a:cs typeface="Arial"/>
                <a:sym typeface="Arial"/>
              </a:defRPr>
            </a:lvl4pPr>
            <a:lvl5pPr marL="1828800" marR="0" lvl="4" indent="0" algn="l" rtl="0">
              <a:spcBef>
                <a:spcPts val="400"/>
              </a:spcBef>
              <a:spcAft>
                <a:spcPts val="0"/>
              </a:spcAft>
              <a:buClr>
                <a:schemeClr val="lt1"/>
              </a:buClr>
              <a:buFont typeface="Arial"/>
              <a:buNone/>
              <a:defRPr sz="2000" b="0" i="0" u="none" strike="noStrike" cap="none">
                <a:solidFill>
                  <a:schemeClr val="lt1"/>
                </a:solidFill>
                <a:latin typeface="Arial"/>
                <a:ea typeface="Arial"/>
                <a:cs typeface="Arial"/>
                <a:sym typeface="Arial"/>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9pPr>
          </a:lstStyle>
          <a:p>
            <a:r>
              <a:rPr lang="en-US" dirty="0" smtClean="0"/>
              <a:t>Click to add text</a:t>
            </a:r>
            <a:endParaRPr dirty="0"/>
          </a:p>
        </p:txBody>
      </p:sp>
      <p:pic>
        <p:nvPicPr>
          <p:cNvPr id="11" name="Picture 10"/>
          <p:cNvPicPr>
            <a:picLocks noChangeAspect="1"/>
          </p:cNvPicPr>
          <p:nvPr userDrawn="1"/>
        </p:nvPicPr>
        <p:blipFill>
          <a:blip r:embed="rId3"/>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67932532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3">
    <p:bg>
      <p:bgRef idx="1001">
        <a:schemeClr val="bg1"/>
      </p:bgRef>
    </p:bg>
    <p:spTree>
      <p:nvGrpSpPr>
        <p:cNvPr id="1" name="Shape 15"/>
        <p:cNvGrpSpPr/>
        <p:nvPr/>
      </p:nvGrpSpPr>
      <p:grpSpPr>
        <a:xfrm>
          <a:off x="0" y="0"/>
          <a:ext cx="0" cy="0"/>
          <a:chOff x="0" y="0"/>
          <a:chExt cx="0" cy="0"/>
        </a:xfrm>
      </p:grpSpPr>
      <p:sp>
        <p:nvSpPr>
          <p:cNvPr id="16" name="Shape 17"/>
          <p:cNvSpPr>
            <a:spLocks/>
          </p:cNvSpPr>
          <p:nvPr userDrawn="1"/>
        </p:nvSpPr>
        <p:spPr>
          <a:xfrm>
            <a:off x="0" y="-3825"/>
            <a:ext cx="9153144" cy="5161787"/>
          </a:xfrm>
          <a:prstGeom prst="rect">
            <a:avLst/>
          </a:prstGeom>
          <a:solidFill>
            <a:srgbClr val="2A8280">
              <a:alpha val="66666"/>
            </a:srgbClr>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 name="Picture 2" descr="slide 07.jpg"/>
          <p:cNvPicPr>
            <a:picLocks noChangeAspect="1"/>
          </p:cNvPicPr>
          <p:nvPr userDrawn="1"/>
        </p:nvPicPr>
        <p:blipFill rotWithShape="1">
          <a:blip r:embed="rId2" cstate="email">
            <a:alphaModFix amt="15000"/>
            <a:extLst>
              <a:ext uri="{28A0092B-C50C-407E-A947-70E740481C1C}">
                <a14:useLocalDpi xmlns="" xmlns:a14="http://schemas.microsoft.com/office/drawing/2010/main"/>
              </a:ext>
            </a:extLst>
          </a:blip>
          <a:srcRect/>
          <a:stretch/>
        </p:blipFill>
        <p:spPr>
          <a:xfrm>
            <a:off x="-23397" y="-3825"/>
            <a:ext cx="9171432" cy="5143500"/>
          </a:xfrm>
          <a:prstGeom prst="rect">
            <a:avLst/>
          </a:prstGeom>
        </p:spPr>
      </p:pic>
      <p:sp>
        <p:nvSpPr>
          <p:cNvPr id="10"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18" name="Shape 18"/>
          <p:cNvSpPr txBox="1">
            <a:spLocks noGrp="1"/>
          </p:cNvSpPr>
          <p:nvPr>
            <p:ph type="body" idx="1" hasCustomPrompt="1"/>
          </p:nvPr>
        </p:nvSpPr>
        <p:spPr>
          <a:xfrm>
            <a:off x="1054100" y="1623693"/>
            <a:ext cx="7727950" cy="1023936"/>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lt1"/>
              </a:buClr>
              <a:buFont typeface="Arial"/>
              <a:buNone/>
              <a:defRPr sz="3600" b="0" i="0" u="none" strike="noStrike" cap="none" baseline="0">
                <a:solidFill>
                  <a:schemeClr val="lt1"/>
                </a:solidFill>
                <a:latin typeface="HelveticaNeueLT Pro 35 Th"/>
                <a:ea typeface="Helvetica Neue"/>
                <a:cs typeface="HelveticaNeueLT Pro 35 Th"/>
                <a:sym typeface="Helvetica Neue"/>
              </a:defRPr>
            </a:lvl1pPr>
            <a:lvl2pPr marL="457200" marR="0" lvl="1" indent="0" algn="l" rtl="0">
              <a:spcBef>
                <a:spcPts val="560"/>
              </a:spcBef>
              <a:spcAft>
                <a:spcPts val="0"/>
              </a:spcAft>
              <a:buClr>
                <a:schemeClr val="lt1"/>
              </a:buClr>
              <a:buFont typeface="Arial"/>
              <a:buNone/>
              <a:defRPr sz="2800" b="0" i="0" u="none" strike="noStrike" cap="none">
                <a:solidFill>
                  <a:schemeClr val="lt1"/>
                </a:solidFill>
                <a:latin typeface="Arial"/>
                <a:ea typeface="Arial"/>
                <a:cs typeface="Arial"/>
                <a:sym typeface="Arial"/>
              </a:defRPr>
            </a:lvl2pPr>
            <a:lvl3pPr marL="914400" marR="0" lvl="2" indent="0" algn="l" rtl="0">
              <a:spcBef>
                <a:spcPts val="480"/>
              </a:spcBef>
              <a:spcAft>
                <a:spcPts val="0"/>
              </a:spcAft>
              <a:buClr>
                <a:schemeClr val="lt1"/>
              </a:buClr>
              <a:buFont typeface="Arial"/>
              <a:buNone/>
              <a:defRPr sz="2400" b="0" i="0" u="none" strike="noStrike" cap="none">
                <a:solidFill>
                  <a:schemeClr val="lt1"/>
                </a:solidFill>
                <a:latin typeface="Arial"/>
                <a:ea typeface="Arial"/>
                <a:cs typeface="Arial"/>
                <a:sym typeface="Arial"/>
              </a:defRPr>
            </a:lvl3pPr>
            <a:lvl4pPr marL="1371600" marR="0" lvl="3" indent="0" algn="l" rtl="0">
              <a:spcBef>
                <a:spcPts val="400"/>
              </a:spcBef>
              <a:spcAft>
                <a:spcPts val="0"/>
              </a:spcAft>
              <a:buClr>
                <a:schemeClr val="lt1"/>
              </a:buClr>
              <a:buFont typeface="Arial"/>
              <a:buNone/>
              <a:defRPr sz="2000" b="0" i="0" u="none" strike="noStrike" cap="none">
                <a:solidFill>
                  <a:schemeClr val="lt1"/>
                </a:solidFill>
                <a:latin typeface="Arial"/>
                <a:ea typeface="Arial"/>
                <a:cs typeface="Arial"/>
                <a:sym typeface="Arial"/>
              </a:defRPr>
            </a:lvl4pPr>
            <a:lvl5pPr marL="1828800" marR="0" lvl="4" indent="0" algn="l" rtl="0">
              <a:spcBef>
                <a:spcPts val="400"/>
              </a:spcBef>
              <a:spcAft>
                <a:spcPts val="0"/>
              </a:spcAft>
              <a:buClr>
                <a:schemeClr val="lt1"/>
              </a:buClr>
              <a:buFont typeface="Arial"/>
              <a:buNone/>
              <a:defRPr sz="2000" b="0" i="0" u="none" strike="noStrike" cap="none">
                <a:solidFill>
                  <a:schemeClr val="lt1"/>
                </a:solidFill>
                <a:latin typeface="Arial"/>
                <a:ea typeface="Arial"/>
                <a:cs typeface="Arial"/>
                <a:sym typeface="Arial"/>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9pPr>
          </a:lstStyle>
          <a:p>
            <a:r>
              <a:rPr lang="en-US" dirty="0" smtClean="0"/>
              <a:t>Click to add text</a:t>
            </a:r>
            <a:endParaRPr dirty="0"/>
          </a:p>
        </p:txBody>
      </p:sp>
      <p:sp>
        <p:nvSpPr>
          <p:cNvPr id="7"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chemeClr val="tx1"/>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chemeClr val="tx1"/>
              </a:solidFill>
              <a:latin typeface="HelveticaNeueLT Pro 35 Th"/>
              <a:ea typeface="Helvetica Neue"/>
              <a:cs typeface="HelveticaNeueLT Pro 35 Th"/>
              <a:sym typeface="Helvetica Neue"/>
            </a:endParaRPr>
          </a:p>
        </p:txBody>
      </p:sp>
      <p:pic>
        <p:nvPicPr>
          <p:cNvPr id="8" name="Picture 7"/>
          <p:cNvPicPr>
            <a:picLocks noChangeAspect="1"/>
          </p:cNvPicPr>
          <p:nvPr userDrawn="1"/>
        </p:nvPicPr>
        <p:blipFill>
          <a:blip r:embed="rId3"/>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145781050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1">
    <p:bg>
      <p:bgRef idx="1001">
        <a:schemeClr val="bg1"/>
      </p:bgRef>
    </p:bg>
    <p:spTree>
      <p:nvGrpSpPr>
        <p:cNvPr id="1" name=""/>
        <p:cNvGrpSpPr/>
        <p:nvPr/>
      </p:nvGrpSpPr>
      <p:grpSpPr>
        <a:xfrm>
          <a:off x="0" y="0"/>
          <a:ext cx="0" cy="0"/>
          <a:chOff x="0" y="0"/>
          <a:chExt cx="0" cy="0"/>
        </a:xfrm>
      </p:grpSpPr>
      <p:pic>
        <p:nvPicPr>
          <p:cNvPr id="7" name="Picture 6" descr="slide 7.jpg"/>
          <p:cNvPicPr>
            <a:picLocks/>
          </p:cNvPicPr>
          <p:nvPr userDrawn="1"/>
        </p:nvPicPr>
        <p:blipFill rotWithShape="1">
          <a:blip r:embed="rId2" cstate="email">
            <a:alphaModFix amt="29000"/>
            <a:extLst>
              <a:ext uri="{28A0092B-C50C-407E-A947-70E740481C1C}">
                <a14:useLocalDpi xmlns="" xmlns:a14="http://schemas.microsoft.com/office/drawing/2010/main"/>
              </a:ext>
            </a:extLst>
          </a:blip>
          <a:srcRect/>
          <a:stretch/>
        </p:blipFill>
        <p:spPr>
          <a:xfrm>
            <a:off x="-16759" y="-8647"/>
            <a:ext cx="9171432" cy="5164404"/>
          </a:xfrm>
          <a:prstGeom prst="rect">
            <a:avLst/>
          </a:prstGeom>
        </p:spPr>
      </p:pic>
      <p:sp>
        <p:nvSpPr>
          <p:cNvPr id="2" name="Title 1"/>
          <p:cNvSpPr>
            <a:spLocks noGrp="1"/>
          </p:cNvSpPr>
          <p:nvPr>
            <p:ph type="title" hasCustomPrompt="1"/>
          </p:nvPr>
        </p:nvSpPr>
        <p:spPr>
          <a:xfrm>
            <a:off x="563964" y="590550"/>
            <a:ext cx="7727950" cy="558800"/>
          </a:xfrm>
          <a:prstGeom prst="rect">
            <a:avLst/>
          </a:prstGeom>
        </p:spPr>
        <p:txBody>
          <a:bodyPr tIns="91440" bIns="91440" anchor="t"/>
          <a:lstStyle>
            <a:lvl1pPr>
              <a:spcBef>
                <a:spcPts val="200"/>
              </a:spcBef>
              <a:spcAft>
                <a:spcPts val="600"/>
              </a:spcAft>
              <a:defRPr sz="2400" b="0" i="0" baseline="0">
                <a:solidFill>
                  <a:srgbClr val="FFFFFF"/>
                </a:solidFill>
                <a:latin typeface="HelveticaNeueLT Pro 35 Th"/>
                <a:cs typeface="HelveticaNeueLT Pro 35 Th"/>
              </a:defRPr>
            </a:lvl1pPr>
          </a:lstStyle>
          <a:p>
            <a:r>
              <a:rPr lang="en-US" dirty="0" smtClean="0"/>
              <a:t>Click to add slide title</a:t>
            </a:r>
            <a:endParaRPr lang="en-US" dirty="0"/>
          </a:p>
        </p:txBody>
      </p:sp>
      <p:sp>
        <p:nvSpPr>
          <p:cNvPr id="8" name="Text Placeholder 7"/>
          <p:cNvSpPr>
            <a:spLocks noGrp="1"/>
          </p:cNvSpPr>
          <p:nvPr>
            <p:ph type="body" sz="quarter" idx="10" hasCustomPrompt="1"/>
          </p:nvPr>
        </p:nvSpPr>
        <p:spPr>
          <a:xfrm>
            <a:off x="563964" y="1149350"/>
            <a:ext cx="7727950" cy="3689350"/>
          </a:xfrm>
          <a:prstGeom prst="rect">
            <a:avLst/>
          </a:prstGeom>
        </p:spPr>
        <p:txBody>
          <a:bodyPr tIns="91440" bIns="91440"/>
          <a:lstStyle>
            <a:lvl1pPr marL="171450" marR="0" indent="-171450" algn="l" rtl="0">
              <a:lnSpc>
                <a:spcPct val="100000"/>
              </a:lnSpc>
              <a:spcBef>
                <a:spcPts val="200"/>
              </a:spcBef>
              <a:spcAft>
                <a:spcPts val="400"/>
              </a:spcAft>
              <a:buClrTx/>
              <a:buSzPct val="75000"/>
              <a:buFont typeface="Arial" panose="020B0604020202020204" pitchFamily="34" charset="0"/>
              <a:buChar char="•"/>
              <a:defRPr lang="en-US" sz="1800" b="0" i="0" u="none" strike="noStrike" cap="none" dirty="0" smtClean="0">
                <a:solidFill>
                  <a:srgbClr val="FFFFFF"/>
                </a:solidFill>
                <a:latin typeface="HelveticaNeueLT Pro 35 Th"/>
                <a:ea typeface="Helvetica Neue"/>
                <a:cs typeface="HelveticaNeueLT Pro 35 Th"/>
                <a:sym typeface="Helvetica Neue"/>
              </a:defRPr>
            </a:lvl1pPr>
            <a:lvl2pPr marL="454025" indent="-168275">
              <a:spcBef>
                <a:spcPts val="200"/>
              </a:spcBef>
              <a:spcAft>
                <a:spcPts val="400"/>
              </a:spcAft>
              <a:buSzPct val="100000"/>
              <a:buFont typeface="HelveticaNeueLT Pro 45 Lt" panose="020B0403020202020204" pitchFamily="34" charset="0"/>
              <a:buChar char="-"/>
              <a:tabLst/>
              <a:defRPr lang="en-US" sz="1600" b="0" i="0" u="none" strike="noStrike" cap="none" baseline="0" dirty="0" smtClean="0">
                <a:solidFill>
                  <a:srgbClr val="FFFFFF"/>
                </a:solidFill>
                <a:latin typeface="HelveticaNeueLT Pro 45 Lt"/>
                <a:ea typeface="Arial"/>
                <a:cs typeface="HelveticaNeueLT Pro 45 Lt"/>
                <a:sym typeface="Arial"/>
              </a:defRPr>
            </a:lvl2pPr>
            <a:lvl3pPr marL="625475" indent="-168275">
              <a:spcBef>
                <a:spcPts val="200"/>
              </a:spcBef>
              <a:spcAft>
                <a:spcPts val="400"/>
              </a:spcAft>
              <a:buSzPct val="75000"/>
              <a:buFont typeface="Arial" panose="020B0604020202020204" pitchFamily="34" charset="0"/>
              <a:buChar char="•"/>
              <a:defRPr lang="en-US" sz="1400" b="0" i="0" u="none" strike="noStrike" cap="none" baseline="0" dirty="0" smtClean="0">
                <a:solidFill>
                  <a:srgbClr val="FFFFFF"/>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9"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11"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rgbClr val="FFFFFF"/>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rgbClr val="FFFFFF"/>
              </a:solidFill>
              <a:latin typeface="HelveticaNeueLT Pro 35 Th"/>
              <a:ea typeface="Helvetica Neue"/>
              <a:cs typeface="HelveticaNeueLT Pro 35 Th"/>
              <a:sym typeface="Helvetica Neue"/>
            </a:endParaRPr>
          </a:p>
        </p:txBody>
      </p:sp>
      <p:pic>
        <p:nvPicPr>
          <p:cNvPr id="12" name="Picture 11"/>
          <p:cNvPicPr>
            <a:picLocks noChangeAspect="1"/>
          </p:cNvPicPr>
          <p:nvPr userDrawn="1"/>
        </p:nvPicPr>
        <p:blipFill>
          <a:blip r:embed="rId3"/>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106186170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Message 2">
    <p:bg>
      <p:bgRef idx="1001">
        <a:schemeClr val="bg1"/>
      </p:bgRef>
    </p:bg>
    <p:spTree>
      <p:nvGrpSpPr>
        <p:cNvPr id="1" name=""/>
        <p:cNvGrpSpPr/>
        <p:nvPr/>
      </p:nvGrpSpPr>
      <p:grpSpPr>
        <a:xfrm>
          <a:off x="0" y="0"/>
          <a:ext cx="0" cy="0"/>
          <a:chOff x="0" y="0"/>
          <a:chExt cx="0" cy="0"/>
        </a:xfrm>
      </p:grpSpPr>
      <p:pic>
        <p:nvPicPr>
          <p:cNvPr id="13" name="Picture 12" descr="slide 8.jpg"/>
          <p:cNvPicPr>
            <a:picLocks noChangeAspect="1"/>
          </p:cNvPicPr>
          <p:nvPr userDrawn="1"/>
        </p:nvPicPr>
        <p:blipFill rotWithShape="1">
          <a:blip r:embed="rId2" cstate="email">
            <a:alphaModFix amt="20000"/>
            <a:extLst>
              <a:ext uri="{28A0092B-C50C-407E-A947-70E740481C1C}">
                <a14:useLocalDpi xmlns="" xmlns:a14="http://schemas.microsoft.com/office/drawing/2010/main"/>
              </a:ext>
            </a:extLst>
          </a:blip>
          <a:srcRect/>
          <a:stretch/>
        </p:blipFill>
        <p:spPr>
          <a:xfrm>
            <a:off x="0" y="-1"/>
            <a:ext cx="9171432" cy="5143501"/>
          </a:xfrm>
          <a:prstGeom prst="rect">
            <a:avLst/>
          </a:prstGeom>
        </p:spPr>
      </p:pic>
      <p:sp>
        <p:nvSpPr>
          <p:cNvPr id="2" name="Title 1"/>
          <p:cNvSpPr>
            <a:spLocks noGrp="1"/>
          </p:cNvSpPr>
          <p:nvPr>
            <p:ph type="title" hasCustomPrompt="1"/>
          </p:nvPr>
        </p:nvSpPr>
        <p:spPr>
          <a:xfrm>
            <a:off x="563964" y="590550"/>
            <a:ext cx="7727950" cy="558800"/>
          </a:xfrm>
          <a:prstGeom prst="rect">
            <a:avLst/>
          </a:prstGeom>
        </p:spPr>
        <p:txBody>
          <a:bodyPr tIns="91440" bIns="91440" anchor="t"/>
          <a:lstStyle>
            <a:lvl1pPr>
              <a:spcBef>
                <a:spcPts val="200"/>
              </a:spcBef>
              <a:spcAft>
                <a:spcPts val="600"/>
              </a:spcAft>
              <a:defRPr sz="2400" b="0" i="0" baseline="0">
                <a:solidFill>
                  <a:srgbClr val="FFFFFF"/>
                </a:solidFill>
                <a:latin typeface="HelveticaNeueLT Pro 35 Th"/>
                <a:cs typeface="HelveticaNeueLT Pro 35 Th"/>
              </a:defRPr>
            </a:lvl1pPr>
          </a:lstStyle>
          <a:p>
            <a:r>
              <a:rPr lang="en-US" dirty="0" smtClean="0"/>
              <a:t>Click to add slide title</a:t>
            </a:r>
            <a:endParaRPr lang="en-US" dirty="0"/>
          </a:p>
        </p:txBody>
      </p:sp>
      <p:sp>
        <p:nvSpPr>
          <p:cNvPr id="8" name="Text Placeholder 7"/>
          <p:cNvSpPr>
            <a:spLocks noGrp="1"/>
          </p:cNvSpPr>
          <p:nvPr>
            <p:ph type="body" sz="quarter" idx="10" hasCustomPrompt="1"/>
          </p:nvPr>
        </p:nvSpPr>
        <p:spPr>
          <a:xfrm>
            <a:off x="563964" y="1149350"/>
            <a:ext cx="7727950" cy="3689350"/>
          </a:xfrm>
          <a:prstGeom prst="rect">
            <a:avLst/>
          </a:prstGeom>
        </p:spPr>
        <p:txBody>
          <a:bodyPr tIns="91440" bIns="91440"/>
          <a:lstStyle>
            <a:lvl1pPr marL="171450" marR="0" indent="-171450" algn="l" rtl="0">
              <a:lnSpc>
                <a:spcPct val="100000"/>
              </a:lnSpc>
              <a:spcBef>
                <a:spcPts val="200"/>
              </a:spcBef>
              <a:spcAft>
                <a:spcPts val="400"/>
              </a:spcAft>
              <a:buClrTx/>
              <a:buSzPct val="75000"/>
              <a:buFont typeface="Arial" panose="020B0604020202020204" pitchFamily="34" charset="0"/>
              <a:buChar char="•"/>
              <a:defRPr lang="en-US" sz="1800" b="0" i="0" u="none" strike="noStrike" cap="none" dirty="0" smtClean="0">
                <a:solidFill>
                  <a:srgbClr val="FFFFFF"/>
                </a:solidFill>
                <a:latin typeface="HelveticaNeueLT Pro 35 Th"/>
                <a:ea typeface="Helvetica Neue"/>
                <a:cs typeface="HelveticaNeueLT Pro 35 Th"/>
                <a:sym typeface="Helvetica Neue"/>
              </a:defRPr>
            </a:lvl1pPr>
            <a:lvl2pPr marL="454025" indent="-168275">
              <a:spcBef>
                <a:spcPts val="200"/>
              </a:spcBef>
              <a:spcAft>
                <a:spcPts val="400"/>
              </a:spcAft>
              <a:buSzPct val="100000"/>
              <a:buFont typeface="HelveticaNeueLT Pro 45 Lt" panose="020B0403020202020204" pitchFamily="34" charset="0"/>
              <a:buChar char="-"/>
              <a:tabLst/>
              <a:defRPr lang="en-US" sz="1600" b="0" i="0" u="none" strike="noStrike" cap="none" baseline="0" dirty="0" smtClean="0">
                <a:solidFill>
                  <a:srgbClr val="FFFFFF"/>
                </a:solidFill>
                <a:latin typeface="HelveticaNeueLT Pro 45 Lt"/>
                <a:ea typeface="Arial"/>
                <a:cs typeface="HelveticaNeueLT Pro 45 Lt"/>
                <a:sym typeface="Arial"/>
              </a:defRPr>
            </a:lvl2pPr>
            <a:lvl3pPr marL="625475" indent="-168275">
              <a:spcBef>
                <a:spcPts val="200"/>
              </a:spcBef>
              <a:spcAft>
                <a:spcPts val="400"/>
              </a:spcAft>
              <a:buSzPct val="75000"/>
              <a:buFont typeface="Arial" panose="020B0604020202020204" pitchFamily="34" charset="0"/>
              <a:buChar char="•"/>
              <a:defRPr lang="en-US" sz="1400" b="0" i="0" u="none" strike="noStrike" cap="none" baseline="0" dirty="0" smtClean="0">
                <a:solidFill>
                  <a:srgbClr val="FFFFFF"/>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9"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11"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rgbClr val="FFFFFF"/>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rgbClr val="FFFFFF"/>
              </a:solidFill>
              <a:latin typeface="HelveticaNeueLT Pro 35 Th"/>
              <a:ea typeface="Helvetica Neue"/>
              <a:cs typeface="HelveticaNeueLT Pro 35 Th"/>
              <a:sym typeface="Helvetica Neue"/>
            </a:endParaRPr>
          </a:p>
        </p:txBody>
      </p:sp>
      <p:pic>
        <p:nvPicPr>
          <p:cNvPr id="14" name="Picture 13"/>
          <p:cNvPicPr>
            <a:picLocks noChangeAspect="1"/>
          </p:cNvPicPr>
          <p:nvPr userDrawn="1"/>
        </p:nvPicPr>
        <p:blipFill>
          <a:blip r:embed="rId3"/>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24347437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Message 3">
    <p:bg>
      <p:bgRef idx="1001">
        <a:schemeClr val="bg1"/>
      </p:bgRef>
    </p:bg>
    <p:spTree>
      <p:nvGrpSpPr>
        <p:cNvPr id="1" name=""/>
        <p:cNvGrpSpPr/>
        <p:nvPr/>
      </p:nvGrpSpPr>
      <p:grpSpPr>
        <a:xfrm>
          <a:off x="0" y="0"/>
          <a:ext cx="0" cy="0"/>
          <a:chOff x="0" y="0"/>
          <a:chExt cx="0" cy="0"/>
        </a:xfrm>
      </p:grpSpPr>
      <p:pic>
        <p:nvPicPr>
          <p:cNvPr id="12" name="Picture 11" descr="slide 14. jpg"/>
          <p:cNvPicPr>
            <a:picLocks/>
          </p:cNvPicPr>
          <p:nvPr userDrawn="1"/>
        </p:nvPicPr>
        <p:blipFill rotWithShape="1">
          <a:blip r:embed="rId2" cstate="email">
            <a:alphaModFix amt="23000"/>
            <a:extLst>
              <a:ext uri="{28A0092B-C50C-407E-A947-70E740481C1C}">
                <a14:useLocalDpi xmlns="" xmlns:a14="http://schemas.microsoft.com/office/drawing/2010/main"/>
              </a:ext>
            </a:extLst>
          </a:blip>
          <a:srcRect/>
          <a:stretch/>
        </p:blipFill>
        <p:spPr>
          <a:xfrm>
            <a:off x="-6319" y="0"/>
            <a:ext cx="9169449" cy="5152644"/>
          </a:xfrm>
          <a:prstGeom prst="rect">
            <a:avLst/>
          </a:prstGeom>
        </p:spPr>
      </p:pic>
      <p:sp>
        <p:nvSpPr>
          <p:cNvPr id="2" name="Title 1"/>
          <p:cNvSpPr>
            <a:spLocks noGrp="1"/>
          </p:cNvSpPr>
          <p:nvPr>
            <p:ph type="title" hasCustomPrompt="1"/>
          </p:nvPr>
        </p:nvSpPr>
        <p:spPr>
          <a:xfrm>
            <a:off x="563964" y="590550"/>
            <a:ext cx="7727950" cy="558800"/>
          </a:xfrm>
          <a:prstGeom prst="rect">
            <a:avLst/>
          </a:prstGeom>
        </p:spPr>
        <p:txBody>
          <a:bodyPr tIns="91440" bIns="91440" anchor="t"/>
          <a:lstStyle>
            <a:lvl1pPr>
              <a:spcBef>
                <a:spcPts val="200"/>
              </a:spcBef>
              <a:spcAft>
                <a:spcPts val="600"/>
              </a:spcAft>
              <a:defRPr sz="2400" b="0" i="0" baseline="0">
                <a:solidFill>
                  <a:srgbClr val="FFFFFF"/>
                </a:solidFill>
                <a:latin typeface="HelveticaNeueLT Pro 35 Th"/>
                <a:cs typeface="HelveticaNeueLT Pro 35 Th"/>
              </a:defRPr>
            </a:lvl1pPr>
          </a:lstStyle>
          <a:p>
            <a:r>
              <a:rPr lang="en-US" dirty="0" smtClean="0"/>
              <a:t>Click to add slide title</a:t>
            </a:r>
            <a:endParaRPr lang="en-US" dirty="0"/>
          </a:p>
        </p:txBody>
      </p:sp>
      <p:sp>
        <p:nvSpPr>
          <p:cNvPr id="8" name="Text Placeholder 7"/>
          <p:cNvSpPr>
            <a:spLocks noGrp="1"/>
          </p:cNvSpPr>
          <p:nvPr>
            <p:ph type="body" sz="quarter" idx="10" hasCustomPrompt="1"/>
          </p:nvPr>
        </p:nvSpPr>
        <p:spPr>
          <a:xfrm>
            <a:off x="563964" y="1149350"/>
            <a:ext cx="7727950" cy="3689350"/>
          </a:xfrm>
          <a:prstGeom prst="rect">
            <a:avLst/>
          </a:prstGeom>
        </p:spPr>
        <p:txBody>
          <a:bodyPr tIns="91440" bIns="91440"/>
          <a:lstStyle>
            <a:lvl1pPr marL="171450" marR="0" indent="-171450" algn="l" rtl="0">
              <a:lnSpc>
                <a:spcPct val="100000"/>
              </a:lnSpc>
              <a:spcBef>
                <a:spcPts val="200"/>
              </a:spcBef>
              <a:spcAft>
                <a:spcPts val="400"/>
              </a:spcAft>
              <a:buClrTx/>
              <a:buSzPct val="75000"/>
              <a:buFont typeface="Arial" panose="020B0604020202020204" pitchFamily="34" charset="0"/>
              <a:buChar char="•"/>
              <a:defRPr lang="en-US" sz="1800" b="0" i="0" u="none" strike="noStrike" cap="none" dirty="0" smtClean="0">
                <a:solidFill>
                  <a:srgbClr val="FFFFFF"/>
                </a:solidFill>
                <a:latin typeface="HelveticaNeueLT Pro 35 Th"/>
                <a:ea typeface="Helvetica Neue"/>
                <a:cs typeface="HelveticaNeueLT Pro 35 Th"/>
                <a:sym typeface="Helvetica Neue"/>
              </a:defRPr>
            </a:lvl1pPr>
            <a:lvl2pPr marL="454025" indent="-168275">
              <a:spcBef>
                <a:spcPts val="200"/>
              </a:spcBef>
              <a:spcAft>
                <a:spcPts val="400"/>
              </a:spcAft>
              <a:buSzPct val="100000"/>
              <a:buFont typeface="HelveticaNeueLT Pro 45 Lt" panose="020B0403020202020204" pitchFamily="34" charset="0"/>
              <a:buChar char="-"/>
              <a:tabLst/>
              <a:defRPr lang="en-US" sz="1600" b="0" i="0" u="none" strike="noStrike" cap="none" baseline="0" dirty="0" smtClean="0">
                <a:solidFill>
                  <a:srgbClr val="FFFFFF"/>
                </a:solidFill>
                <a:latin typeface="HelveticaNeueLT Pro 45 Lt"/>
                <a:ea typeface="Arial"/>
                <a:cs typeface="HelveticaNeueLT Pro 45 Lt"/>
                <a:sym typeface="Arial"/>
              </a:defRPr>
            </a:lvl2pPr>
            <a:lvl3pPr marL="625475" indent="-168275">
              <a:spcBef>
                <a:spcPts val="200"/>
              </a:spcBef>
              <a:spcAft>
                <a:spcPts val="400"/>
              </a:spcAft>
              <a:buSzPct val="75000"/>
              <a:buFont typeface="Arial" panose="020B0604020202020204" pitchFamily="34" charset="0"/>
              <a:buChar char="•"/>
              <a:defRPr lang="en-US" sz="1400" b="0" i="0" u="none" strike="noStrike" cap="none" baseline="0" dirty="0" smtClean="0">
                <a:solidFill>
                  <a:srgbClr val="FFFFFF"/>
                </a:solidFill>
                <a:latin typeface="HelveticaNeueLT Pro 45 Lt"/>
                <a:ea typeface="Arial"/>
                <a:cs typeface="HelveticaNeueLT Pro 45 Lt"/>
                <a:sym typeface="Arial"/>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9"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
        <p:nvSpPr>
          <p:cNvPr id="11"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rgbClr val="FFFFFF"/>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rgbClr val="FFFFFF"/>
              </a:solidFill>
              <a:latin typeface="HelveticaNeueLT Pro 35 Th"/>
              <a:ea typeface="Helvetica Neue"/>
              <a:cs typeface="HelveticaNeueLT Pro 35 Th"/>
              <a:sym typeface="Helvetica Neue"/>
            </a:endParaRPr>
          </a:p>
        </p:txBody>
      </p:sp>
      <p:pic>
        <p:nvPicPr>
          <p:cNvPr id="14" name="Picture 13"/>
          <p:cNvPicPr>
            <a:picLocks noChangeAspect="1"/>
          </p:cNvPicPr>
          <p:nvPr userDrawn="1"/>
        </p:nvPicPr>
        <p:blipFill>
          <a:blip r:embed="rId3"/>
          <a:stretch>
            <a:fillRect/>
          </a:stretch>
        </p:blipFill>
        <p:spPr>
          <a:xfrm>
            <a:off x="139747" y="179909"/>
            <a:ext cx="1172354" cy="210312"/>
          </a:xfrm>
          <a:prstGeom prst="rect">
            <a:avLst/>
          </a:prstGeom>
        </p:spPr>
      </p:pic>
    </p:spTree>
    <p:extLst>
      <p:ext uri="{BB962C8B-B14F-4D97-AF65-F5344CB8AC3E}">
        <p14:creationId xmlns="" xmlns:p14="http://schemas.microsoft.com/office/powerpoint/2010/main" val="226485810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0" name="Shape 10"/>
          <p:cNvSpPr txBox="1"/>
          <p:nvPr/>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rgbClr val="000000"/>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rgbClr val="000000"/>
              </a:solidFill>
              <a:latin typeface="HelveticaNeueLT Pro 35 Th"/>
              <a:ea typeface="Helvetica Neue"/>
              <a:cs typeface="HelveticaNeueLT Pro 35 Th"/>
              <a:sym typeface="Helvetica Neue"/>
            </a:endParaRPr>
          </a:p>
        </p:txBody>
      </p:sp>
    </p:spTree>
  </p:cSld>
  <p:clrMap bg1="lt1" tx1="dk1" bg2="lt2" tx2="dk2" accent1="accent1" accent2="accent2" accent3="accent3" accent4="accent4" accent5="accent5" accent6="accent6" hlink="hlink" folHlink="folHlink"/>
  <p:sldLayoutIdLst>
    <p:sldLayoutId id="2147483785" r:id="rId1"/>
    <p:sldLayoutId id="2147483764" r:id="rId2"/>
    <p:sldLayoutId id="2147483786" r:id="rId3"/>
    <p:sldLayoutId id="2147483790" r:id="rId4"/>
    <p:sldLayoutId id="2147483743" r:id="rId5"/>
    <p:sldLayoutId id="2147483745" r:id="rId6"/>
    <p:sldLayoutId id="2147483794" r:id="rId7"/>
    <p:sldLayoutId id="2147483795" r:id="rId8"/>
    <p:sldLayoutId id="2147483796" r:id="rId9"/>
    <p:sldLayoutId id="2147483797" r:id="rId10"/>
    <p:sldLayoutId id="2147483798" r:id="rId11"/>
    <p:sldLayoutId id="2147483799" r:id="rId12"/>
    <p:sldLayoutId id="2147483787" r:id="rId13"/>
    <p:sldLayoutId id="2147483766" r:id="rId14"/>
    <p:sldLayoutId id="2147483792" r:id="rId15"/>
    <p:sldLayoutId id="2147483793" r:id="rId16"/>
    <p:sldLayoutId id="2147483769" r:id="rId17"/>
    <p:sldLayoutId id="2147483771" r:id="rId18"/>
    <p:sldLayoutId id="2147483772" r:id="rId19"/>
    <p:sldLayoutId id="2147483773" r:id="rId20"/>
    <p:sldLayoutId id="2147483774" r:id="rId21"/>
    <p:sldLayoutId id="2147483775" r:id="rId22"/>
    <p:sldLayoutId id="2147483776" r:id="rId23"/>
    <p:sldLayoutId id="2147483789" r:id="rId24"/>
    <p:sldLayoutId id="2147483780" r:id="rId25"/>
    <p:sldLayoutId id="2147483781" r:id="rId26"/>
    <p:sldLayoutId id="2147483788" r:id="rId27"/>
    <p:sldLayoutId id="2147483782" r:id="rId28"/>
    <p:sldLayoutId id="2147483791" r:id="rId29"/>
    <p:sldLayoutId id="2147483746" r:id="rId30"/>
    <p:sldLayoutId id="2147483742" r:id="rId31"/>
    <p:sldLayoutId id="2147483765"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8.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8.xml"/><Relationship Id="rId1" Type="http://schemas.openxmlformats.org/officeDocument/2006/relationships/themeOverride" Target="../theme/themeOverride7.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8.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8.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8.xml"/><Relationship Id="rId1" Type="http://schemas.openxmlformats.org/officeDocument/2006/relationships/themeOverride" Target="../theme/themeOverride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8.xml"/><Relationship Id="rId1" Type="http://schemas.openxmlformats.org/officeDocument/2006/relationships/themeOverride" Target="../theme/themeOverride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6.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8.xml"/><Relationship Id="rId1" Type="http://schemas.openxmlformats.org/officeDocument/2006/relationships/themeOverride" Target="../theme/themeOverride17.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8.xml"/><Relationship Id="rId1" Type="http://schemas.openxmlformats.org/officeDocument/2006/relationships/themeOverride" Target="../theme/themeOverride18.xml"/><Relationship Id="rId4" Type="http://schemas.openxmlformats.org/officeDocument/2006/relationships/image" Target="../media/image3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8.xml"/><Relationship Id="rId1" Type="http://schemas.openxmlformats.org/officeDocument/2006/relationships/themeOverride" Target="../theme/themeOverride20.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slideLayout" Target="../slideLayouts/slideLayout18.xml"/><Relationship Id="rId1" Type="http://schemas.openxmlformats.org/officeDocument/2006/relationships/themeOverride" Target="../theme/themeOverride21.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8.xml"/><Relationship Id="rId1" Type="http://schemas.openxmlformats.org/officeDocument/2006/relationships/themeOverride" Target="../theme/themeOverr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8.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8.xml"/><Relationship Id="rId1" Type="http://schemas.openxmlformats.org/officeDocument/2006/relationships/themeOverride" Target="../theme/themeOverride4.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121966" y="1957738"/>
            <a:ext cx="7740650" cy="661987"/>
          </a:xfrm>
        </p:spPr>
        <p:txBody>
          <a:bodyPr/>
          <a:lstStyle/>
          <a:p>
            <a:r>
              <a:rPr lang="en-US" b="1" dirty="0" smtClean="0"/>
              <a:t>Java 8 (Lambda &amp; Stream)</a:t>
            </a:r>
            <a:endParaRPr lang="en-US" b="1" dirty="0"/>
          </a:p>
        </p:txBody>
      </p:sp>
    </p:spTree>
    <p:extLst>
      <p:ext uri="{BB962C8B-B14F-4D97-AF65-F5344CB8AC3E}">
        <p14:creationId xmlns="" xmlns:p14="http://schemas.microsoft.com/office/powerpoint/2010/main" val="15153598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Default Methods</a:t>
            </a:r>
            <a:endParaRPr lang="en-US" b="1" dirty="0"/>
          </a:p>
        </p:txBody>
      </p:sp>
      <p:sp>
        <p:nvSpPr>
          <p:cNvPr id="3" name="Text Placeholder 2"/>
          <p:cNvSpPr>
            <a:spLocks noGrp="1"/>
          </p:cNvSpPr>
          <p:nvPr>
            <p:ph type="body" sz="quarter" idx="10"/>
          </p:nvPr>
        </p:nvSpPr>
        <p:spPr>
          <a:xfrm>
            <a:off x="506855" y="920794"/>
            <a:ext cx="8637145" cy="4010686"/>
          </a:xfrm>
        </p:spPr>
        <p:txBody>
          <a:bodyPr/>
          <a:lstStyle/>
          <a:p>
            <a:pPr>
              <a:buFont typeface="Arial" pitchFamily="34" charset="0"/>
              <a:buChar char="•"/>
            </a:pPr>
            <a:r>
              <a:rPr lang="en-US" sz="1600" b="1" dirty="0" smtClean="0"/>
              <a:t>Java </a:t>
            </a:r>
            <a:r>
              <a:rPr lang="en-US" sz="1600" b="1" dirty="0"/>
              <a:t>8 introduces “Default Method” or (Defender methods) new feature, which allows developer to add new methods to the interfaces without breaking the existing implementation of these interface. </a:t>
            </a:r>
            <a:endParaRPr lang="en-US" sz="1600" b="1" dirty="0" smtClean="0"/>
          </a:p>
          <a:p>
            <a:pPr>
              <a:buFont typeface="Arial" pitchFamily="34" charset="0"/>
              <a:buChar char="•"/>
            </a:pPr>
            <a:r>
              <a:rPr lang="en-US" sz="1600" b="1" dirty="0"/>
              <a:t>It provides flexibility to allow interface define implementation which will use as default in the situation where a concrete class fails to provide an implementation for that method</a:t>
            </a:r>
          </a:p>
          <a:p>
            <a:pPr>
              <a:buFont typeface="Arial" pitchFamily="34" charset="0"/>
              <a:buChar char="•"/>
            </a:pPr>
            <a:endParaRPr lang="en-US" sz="1600" b="1" dirty="0"/>
          </a:p>
          <a:p>
            <a:pPr>
              <a:buFont typeface="Arial" pitchFamily="34" charset="0"/>
              <a:buChar char="•"/>
            </a:pPr>
            <a:endParaRPr lang="en-US" sz="1600" dirty="0"/>
          </a:p>
          <a:p>
            <a:pPr>
              <a:buFont typeface="Arial" pitchFamily="34" charset="0"/>
              <a:buChar char="•"/>
            </a:pPr>
            <a:endParaRPr lang="en-US" sz="1600" b="1" dirty="0" smtClean="0"/>
          </a:p>
          <a:p>
            <a:pPr>
              <a:buNone/>
            </a:pPr>
            <a:r>
              <a:rPr lang="en-US" sz="1600" b="1" dirty="0"/>
              <a:t> </a:t>
            </a:r>
            <a:r>
              <a:rPr lang="en-US" sz="1600" b="1" dirty="0" smtClean="0"/>
              <a:t>       </a:t>
            </a:r>
            <a:endParaRPr lang="en-US" sz="1600" dirty="0"/>
          </a:p>
          <a:p>
            <a:pPr lvl="1"/>
            <a:endParaRPr lang="en-US" sz="900" b="1" dirty="0" smtClean="0"/>
          </a:p>
        </p:txBody>
      </p:sp>
      <p:pic>
        <p:nvPicPr>
          <p:cNvPr id="6146" name="Picture 2"/>
          <p:cNvPicPr>
            <a:picLocks noChangeAspect="1" noChangeArrowheads="1"/>
          </p:cNvPicPr>
          <p:nvPr/>
        </p:nvPicPr>
        <p:blipFill>
          <a:blip r:embed="rId3"/>
          <a:srcRect/>
          <a:stretch>
            <a:fillRect/>
          </a:stretch>
        </p:blipFill>
        <p:spPr bwMode="auto">
          <a:xfrm>
            <a:off x="1729872" y="2661944"/>
            <a:ext cx="5241297" cy="1596580"/>
          </a:xfrm>
          <a:prstGeom prst="rect">
            <a:avLst/>
          </a:prstGeom>
          <a:noFill/>
          <a:ln w="9525">
            <a:noFill/>
            <a:miter lim="800000"/>
            <a:headEnd/>
            <a:tailEnd/>
          </a:ln>
        </p:spPr>
      </p:pic>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Default Methods - Why</a:t>
            </a:r>
            <a:endParaRPr lang="en-US" b="1" dirty="0"/>
          </a:p>
        </p:txBody>
      </p:sp>
      <p:sp>
        <p:nvSpPr>
          <p:cNvPr id="3" name="Text Placeholder 2"/>
          <p:cNvSpPr>
            <a:spLocks noGrp="1"/>
          </p:cNvSpPr>
          <p:nvPr>
            <p:ph type="body" sz="quarter" idx="10"/>
          </p:nvPr>
        </p:nvSpPr>
        <p:spPr>
          <a:xfrm>
            <a:off x="352946" y="920794"/>
            <a:ext cx="8637145" cy="4010686"/>
          </a:xfrm>
        </p:spPr>
        <p:txBody>
          <a:bodyPr/>
          <a:lstStyle/>
          <a:p>
            <a:r>
              <a:rPr lang="en-US" sz="1600" b="1" dirty="0"/>
              <a:t>Re-engineering an existing JDK framework is always very complex. Modify one interface in JDK framework breaks all classes that extends the interface which means that adding any new method could break millions of lines of code.</a:t>
            </a:r>
          </a:p>
          <a:p>
            <a:endParaRPr lang="en-US" sz="1600" b="1" dirty="0"/>
          </a:p>
          <a:p>
            <a:r>
              <a:rPr lang="en-US" sz="1600" b="1" dirty="0"/>
              <a:t> Therefore, default methods have introduced as a mechanism to extending interfaces in a backward compatible way.</a:t>
            </a:r>
          </a:p>
          <a:p>
            <a:endParaRPr lang="en-US" sz="1600" b="1" dirty="0"/>
          </a:p>
          <a:p>
            <a:r>
              <a:rPr lang="en-US" sz="1600" b="1" dirty="0"/>
              <a:t>Default methods can be provided to an interface without affecting implementing </a:t>
            </a:r>
            <a:r>
              <a:rPr lang="en-US" sz="1600" b="1" dirty="0" smtClean="0"/>
              <a:t>.An </a:t>
            </a:r>
            <a:r>
              <a:rPr lang="en-US" sz="1600" b="1" dirty="0"/>
              <a:t>implementing class can override the default implementation provided by the interface.</a:t>
            </a:r>
          </a:p>
          <a:p>
            <a:endParaRPr lang="en-US" sz="1600" b="1" dirty="0"/>
          </a:p>
          <a:p>
            <a:r>
              <a:rPr lang="en-US" sz="1600" b="1" dirty="0"/>
              <a:t>For Java 8, the JDK collections have been extended and forEach method is added to the entire collection (which work in conjunction with lambdas).</a:t>
            </a:r>
          </a:p>
          <a:p>
            <a:pPr lvl="1"/>
            <a:endParaRPr lang="en-US" sz="900" b="1" dirty="0" smtClean="0"/>
          </a:p>
        </p:txBody>
      </p:sp>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Traversing Collections with Lambda Expressions</a:t>
            </a:r>
            <a:endParaRPr lang="en-US" b="1" dirty="0"/>
          </a:p>
        </p:txBody>
      </p:sp>
      <p:sp>
        <p:nvSpPr>
          <p:cNvPr id="3" name="Text Placeholder 2"/>
          <p:cNvSpPr>
            <a:spLocks noGrp="1"/>
          </p:cNvSpPr>
          <p:nvPr>
            <p:ph type="body" sz="quarter" idx="10"/>
          </p:nvPr>
        </p:nvSpPr>
        <p:spPr>
          <a:xfrm>
            <a:off x="352946" y="920794"/>
            <a:ext cx="8637145" cy="4010686"/>
          </a:xfrm>
        </p:spPr>
        <p:txBody>
          <a:bodyPr/>
          <a:lstStyle/>
          <a:p>
            <a:pPr lvl="1"/>
            <a:r>
              <a:rPr lang="en-US" sz="1500" b="1" dirty="0"/>
              <a:t>In Java SE 8, you can use lambda expressions to traverse a collection of items. Examples of collections include lists, maps, and sets. All of these data types implement an interface called </a:t>
            </a:r>
            <a:r>
              <a:rPr lang="en-US" sz="1500" b="1" dirty="0" err="1"/>
              <a:t>Iterable</a:t>
            </a:r>
            <a:r>
              <a:rPr lang="en-US" sz="1500" b="1" dirty="0" smtClean="0"/>
              <a:t>.</a:t>
            </a:r>
          </a:p>
          <a:p>
            <a:pPr lvl="1"/>
            <a:endParaRPr lang="en-US" sz="1600" b="1" dirty="0"/>
          </a:p>
          <a:p>
            <a:pPr lvl="1"/>
            <a:endParaRPr lang="en-US" sz="1600" b="1" dirty="0" smtClean="0"/>
          </a:p>
          <a:p>
            <a:pPr lvl="1"/>
            <a:endParaRPr lang="en-US" sz="1600" b="1" dirty="0"/>
          </a:p>
          <a:p>
            <a:pPr lvl="1"/>
            <a:endParaRPr lang="en-US" sz="1600" b="1" dirty="0" smtClean="0"/>
          </a:p>
          <a:p>
            <a:pPr lvl="1"/>
            <a:r>
              <a:rPr lang="en-US" sz="1600" b="1" dirty="0" smtClean="0"/>
              <a:t>It </a:t>
            </a:r>
            <a:r>
              <a:rPr lang="en-US" sz="1600" b="1" dirty="0"/>
              <a:t>accepts an instance of a functional interface, called consumer. The consumer interface, has a single abstract method, named accept. And by implementing this interface and its single abstract method, you can add code that operates on an item in the collection.</a:t>
            </a:r>
          </a:p>
          <a:p>
            <a:pPr lvl="1"/>
            <a:endParaRPr lang="en-US" sz="1600" dirty="0"/>
          </a:p>
          <a:p>
            <a:pPr lvl="1"/>
            <a:endParaRPr lang="en-US" sz="900" b="1" dirty="0" smtClean="0"/>
          </a:p>
        </p:txBody>
      </p:sp>
      <p:pic>
        <p:nvPicPr>
          <p:cNvPr id="4" name="Picture 2"/>
          <p:cNvPicPr>
            <a:picLocks noChangeAspect="1" noChangeArrowheads="1"/>
          </p:cNvPicPr>
          <p:nvPr/>
        </p:nvPicPr>
        <p:blipFill>
          <a:blip r:embed="rId3"/>
          <a:srcRect/>
          <a:stretch>
            <a:fillRect/>
          </a:stretch>
        </p:blipFill>
        <p:spPr bwMode="auto">
          <a:xfrm>
            <a:off x="2181885" y="1645747"/>
            <a:ext cx="3911098" cy="1191381"/>
          </a:xfrm>
          <a:prstGeom prst="rect">
            <a:avLst/>
          </a:prstGeom>
          <a:noFill/>
          <a:ln w="9525">
            <a:noFill/>
            <a:miter lim="800000"/>
            <a:headEnd/>
            <a:tailEnd/>
          </a:ln>
        </p:spPr>
      </p:pic>
      <p:pic>
        <p:nvPicPr>
          <p:cNvPr id="7170" name="Picture 2"/>
          <p:cNvPicPr>
            <a:picLocks noChangeAspect="1" noChangeArrowheads="1"/>
          </p:cNvPicPr>
          <p:nvPr/>
        </p:nvPicPr>
        <p:blipFill>
          <a:blip r:embed="rId4"/>
          <a:srcRect/>
          <a:stretch>
            <a:fillRect/>
          </a:stretch>
        </p:blipFill>
        <p:spPr bwMode="auto">
          <a:xfrm>
            <a:off x="2181885" y="3804747"/>
            <a:ext cx="5591694" cy="1063362"/>
          </a:xfrm>
          <a:prstGeom prst="rect">
            <a:avLst/>
          </a:prstGeom>
          <a:noFill/>
          <a:ln w="9525">
            <a:noFill/>
            <a:miter lim="800000"/>
            <a:headEnd/>
            <a:tailEnd/>
          </a:ln>
        </p:spPr>
      </p:pic>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Default Methods – Summary </a:t>
            </a:r>
            <a:endParaRPr lang="en-US" b="1" dirty="0"/>
          </a:p>
        </p:txBody>
      </p:sp>
      <p:sp>
        <p:nvSpPr>
          <p:cNvPr id="3" name="Text Placeholder 2"/>
          <p:cNvSpPr>
            <a:spLocks noGrp="1"/>
          </p:cNvSpPr>
          <p:nvPr>
            <p:ph type="body" sz="quarter" idx="10"/>
          </p:nvPr>
        </p:nvSpPr>
        <p:spPr>
          <a:xfrm>
            <a:off x="506855" y="796705"/>
            <a:ext cx="8637145" cy="4010686"/>
          </a:xfrm>
        </p:spPr>
        <p:txBody>
          <a:bodyPr/>
          <a:lstStyle/>
          <a:p>
            <a:r>
              <a:rPr lang="en-IN" sz="1600" b="1" dirty="0"/>
              <a:t>Also referred to as Defender Methods or Virtual extension methods</a:t>
            </a:r>
            <a:r>
              <a:rPr lang="en-IN" sz="1600" b="1" dirty="0" smtClean="0"/>
              <a:t>.</a:t>
            </a:r>
            <a:endParaRPr lang="en-IN" sz="1600" b="1" dirty="0"/>
          </a:p>
          <a:p>
            <a:r>
              <a:rPr lang="en-IN" sz="1600" b="1" dirty="0"/>
              <a:t>Goal of Default method is to eliminate inheritance layer</a:t>
            </a:r>
            <a:r>
              <a:rPr lang="en-IN" sz="1600" b="1" dirty="0" smtClean="0"/>
              <a:t>.</a:t>
            </a:r>
            <a:endParaRPr lang="en-IN" sz="1600" b="1" dirty="0"/>
          </a:p>
          <a:p>
            <a:r>
              <a:rPr lang="en-IN" sz="1600" b="1" dirty="0"/>
              <a:t>It help us in extending interfaces without having the fear of breaking implementation classes</a:t>
            </a:r>
            <a:r>
              <a:rPr lang="en-IN" sz="1600" b="1" dirty="0" smtClean="0"/>
              <a:t>.</a:t>
            </a:r>
            <a:endParaRPr lang="en-IN" sz="1600" b="1" dirty="0"/>
          </a:p>
          <a:p>
            <a:r>
              <a:rPr lang="en-IN" sz="1600" b="1" dirty="0"/>
              <a:t>It bridge down the differences between interfaces and abstract classes</a:t>
            </a:r>
            <a:r>
              <a:rPr lang="en-IN" sz="1600" b="1" dirty="0" smtClean="0"/>
              <a:t>.</a:t>
            </a:r>
            <a:endParaRPr lang="en-IN" sz="1600" b="1" dirty="0"/>
          </a:p>
          <a:p>
            <a:r>
              <a:rPr lang="en-IN" sz="1600" b="1" dirty="0"/>
              <a:t>Help us in avoiding utility classes, such as all the Collections class  method can be provided in the interfaces itself</a:t>
            </a:r>
            <a:r>
              <a:rPr lang="en-IN" sz="1600" b="1" dirty="0" smtClean="0"/>
              <a:t>.</a:t>
            </a:r>
            <a:endParaRPr lang="en-IN" sz="1600" b="1" dirty="0"/>
          </a:p>
          <a:p>
            <a:r>
              <a:rPr lang="en-IN" sz="1600" b="1" dirty="0" smtClean="0"/>
              <a:t>Help </a:t>
            </a:r>
            <a:r>
              <a:rPr lang="en-IN" sz="1600" b="1" dirty="0"/>
              <a:t>us in removing base implementation classes</a:t>
            </a:r>
            <a:r>
              <a:rPr lang="en-IN" sz="1600" b="1" dirty="0" smtClean="0"/>
              <a:t>.</a:t>
            </a:r>
            <a:endParaRPr lang="en-IN" sz="1600" b="1" dirty="0"/>
          </a:p>
          <a:p>
            <a:r>
              <a:rPr lang="en-IN" sz="1600" b="1" dirty="0"/>
              <a:t>If any class in the hierarchy has a method with same signature, then default methods become irrelevant</a:t>
            </a:r>
            <a:r>
              <a:rPr lang="en-IN" sz="1600" b="1" dirty="0" smtClean="0"/>
              <a:t>.</a:t>
            </a:r>
            <a:endParaRPr lang="en-IN" sz="1600" b="1" dirty="0"/>
          </a:p>
          <a:p>
            <a:r>
              <a:rPr lang="en-IN" sz="1600" b="1" dirty="0"/>
              <a:t>A default method cannot override a method from </a:t>
            </a:r>
            <a:r>
              <a:rPr lang="en-IN" sz="1600" b="1" dirty="0">
                <a:solidFill>
                  <a:srgbClr val="C00000"/>
                </a:solidFill>
              </a:rPr>
              <a:t>java.lang.Object </a:t>
            </a:r>
            <a:r>
              <a:rPr lang="en-IN" sz="1600" dirty="0">
                <a:solidFill>
                  <a:srgbClr val="C00000"/>
                </a:solidFill>
              </a:rPr>
              <a:t>.</a:t>
            </a:r>
            <a:endParaRPr lang="en-US" sz="1600" b="1" dirty="0" smtClean="0">
              <a:solidFill>
                <a:srgbClr val="C00000"/>
              </a:solidFill>
            </a:endParaRPr>
          </a:p>
        </p:txBody>
      </p:sp>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Default Methods – Multiple Inheritance</a:t>
            </a:r>
            <a:endParaRPr lang="en-US" b="1" dirty="0"/>
          </a:p>
        </p:txBody>
      </p:sp>
      <p:sp>
        <p:nvSpPr>
          <p:cNvPr id="3" name="Text Placeholder 2"/>
          <p:cNvSpPr>
            <a:spLocks noGrp="1"/>
          </p:cNvSpPr>
          <p:nvPr>
            <p:ph type="body" sz="quarter" idx="10"/>
          </p:nvPr>
        </p:nvSpPr>
        <p:spPr>
          <a:xfrm>
            <a:off x="352946" y="796704"/>
            <a:ext cx="8637145" cy="4155541"/>
          </a:xfrm>
        </p:spPr>
        <p:txBody>
          <a:bodyPr/>
          <a:lstStyle/>
          <a:p>
            <a:pPr>
              <a:buFont typeface="Arial" pitchFamily="34" charset="0"/>
              <a:buChar char="•"/>
            </a:pPr>
            <a:r>
              <a:rPr lang="en-US" sz="1600" b="1" dirty="0"/>
              <a:t>Since java class can implement multiple interfaces and each interface can define default method with same method signature, therefore, the inherited methods can conflict with each other</a:t>
            </a:r>
            <a:r>
              <a:rPr lang="en-US" sz="1600" b="1" dirty="0" smtClean="0"/>
              <a:t>.</a:t>
            </a:r>
          </a:p>
          <a:p>
            <a:pPr>
              <a:buFont typeface="Arial" pitchFamily="34" charset="0"/>
              <a:buChar char="•"/>
            </a:pPr>
            <a:endParaRPr lang="en-US" sz="1600" b="1" dirty="0"/>
          </a:p>
          <a:p>
            <a:pPr>
              <a:buFont typeface="Arial" pitchFamily="34" charset="0"/>
              <a:buChar char="•"/>
            </a:pPr>
            <a:endParaRPr lang="en-US" sz="1600" b="1" dirty="0" smtClean="0"/>
          </a:p>
          <a:p>
            <a:pPr>
              <a:buFont typeface="Arial" pitchFamily="34" charset="0"/>
              <a:buChar char="•"/>
            </a:pPr>
            <a:endParaRPr lang="en-US" sz="1600" b="1" dirty="0"/>
          </a:p>
          <a:p>
            <a:pPr>
              <a:buFont typeface="Arial" pitchFamily="34" charset="0"/>
              <a:buChar char="•"/>
            </a:pPr>
            <a:endParaRPr lang="en-US" sz="1600" b="1" dirty="0" smtClean="0"/>
          </a:p>
          <a:p>
            <a:pPr>
              <a:buFont typeface="Arial" pitchFamily="34" charset="0"/>
              <a:buChar char="•"/>
            </a:pPr>
            <a:r>
              <a:rPr lang="en-US" sz="1600" b="1" dirty="0"/>
              <a:t>The above code will fail to compile with the following error,</a:t>
            </a:r>
          </a:p>
          <a:p>
            <a:pPr marL="0" indent="0">
              <a:buNone/>
            </a:pPr>
            <a:r>
              <a:rPr lang="en-US" sz="1600" b="1" dirty="0"/>
              <a:t>	</a:t>
            </a:r>
            <a:r>
              <a:rPr lang="en-US" sz="1200" b="1" i="1" dirty="0"/>
              <a:t>java: class </a:t>
            </a:r>
            <a:r>
              <a:rPr lang="en-US" sz="1200" b="1" i="1" dirty="0" err="1"/>
              <a:t>Impl</a:t>
            </a:r>
            <a:r>
              <a:rPr lang="en-US" sz="1200" b="1" i="1" dirty="0"/>
              <a:t> inherits unrelated defaults for </a:t>
            </a:r>
            <a:r>
              <a:rPr lang="en-US" sz="1200" b="1" i="1" dirty="0" err="1"/>
              <a:t>defaultMethod</a:t>
            </a:r>
            <a:r>
              <a:rPr lang="en-US" sz="1200" b="1" i="1" dirty="0"/>
              <a:t>() from types </a:t>
            </a:r>
            <a:r>
              <a:rPr lang="en-US" sz="1200" b="1" i="1" dirty="0" err="1"/>
              <a:t>InterfaceA</a:t>
            </a:r>
            <a:r>
              <a:rPr lang="en-US" sz="1200" b="1" i="1" dirty="0"/>
              <a:t> </a:t>
            </a:r>
            <a:r>
              <a:rPr lang="en-US" sz="1200" b="1" i="1" dirty="0" smtClean="0"/>
              <a:t> and </a:t>
            </a:r>
            <a:r>
              <a:rPr lang="en-US" sz="1200" b="1" i="1" dirty="0" err="1"/>
              <a:t>InterfaceB</a:t>
            </a:r>
            <a:endParaRPr lang="en-US" sz="1200" b="1" i="1" dirty="0"/>
          </a:p>
          <a:p>
            <a:pPr>
              <a:buFont typeface="Arial" pitchFamily="34" charset="0"/>
              <a:buChar char="•"/>
            </a:pPr>
            <a:r>
              <a:rPr lang="en-US" sz="1600" b="1" dirty="0"/>
              <a:t>In order to fix this class, we need to provide </a:t>
            </a:r>
            <a:r>
              <a:rPr lang="en-US" sz="1600" b="1" i="1" dirty="0"/>
              <a:t>default method</a:t>
            </a:r>
            <a:r>
              <a:rPr lang="en-US" sz="1600" b="1" dirty="0"/>
              <a:t> </a:t>
            </a:r>
            <a:r>
              <a:rPr lang="en-US" sz="1600" b="1" dirty="0" smtClean="0"/>
              <a:t> implementation:</a:t>
            </a:r>
          </a:p>
          <a:p>
            <a:pPr>
              <a:buFont typeface="Arial" pitchFamily="34" charset="0"/>
              <a:buChar char="•"/>
            </a:pPr>
            <a:r>
              <a:rPr lang="en-US" sz="1600" b="1" dirty="0"/>
              <a:t>Further, if we want to invoke default implementation provided by any of super interface rather than our own implementation, we can do so as follows,</a:t>
            </a:r>
            <a:r>
              <a:rPr lang="en-US" sz="1600" b="1" i="1" dirty="0"/>
              <a:t/>
            </a:r>
            <a:br>
              <a:rPr lang="en-US" sz="1600" b="1" i="1" dirty="0"/>
            </a:br>
            <a:r>
              <a:rPr lang="en-US" sz="1600" b="1" i="1" dirty="0" err="1">
                <a:solidFill>
                  <a:srgbClr val="C00000"/>
                </a:solidFill>
              </a:rPr>
              <a:t>InterfaceA.super.defaultMethod</a:t>
            </a:r>
            <a:r>
              <a:rPr lang="en-US" sz="1600" b="1" i="1" dirty="0">
                <a:solidFill>
                  <a:srgbClr val="C00000"/>
                </a:solidFill>
              </a:rPr>
              <a:t>();</a:t>
            </a:r>
          </a:p>
          <a:p>
            <a:endParaRPr lang="en-US" sz="1600" b="1" dirty="0"/>
          </a:p>
          <a:p>
            <a:pPr>
              <a:buFont typeface="Arial" pitchFamily="34" charset="0"/>
              <a:buChar char="•"/>
            </a:pPr>
            <a:endParaRPr lang="en-US" sz="1600" b="1" dirty="0"/>
          </a:p>
          <a:p>
            <a:endParaRPr lang="en-US" sz="1600" b="1" dirty="0" smtClean="0">
              <a:solidFill>
                <a:srgbClr val="C00000"/>
              </a:solidFill>
            </a:endParaRPr>
          </a:p>
        </p:txBody>
      </p:sp>
      <p:pic>
        <p:nvPicPr>
          <p:cNvPr id="4" name="Picture 2" descr="C:\Users\faizc\Desktop\Untitle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27153" y="1565812"/>
            <a:ext cx="4706719" cy="14132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Method Reference </a:t>
            </a:r>
            <a:endParaRPr lang="en-US" b="1" dirty="0"/>
          </a:p>
        </p:txBody>
      </p:sp>
      <p:sp>
        <p:nvSpPr>
          <p:cNvPr id="3" name="Text Placeholder 2"/>
          <p:cNvSpPr>
            <a:spLocks noGrp="1"/>
          </p:cNvSpPr>
          <p:nvPr>
            <p:ph type="body" sz="quarter" idx="10"/>
          </p:nvPr>
        </p:nvSpPr>
        <p:spPr>
          <a:xfrm>
            <a:off x="352946" y="796704"/>
            <a:ext cx="8637145" cy="4155541"/>
          </a:xfrm>
        </p:spPr>
        <p:txBody>
          <a:bodyPr/>
          <a:lstStyle/>
          <a:p>
            <a:pPr>
              <a:buFont typeface="Arial" pitchFamily="34" charset="0"/>
              <a:buChar char="•"/>
            </a:pPr>
            <a:r>
              <a:rPr lang="en-US" sz="1600" b="1" dirty="0"/>
              <a:t>Sometimes  lambda expression does nothing but call an existing method. In those cases, it's often clearer to </a:t>
            </a:r>
            <a:r>
              <a:rPr lang="en-US" sz="1600" b="1" dirty="0">
                <a:solidFill>
                  <a:srgbClr val="FF0000"/>
                </a:solidFill>
              </a:rPr>
              <a:t>refer to the existing method by name</a:t>
            </a:r>
            <a:r>
              <a:rPr lang="en-US" sz="1600" b="1" dirty="0"/>
              <a:t>. Method references enable you to do this; they are compact, easy-to-read lambda expressions for methods that already have a name.</a:t>
            </a:r>
          </a:p>
          <a:p>
            <a:pPr>
              <a:buFont typeface="Arial" pitchFamily="34" charset="0"/>
              <a:buChar char="•"/>
            </a:pPr>
            <a:r>
              <a:rPr lang="en-US" sz="1600" b="1" dirty="0"/>
              <a:t>The goal is to make your code </a:t>
            </a:r>
            <a:r>
              <a:rPr lang="en-US" sz="1600" b="1" dirty="0">
                <a:solidFill>
                  <a:srgbClr val="FF0000"/>
                </a:solidFill>
              </a:rPr>
              <a:t>more concise and more readable</a:t>
            </a:r>
            <a:r>
              <a:rPr lang="en-US" sz="1600" b="1" dirty="0" smtClean="0">
                <a:solidFill>
                  <a:srgbClr val="FF0000"/>
                </a:solidFill>
              </a:rPr>
              <a:t>.</a:t>
            </a:r>
          </a:p>
          <a:p>
            <a:pPr>
              <a:buFont typeface="Arial" pitchFamily="34" charset="0"/>
              <a:buChar char="•"/>
            </a:pPr>
            <a:endParaRPr lang="en-US" sz="1600" b="1" dirty="0">
              <a:solidFill>
                <a:srgbClr val="FF0000"/>
              </a:solidFill>
            </a:endParaRP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endParaRPr lang="en-US" sz="1600" dirty="0"/>
          </a:p>
          <a:p>
            <a:pPr>
              <a:buFont typeface="Arial" pitchFamily="34" charset="0"/>
              <a:buChar char="•"/>
            </a:pPr>
            <a:endParaRPr lang="en-US" sz="1400" b="1" dirty="0" smtClean="0"/>
          </a:p>
          <a:p>
            <a:pPr>
              <a:buFont typeface="Arial" pitchFamily="34" charset="0"/>
              <a:buChar char="•"/>
            </a:pPr>
            <a:r>
              <a:rPr lang="en-US" sz="1400" b="1" dirty="0" smtClean="0"/>
              <a:t>This </a:t>
            </a:r>
            <a:r>
              <a:rPr lang="en-US" sz="1400" b="1" dirty="0"/>
              <a:t>lambda expression:</a:t>
            </a:r>
          </a:p>
          <a:p>
            <a:pPr marL="0" indent="0">
              <a:buNone/>
            </a:pPr>
            <a:r>
              <a:rPr lang="en-US" sz="1400" b="1" dirty="0"/>
              <a:t>	Function&lt;String, String&gt; f = s -&gt; </a:t>
            </a:r>
            <a:r>
              <a:rPr lang="en-US" sz="1400" b="1" dirty="0" err="1"/>
              <a:t>s.toLowerCase</a:t>
            </a:r>
            <a:r>
              <a:rPr lang="en-US" sz="1400" b="1" dirty="0"/>
              <a:t>();</a:t>
            </a:r>
          </a:p>
          <a:p>
            <a:pPr>
              <a:buFont typeface="Arial" pitchFamily="34" charset="0"/>
              <a:buChar char="•"/>
            </a:pPr>
            <a:r>
              <a:rPr lang="en-US" sz="1400" b="1" dirty="0"/>
              <a:t>Can be written like that:</a:t>
            </a:r>
          </a:p>
          <a:p>
            <a:pPr marL="0" indent="0">
              <a:buNone/>
            </a:pPr>
            <a:r>
              <a:rPr lang="en-US" sz="1400" b="1" dirty="0"/>
              <a:t>	Function&lt;String, String&gt; f = String::</a:t>
            </a:r>
            <a:r>
              <a:rPr lang="en-US" sz="1400" b="1" dirty="0" err="1"/>
              <a:t>toLowerCase</a:t>
            </a:r>
            <a:r>
              <a:rPr lang="en-US" sz="1400" b="1" dirty="0"/>
              <a:t>;</a:t>
            </a: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a:p>
            <a:endParaRPr lang="en-US" sz="1600" b="1" dirty="0" smtClean="0">
              <a:solidFill>
                <a:srgbClr val="C00000"/>
              </a:solidFill>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82528" y="2144541"/>
            <a:ext cx="7460905" cy="12957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Functional Interface Toolkit</a:t>
            </a:r>
            <a:endParaRPr lang="en-US" b="1" dirty="0"/>
          </a:p>
        </p:txBody>
      </p:sp>
      <p:sp>
        <p:nvSpPr>
          <p:cNvPr id="3" name="Text Placeholder 2"/>
          <p:cNvSpPr>
            <a:spLocks noGrp="1"/>
          </p:cNvSpPr>
          <p:nvPr>
            <p:ph type="body" sz="quarter" idx="10"/>
          </p:nvPr>
        </p:nvSpPr>
        <p:spPr>
          <a:xfrm>
            <a:off x="352946" y="796704"/>
            <a:ext cx="8637145" cy="4155541"/>
          </a:xfrm>
        </p:spPr>
        <p:txBody>
          <a:bodyPr/>
          <a:lstStyle/>
          <a:p>
            <a:pPr>
              <a:buFont typeface="Arial" pitchFamily="34" charset="0"/>
              <a:buChar char="•"/>
            </a:pPr>
            <a:r>
              <a:rPr lang="en-US" sz="1600" b="1" dirty="0" smtClean="0"/>
              <a:t>Below is the list of four </a:t>
            </a:r>
            <a:r>
              <a:rPr lang="en-US" sz="1600" b="1" dirty="0"/>
              <a:t>important built-in interfaces in the </a:t>
            </a:r>
            <a:r>
              <a:rPr lang="en-US" sz="1600" b="1" dirty="0" err="1">
                <a:solidFill>
                  <a:srgbClr val="FF0000"/>
                </a:solidFill>
              </a:rPr>
              <a:t>java.util.function</a:t>
            </a:r>
            <a:r>
              <a:rPr lang="en-US" sz="1600" b="1" dirty="0"/>
              <a:t> package: </a:t>
            </a:r>
            <a:endParaRPr lang="en-US" sz="1600" b="1" dirty="0" smtClean="0"/>
          </a:p>
          <a:p>
            <a:pPr>
              <a:buNone/>
            </a:pPr>
            <a:r>
              <a:rPr lang="en-US" sz="1600" b="1" dirty="0"/>
              <a:t>	</a:t>
            </a: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endParaRPr lang="en-US" sz="1600" dirty="0"/>
          </a:p>
          <a:p>
            <a:pPr>
              <a:buFont typeface="Arial" pitchFamily="34" charset="0"/>
              <a:buChar char="•"/>
            </a:pPr>
            <a:endParaRPr lang="en-US" sz="1400" b="1" dirty="0" smtClean="0"/>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a:p>
            <a:endParaRPr lang="en-US" sz="1600" b="1" dirty="0" smtClean="0">
              <a:solidFill>
                <a:srgbClr val="C00000"/>
              </a:solidFill>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08714" y="1224397"/>
            <a:ext cx="7553325" cy="331625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Primitive Versions of Functional Interfaces</a:t>
            </a:r>
            <a:endParaRPr lang="en-US" b="1" dirty="0"/>
          </a:p>
        </p:txBody>
      </p:sp>
      <p:sp>
        <p:nvSpPr>
          <p:cNvPr id="3" name="Text Placeholder 2"/>
          <p:cNvSpPr>
            <a:spLocks noGrp="1"/>
          </p:cNvSpPr>
          <p:nvPr>
            <p:ph type="body" sz="quarter" idx="10"/>
          </p:nvPr>
        </p:nvSpPr>
        <p:spPr>
          <a:xfrm>
            <a:off x="352946" y="796704"/>
            <a:ext cx="8637145" cy="4155541"/>
          </a:xfrm>
        </p:spPr>
        <p:txBody>
          <a:bodyPr/>
          <a:lstStyle/>
          <a:p>
            <a:pPr>
              <a:buFont typeface="Arial" pitchFamily="34" charset="0"/>
              <a:buChar char="•"/>
            </a:pPr>
            <a:r>
              <a:rPr lang="en-US" sz="1600" b="1" dirty="0" smtClean="0"/>
              <a:t>The </a:t>
            </a:r>
            <a:r>
              <a:rPr lang="en-US" sz="1600" b="1" dirty="0"/>
              <a:t>built-in interfaces Predicate, Consumer, Function, and Supplier operate on reference type objects. </a:t>
            </a:r>
          </a:p>
          <a:p>
            <a:pPr>
              <a:buFont typeface="Arial" pitchFamily="34" charset="0"/>
              <a:buChar char="•"/>
            </a:pPr>
            <a:r>
              <a:rPr lang="en-US" sz="1600" b="1" dirty="0"/>
              <a:t>For primitive types there are specializations available for </a:t>
            </a:r>
            <a:r>
              <a:rPr lang="en-US" sz="1600" b="1" dirty="0" err="1"/>
              <a:t>int</a:t>
            </a:r>
            <a:r>
              <a:rPr lang="en-US" sz="1600" b="1" dirty="0"/>
              <a:t>, long and double types for these functional </a:t>
            </a:r>
            <a:r>
              <a:rPr lang="en-US" sz="1600" b="1" dirty="0" smtClean="0"/>
              <a:t>interfaces</a:t>
            </a:r>
          </a:p>
          <a:p>
            <a:pPr>
              <a:buFont typeface="Arial" pitchFamily="34" charset="0"/>
              <a:buChar char="•"/>
            </a:pPr>
            <a:r>
              <a:rPr lang="en-US" b="1" dirty="0"/>
              <a:t>For example</a:t>
            </a:r>
          </a:p>
          <a:p>
            <a:pPr lvl="2"/>
            <a:r>
              <a:rPr lang="en-US" b="1" dirty="0"/>
              <a:t>Consider Predicate that operates on objects of type T, i.e., it is Predicate&lt;T&gt;. </a:t>
            </a:r>
          </a:p>
          <a:p>
            <a:pPr lvl="2"/>
            <a:r>
              <a:rPr lang="en-US" b="1" dirty="0"/>
              <a:t>The specializations for </a:t>
            </a:r>
            <a:r>
              <a:rPr lang="en-US" b="1" dirty="0" err="1"/>
              <a:t>int</a:t>
            </a:r>
            <a:r>
              <a:rPr lang="en-US" b="1" dirty="0"/>
              <a:t>, long, and double for Predicate are </a:t>
            </a:r>
            <a:r>
              <a:rPr lang="en-US" b="1" dirty="0" err="1">
                <a:solidFill>
                  <a:srgbClr val="FF0000"/>
                </a:solidFill>
              </a:rPr>
              <a:t>IntPredicate</a:t>
            </a:r>
            <a:r>
              <a:rPr lang="en-US" b="1" dirty="0"/>
              <a:t>, </a:t>
            </a:r>
            <a:r>
              <a:rPr lang="en-US" b="1" dirty="0" err="1">
                <a:solidFill>
                  <a:srgbClr val="FF0000"/>
                </a:solidFill>
              </a:rPr>
              <a:t>LongPredicate</a:t>
            </a:r>
            <a:r>
              <a:rPr lang="en-US" b="1" dirty="0"/>
              <a:t>, and </a:t>
            </a:r>
            <a:r>
              <a:rPr lang="en-US" b="1" dirty="0" err="1">
                <a:solidFill>
                  <a:srgbClr val="FF0000"/>
                </a:solidFill>
              </a:rPr>
              <a:t>DoublePredicate</a:t>
            </a:r>
            <a:r>
              <a:rPr lang="en-US" b="1" dirty="0">
                <a:solidFill>
                  <a:srgbClr val="FF0000"/>
                </a:solidFill>
              </a:rPr>
              <a:t> </a:t>
            </a:r>
            <a:r>
              <a:rPr lang="en-US" b="1" dirty="0"/>
              <a:t>respectively. </a:t>
            </a:r>
          </a:p>
          <a:p>
            <a:pPr>
              <a:buFont typeface="Arial" pitchFamily="34" charset="0"/>
              <a:buChar char="•"/>
            </a:pPr>
            <a:endParaRPr lang="en-US" sz="1600" b="1" dirty="0"/>
          </a:p>
          <a:p>
            <a:pPr>
              <a:buFont typeface="Arial" pitchFamily="34" charset="0"/>
              <a:buChar char="•"/>
            </a:pPr>
            <a:r>
              <a:rPr lang="en-US" sz="1600" b="1" dirty="0" smtClean="0"/>
              <a:t>When </a:t>
            </a:r>
            <a:r>
              <a:rPr lang="en-US" sz="1600" b="1" dirty="0"/>
              <a:t>you try to use primitive types with these functional interfaces, it results in implicit </a:t>
            </a:r>
            <a:r>
              <a:rPr lang="en-US" sz="1600" b="1" dirty="0" err="1"/>
              <a:t>autoboxing</a:t>
            </a:r>
            <a:r>
              <a:rPr lang="en-US" sz="1600" b="1" dirty="0"/>
              <a:t> and </a:t>
            </a:r>
            <a:r>
              <a:rPr lang="en-US" sz="1600" b="1" dirty="0" err="1"/>
              <a:t>unboxing</a:t>
            </a:r>
            <a:endParaRPr lang="en-US" sz="1600" b="1" dirty="0" smtClean="0"/>
          </a:p>
          <a:p>
            <a:pPr>
              <a:buFont typeface="Arial" pitchFamily="34" charset="0"/>
              <a:buChar char="•"/>
            </a:pPr>
            <a:endParaRPr lang="en-US" sz="1600" b="1" dirty="0" smtClean="0"/>
          </a:p>
          <a:p>
            <a:pPr>
              <a:buNone/>
            </a:pPr>
            <a:r>
              <a:rPr lang="en-US" sz="1600" b="1" dirty="0"/>
              <a:t>	</a:t>
            </a: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endParaRPr lang="en-US" sz="1600" dirty="0"/>
          </a:p>
          <a:p>
            <a:pPr>
              <a:buFont typeface="Arial" pitchFamily="34" charset="0"/>
              <a:buChar char="•"/>
            </a:pPr>
            <a:endParaRPr lang="en-US" sz="1400" b="1" dirty="0" smtClean="0"/>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a:p>
            <a:endParaRPr lang="en-US" sz="1600" b="1" dirty="0" smtClean="0">
              <a:solidFill>
                <a:srgbClr val="C00000"/>
              </a:solidFill>
            </a:endParaRPr>
          </a:p>
        </p:txBody>
      </p:sp>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Binary Versions of Functional Interfaces</a:t>
            </a:r>
            <a:endParaRPr lang="en-US" b="1" dirty="0"/>
          </a:p>
        </p:txBody>
      </p:sp>
      <p:sp>
        <p:nvSpPr>
          <p:cNvPr id="3" name="Text Placeholder 2"/>
          <p:cNvSpPr>
            <a:spLocks noGrp="1"/>
          </p:cNvSpPr>
          <p:nvPr>
            <p:ph type="body" sz="quarter" idx="10"/>
          </p:nvPr>
        </p:nvSpPr>
        <p:spPr>
          <a:xfrm>
            <a:off x="352946" y="796704"/>
            <a:ext cx="8637145" cy="4155541"/>
          </a:xfrm>
        </p:spPr>
        <p:txBody>
          <a:bodyPr/>
          <a:lstStyle/>
          <a:p>
            <a:pPr>
              <a:buFont typeface="Arial" pitchFamily="34" charset="0"/>
              <a:buChar char="•"/>
            </a:pPr>
            <a:r>
              <a:rPr lang="en-US" sz="1600" b="1" dirty="0" smtClean="0"/>
              <a:t>Predicate</a:t>
            </a:r>
            <a:r>
              <a:rPr lang="en-US" sz="1600" b="1" dirty="0"/>
              <a:t>, Consumer, and Function takes only one argument.</a:t>
            </a:r>
          </a:p>
          <a:p>
            <a:pPr>
              <a:buFont typeface="Arial" pitchFamily="34" charset="0"/>
              <a:buChar char="•"/>
            </a:pPr>
            <a:r>
              <a:rPr lang="en-US" sz="1600" b="1" dirty="0"/>
              <a:t>These interfaces also have binary versions</a:t>
            </a:r>
            <a:r>
              <a:rPr lang="en-US" sz="1600" b="1" dirty="0" smtClean="0"/>
              <a:t>.</a:t>
            </a:r>
          </a:p>
          <a:p>
            <a:pPr>
              <a:buFont typeface="Arial" pitchFamily="34" charset="0"/>
              <a:buChar char="•"/>
            </a:pPr>
            <a:r>
              <a:rPr lang="en-US" sz="1600" b="1" dirty="0"/>
              <a:t>The prefix “Bi” indicates the version that takes “two” arguments. </a:t>
            </a:r>
            <a:endParaRPr lang="en-US" sz="1600" b="1" dirty="0" smtClean="0"/>
          </a:p>
          <a:p>
            <a:pPr lvl="2"/>
            <a:r>
              <a:rPr lang="en-US" sz="1200" b="1" dirty="0" err="1" smtClean="0"/>
              <a:t>eg</a:t>
            </a:r>
            <a:r>
              <a:rPr lang="en-US" sz="1200" b="1" dirty="0" smtClean="0"/>
              <a:t> </a:t>
            </a:r>
            <a:r>
              <a:rPr lang="en-US" sz="1200" b="1" dirty="0"/>
              <a:t>: </a:t>
            </a:r>
            <a:r>
              <a:rPr lang="en-US" sz="1200" b="1" dirty="0" err="1"/>
              <a:t>BiFunction</a:t>
            </a:r>
            <a:r>
              <a:rPr lang="en-US" sz="1200" b="1" dirty="0"/>
              <a:t>, </a:t>
            </a:r>
            <a:r>
              <a:rPr lang="en-US" sz="1200" b="1" dirty="0" smtClean="0"/>
              <a:t> </a:t>
            </a:r>
            <a:r>
              <a:rPr lang="en-US" sz="1200" b="1" dirty="0" err="1" smtClean="0"/>
              <a:t>BiPredicate</a:t>
            </a:r>
            <a:r>
              <a:rPr lang="en-US" sz="1200" b="1" dirty="0" smtClean="0"/>
              <a:t>,  </a:t>
            </a:r>
            <a:r>
              <a:rPr lang="en-US" sz="1200" b="1" dirty="0" err="1"/>
              <a:t>BiConsumer</a:t>
            </a:r>
            <a:r>
              <a:rPr lang="en-US" sz="1200" b="1" dirty="0" smtClean="0"/>
              <a:t>.</a:t>
            </a:r>
          </a:p>
          <a:p>
            <a:pPr lvl="2"/>
            <a:endParaRPr lang="en-US" sz="1200" b="1" dirty="0"/>
          </a:p>
          <a:p>
            <a:pPr>
              <a:buFont typeface="Arial" pitchFamily="34" charset="0"/>
              <a:buChar char="•"/>
            </a:pPr>
            <a:r>
              <a:rPr lang="en-US" sz="1600" b="1" dirty="0" smtClean="0"/>
              <a:t>Since </a:t>
            </a:r>
            <a:r>
              <a:rPr lang="en-US" sz="1600" b="1" dirty="0"/>
              <a:t>the abstract method in Supplier does not take any argument, there is no equivalent </a:t>
            </a:r>
            <a:r>
              <a:rPr lang="en-US" sz="1600" b="1" dirty="0" smtClean="0"/>
              <a:t>                                      </a:t>
            </a:r>
            <a:r>
              <a:rPr lang="en-US" sz="1600" b="1" dirty="0" err="1" smtClean="0"/>
              <a:t>BiSupplier</a:t>
            </a:r>
            <a:r>
              <a:rPr lang="en-US" sz="1600" b="1" dirty="0" smtClean="0"/>
              <a:t> </a:t>
            </a:r>
            <a:r>
              <a:rPr lang="en-US" sz="1600" b="1" dirty="0"/>
              <a:t>available.</a:t>
            </a:r>
          </a:p>
          <a:p>
            <a:endParaRPr lang="en-US" sz="1600" dirty="0"/>
          </a:p>
          <a:p>
            <a:pPr>
              <a:buFont typeface="Arial" pitchFamily="34" charset="0"/>
              <a:buChar char="•"/>
            </a:pPr>
            <a:endParaRPr lang="en-US" sz="1600" b="1" dirty="0" smtClean="0"/>
          </a:p>
          <a:p>
            <a:pPr>
              <a:buFont typeface="Arial" pitchFamily="34" charset="0"/>
              <a:buChar char="•"/>
            </a:pPr>
            <a:endParaRPr lang="en-US" sz="1600" b="1" dirty="0" smtClean="0"/>
          </a:p>
          <a:p>
            <a:pPr>
              <a:buNone/>
            </a:pPr>
            <a:r>
              <a:rPr lang="en-US" sz="1600" b="1" dirty="0"/>
              <a:t>	</a:t>
            </a: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endParaRPr lang="en-US" sz="1600" dirty="0"/>
          </a:p>
          <a:p>
            <a:pPr>
              <a:buFont typeface="Arial" pitchFamily="34" charset="0"/>
              <a:buChar char="•"/>
            </a:pPr>
            <a:endParaRPr lang="en-US" sz="1400" b="1" dirty="0" smtClean="0"/>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a:p>
            <a:endParaRPr lang="en-US" sz="1600" b="1" dirty="0" smtClean="0">
              <a:solidFill>
                <a:srgbClr val="C00000"/>
              </a:solidFill>
            </a:endParaRP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73654" y="3034410"/>
            <a:ext cx="5093329" cy="165189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What are Streams ?</a:t>
            </a:r>
            <a:endParaRPr lang="en-US" b="1" dirty="0"/>
          </a:p>
        </p:txBody>
      </p:sp>
      <p:sp>
        <p:nvSpPr>
          <p:cNvPr id="3" name="Text Placeholder 2"/>
          <p:cNvSpPr>
            <a:spLocks noGrp="1"/>
          </p:cNvSpPr>
          <p:nvPr>
            <p:ph type="body" sz="quarter" idx="10"/>
          </p:nvPr>
        </p:nvSpPr>
        <p:spPr>
          <a:xfrm>
            <a:off x="352946" y="987959"/>
            <a:ext cx="8637145" cy="4155541"/>
          </a:xfrm>
        </p:spPr>
        <p:txBody>
          <a:bodyPr/>
          <a:lstStyle/>
          <a:p>
            <a:r>
              <a:rPr lang="en-US" sz="1400" b="1" dirty="0">
                <a:solidFill>
                  <a:schemeClr val="dk1"/>
                </a:solidFill>
                <a:ea typeface="Arial"/>
                <a:sym typeface="Arial"/>
              </a:rPr>
              <a:t>Definition : A short definition is “</a:t>
            </a:r>
            <a:r>
              <a:rPr lang="en-US" sz="1400" b="1" dirty="0">
                <a:solidFill>
                  <a:srgbClr val="FF0000"/>
                </a:solidFill>
                <a:ea typeface="Arial"/>
                <a:sym typeface="Arial"/>
              </a:rPr>
              <a:t>a sequence of elements from a source that supports data processing operations</a:t>
            </a:r>
            <a:r>
              <a:rPr lang="en-US" sz="1400" b="1" dirty="0">
                <a:solidFill>
                  <a:schemeClr val="dk1"/>
                </a:solidFill>
                <a:ea typeface="Arial"/>
                <a:sym typeface="Arial"/>
              </a:rPr>
              <a:t>.” Let’s break down this definition step by step:</a:t>
            </a:r>
          </a:p>
          <a:p>
            <a:pPr lvl="1"/>
            <a:r>
              <a:rPr lang="en-US" sz="1400" b="1" dirty="0">
                <a:solidFill>
                  <a:srgbClr val="FF0000"/>
                </a:solidFill>
              </a:rPr>
              <a:t>Sequence of elements:</a:t>
            </a:r>
            <a:r>
              <a:rPr lang="en-US" sz="1400" b="1" dirty="0"/>
              <a:t> A stream provides an interface to a sequenced set of values of a specific element type. However, streams don’t actually store elements; they are computed on demand.</a:t>
            </a:r>
          </a:p>
          <a:p>
            <a:pPr lvl="1"/>
            <a:r>
              <a:rPr lang="en-US" sz="1400" b="1" dirty="0">
                <a:solidFill>
                  <a:srgbClr val="FF0000"/>
                </a:solidFill>
              </a:rPr>
              <a:t>Source</a:t>
            </a:r>
            <a:r>
              <a:rPr lang="en-US" sz="1400" b="1" dirty="0"/>
              <a:t>: Streams consume from a data-providing source such as collections, arrays, or I/O resources.</a:t>
            </a:r>
          </a:p>
          <a:p>
            <a:pPr lvl="1"/>
            <a:r>
              <a:rPr lang="en-US" sz="1400" b="1" dirty="0">
                <a:solidFill>
                  <a:srgbClr val="FF0000"/>
                </a:solidFill>
              </a:rPr>
              <a:t>Data processing operations</a:t>
            </a:r>
            <a:r>
              <a:rPr lang="en-US" sz="1400" b="1" dirty="0"/>
              <a:t>: Streams support SQL-like operations </a:t>
            </a:r>
            <a:r>
              <a:rPr lang="en-US" sz="1400" b="1" dirty="0" smtClean="0"/>
              <a:t>such </a:t>
            </a:r>
            <a:r>
              <a:rPr lang="en-US" sz="1400" b="1" dirty="0"/>
              <a:t>as </a:t>
            </a:r>
            <a:r>
              <a:rPr lang="en-US" sz="1400" b="1" dirty="0" smtClean="0"/>
              <a:t> filter</a:t>
            </a:r>
            <a:r>
              <a:rPr lang="en-US" sz="1400" b="1" dirty="0"/>
              <a:t>, map, reduce, find, match, sorted, and so on.</a:t>
            </a:r>
          </a:p>
          <a:p>
            <a:pPr marL="457200" lvl="1" indent="0">
              <a:buNone/>
            </a:pPr>
            <a:endParaRPr lang="en-US" sz="1400" b="1" dirty="0"/>
          </a:p>
          <a:p>
            <a:r>
              <a:rPr lang="en-US" sz="1800" b="1" dirty="0"/>
              <a:t>In addition, stream operations have two important characteristics:</a:t>
            </a:r>
          </a:p>
          <a:p>
            <a:pPr lvl="1"/>
            <a:r>
              <a:rPr lang="en-US" sz="1600" b="1" dirty="0">
                <a:solidFill>
                  <a:srgbClr val="FF0000"/>
                </a:solidFill>
              </a:rPr>
              <a:t>Pipelining</a:t>
            </a:r>
            <a:r>
              <a:rPr lang="en-US" sz="1600" b="1" dirty="0"/>
              <a:t>: Many stream operations return a stream themselves. This allows operations to be chained to form a larger pipeline. This enables certain optimizations, such as </a:t>
            </a:r>
            <a:r>
              <a:rPr lang="en-US" sz="1600" b="1" i="1" dirty="0" smtClean="0"/>
              <a:t>laziness </a:t>
            </a:r>
            <a:r>
              <a:rPr lang="en-US" sz="1600" b="1" dirty="0"/>
              <a:t> and </a:t>
            </a:r>
            <a:r>
              <a:rPr lang="en-US" sz="1600" b="1" i="1" dirty="0"/>
              <a:t>short-circuiting</a:t>
            </a:r>
            <a:endParaRPr lang="en-US" sz="1600" b="1" dirty="0"/>
          </a:p>
          <a:p>
            <a:pPr lvl="1"/>
            <a:r>
              <a:rPr lang="en-US" sz="1600" b="1" dirty="0">
                <a:solidFill>
                  <a:srgbClr val="FF0000"/>
                </a:solidFill>
              </a:rPr>
              <a:t>Internal iteration</a:t>
            </a:r>
            <a:r>
              <a:rPr lang="en-US" sz="1600" b="1" dirty="0"/>
              <a:t>: In contrast to collections, which are iterated explicitly (</a:t>
            </a:r>
            <a:r>
              <a:rPr lang="en-US" sz="1600" b="1" i="1" dirty="0"/>
              <a:t>external iteration</a:t>
            </a:r>
            <a:r>
              <a:rPr lang="en-US" sz="1600" b="1" dirty="0"/>
              <a:t>), stream operations do the iteration behind the scenes for you.</a:t>
            </a:r>
          </a:p>
          <a:p>
            <a:endParaRPr lang="en-US" sz="1600" b="1" dirty="0"/>
          </a:p>
          <a:p>
            <a:pPr>
              <a:buFont typeface="Arial" pitchFamily="34" charset="0"/>
              <a:buChar char="•"/>
            </a:pPr>
            <a:endParaRPr lang="en-US" sz="1600" b="1" dirty="0" smtClean="0"/>
          </a:p>
          <a:p>
            <a:pPr>
              <a:buFont typeface="Arial" pitchFamily="34" charset="0"/>
              <a:buChar char="•"/>
            </a:pPr>
            <a:endParaRPr lang="en-US" sz="1600" b="1" dirty="0" smtClean="0"/>
          </a:p>
          <a:p>
            <a:pPr>
              <a:buNone/>
            </a:pPr>
            <a:r>
              <a:rPr lang="en-US" sz="1600" b="1" dirty="0"/>
              <a:t>	</a:t>
            </a: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endParaRPr lang="en-US" sz="1600" b="1" dirty="0"/>
          </a:p>
          <a:p>
            <a:pPr>
              <a:buFont typeface="Arial" pitchFamily="34" charset="0"/>
              <a:buChar char="•"/>
            </a:pPr>
            <a:endParaRPr lang="en-US" sz="1400" b="1" dirty="0" smtClean="0"/>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a:p>
            <a:endParaRPr lang="en-US" sz="1600" b="1" dirty="0" smtClean="0">
              <a:solidFill>
                <a:srgbClr val="C00000"/>
              </a:solidFill>
            </a:endParaRPr>
          </a:p>
        </p:txBody>
      </p:sp>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631" y="361994"/>
            <a:ext cx="7727950" cy="558800"/>
          </a:xfrm>
        </p:spPr>
        <p:txBody>
          <a:bodyPr/>
          <a:lstStyle/>
          <a:p>
            <a:r>
              <a:rPr lang="en-US" b="1" dirty="0" smtClean="0"/>
              <a:t>Agenda</a:t>
            </a:r>
            <a:endParaRPr lang="en-US" b="1" dirty="0"/>
          </a:p>
        </p:txBody>
      </p:sp>
      <p:sp>
        <p:nvSpPr>
          <p:cNvPr id="3" name="Text Placeholder 2"/>
          <p:cNvSpPr>
            <a:spLocks noGrp="1"/>
          </p:cNvSpPr>
          <p:nvPr>
            <p:ph type="body" sz="quarter" idx="10"/>
          </p:nvPr>
        </p:nvSpPr>
        <p:spPr>
          <a:xfrm>
            <a:off x="651237" y="920794"/>
            <a:ext cx="7727950" cy="3689350"/>
          </a:xfrm>
        </p:spPr>
        <p:txBody>
          <a:bodyPr/>
          <a:lstStyle/>
          <a:p>
            <a:r>
              <a:rPr lang="en-US" sz="1400" b="1" dirty="0" smtClean="0"/>
              <a:t>Lambda </a:t>
            </a:r>
            <a:r>
              <a:rPr lang="en-US" sz="1400" b="1" dirty="0"/>
              <a:t>Expressions </a:t>
            </a:r>
            <a:endParaRPr lang="en-US" sz="1400" b="1" dirty="0" smtClean="0"/>
          </a:p>
          <a:p>
            <a:pPr lvl="1"/>
            <a:r>
              <a:rPr lang="en-US" sz="1100" b="1" dirty="0" smtClean="0"/>
              <a:t>Why/What </a:t>
            </a:r>
            <a:r>
              <a:rPr lang="en-US" sz="1100" b="1" dirty="0"/>
              <a:t>Lambda </a:t>
            </a:r>
          </a:p>
          <a:p>
            <a:pPr lvl="1"/>
            <a:r>
              <a:rPr lang="en-US" sz="1100" b="1" dirty="0" smtClean="0"/>
              <a:t>Structure </a:t>
            </a:r>
            <a:r>
              <a:rPr lang="en-US" sz="1100" b="1" dirty="0"/>
              <a:t>of Lambda </a:t>
            </a:r>
            <a:r>
              <a:rPr lang="en-US" sz="1100" b="1" dirty="0" smtClean="0"/>
              <a:t>Expressions</a:t>
            </a:r>
          </a:p>
          <a:p>
            <a:pPr lvl="1"/>
            <a:r>
              <a:rPr lang="en-US" sz="1100" b="1" dirty="0" smtClean="0"/>
              <a:t>Functional Interface</a:t>
            </a:r>
            <a:endParaRPr lang="en-US" sz="1100" b="1" dirty="0"/>
          </a:p>
          <a:p>
            <a:pPr lvl="1"/>
            <a:r>
              <a:rPr lang="en-US" sz="1100" b="1" dirty="0"/>
              <a:t>Default and Static Methods – Interface</a:t>
            </a:r>
          </a:p>
          <a:p>
            <a:pPr lvl="1"/>
            <a:r>
              <a:rPr lang="en-US" sz="1100" b="1" dirty="0"/>
              <a:t>Method References</a:t>
            </a:r>
          </a:p>
          <a:p>
            <a:pPr lvl="1"/>
            <a:r>
              <a:rPr lang="en-US" sz="1100" b="1" dirty="0"/>
              <a:t>Functional Interface </a:t>
            </a:r>
            <a:r>
              <a:rPr lang="en-US" sz="1100" b="1" dirty="0" smtClean="0"/>
              <a:t>Toolkit</a:t>
            </a:r>
          </a:p>
          <a:p>
            <a:pPr lvl="1">
              <a:buNone/>
            </a:pPr>
            <a:endParaRPr lang="en-US" sz="1100" dirty="0" smtClean="0"/>
          </a:p>
          <a:p>
            <a:r>
              <a:rPr lang="en-US" sz="1400" b="1" dirty="0" smtClean="0"/>
              <a:t>Stream </a:t>
            </a:r>
            <a:r>
              <a:rPr lang="en-US" sz="1400" b="1" dirty="0"/>
              <a:t>API	</a:t>
            </a:r>
          </a:p>
          <a:p>
            <a:pPr lvl="1"/>
            <a:r>
              <a:rPr lang="en-US" sz="1100" b="1" dirty="0"/>
              <a:t>What &amp; Why Streams</a:t>
            </a:r>
          </a:p>
          <a:p>
            <a:pPr lvl="1"/>
            <a:r>
              <a:rPr lang="en-US" sz="1100" b="1" dirty="0"/>
              <a:t>Stream Operations</a:t>
            </a:r>
          </a:p>
          <a:p>
            <a:pPr lvl="2"/>
            <a:r>
              <a:rPr lang="en-US" sz="1100" b="1" dirty="0">
                <a:latin typeface="HelveticaNeueLT Pro 35 Th"/>
                <a:cs typeface="HelveticaNeueLT Pro 35 Th"/>
              </a:rPr>
              <a:t>Intermediate Operations</a:t>
            </a:r>
          </a:p>
          <a:p>
            <a:pPr lvl="2"/>
            <a:r>
              <a:rPr lang="en-US" sz="1100" b="1" dirty="0">
                <a:latin typeface="HelveticaNeueLT Pro 35 Th"/>
                <a:cs typeface="HelveticaNeueLT Pro 35 Th"/>
              </a:rPr>
              <a:t>Terminal Operations </a:t>
            </a:r>
          </a:p>
          <a:p>
            <a:pPr lvl="1"/>
            <a:endParaRPr lang="en-US" b="1" dirty="0" smtClean="0"/>
          </a:p>
        </p:txBody>
      </p:sp>
    </p:spTree>
    <p:extLst>
      <p:ext uri="{BB962C8B-B14F-4D97-AF65-F5344CB8AC3E}">
        <p14:creationId xmlns="" xmlns:p14="http://schemas.microsoft.com/office/powerpoint/2010/main" val="41423900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Why Stream Needed ?</a:t>
            </a:r>
            <a:endParaRPr lang="en-US" b="1" dirty="0"/>
          </a:p>
        </p:txBody>
      </p:sp>
      <p:sp>
        <p:nvSpPr>
          <p:cNvPr id="3" name="Text Placeholder 2"/>
          <p:cNvSpPr>
            <a:spLocks noGrp="1"/>
          </p:cNvSpPr>
          <p:nvPr>
            <p:ph type="body" sz="quarter" idx="10"/>
          </p:nvPr>
        </p:nvSpPr>
        <p:spPr>
          <a:xfrm>
            <a:off x="352946" y="987959"/>
            <a:ext cx="8637145" cy="4155541"/>
          </a:xfrm>
        </p:spPr>
        <p:txBody>
          <a:bodyPr/>
          <a:lstStyle/>
          <a:p>
            <a:r>
              <a:rPr lang="en-US" sz="1600" b="1" dirty="0" smtClean="0"/>
              <a:t>Despite </a:t>
            </a:r>
            <a:r>
              <a:rPr lang="en-US" sz="1600" b="1" dirty="0"/>
              <a:t>collections being necessary for almost any Java application, manipulating collections is far from </a:t>
            </a:r>
            <a:r>
              <a:rPr lang="en-US" sz="1600" b="1" dirty="0" smtClean="0"/>
              <a:t>perfect.</a:t>
            </a:r>
          </a:p>
          <a:p>
            <a:pPr marL="682625" lvl="2" indent="-339725">
              <a:spcBef>
                <a:spcPts val="200"/>
              </a:spcBef>
              <a:spcAft>
                <a:spcPts val="600"/>
              </a:spcAft>
              <a:buClr>
                <a:schemeClr val="accent2"/>
              </a:buClr>
            </a:pPr>
            <a:r>
              <a:rPr lang="en-US" sz="1400" b="1" dirty="0"/>
              <a:t>For example, you might want to create a collection of banking transactions to represent a customer’s statement. Then, you might want to process the whole collection to find out how much money the customer </a:t>
            </a:r>
            <a:r>
              <a:rPr lang="en-US" sz="1400" b="1" dirty="0" smtClean="0"/>
              <a:t>spent.</a:t>
            </a:r>
          </a:p>
          <a:p>
            <a:pPr marL="682625" lvl="2" indent="-339725">
              <a:spcBef>
                <a:spcPts val="200"/>
              </a:spcBef>
              <a:spcAft>
                <a:spcPts val="600"/>
              </a:spcAft>
              <a:buClr>
                <a:schemeClr val="accent2"/>
              </a:buClr>
            </a:pPr>
            <a:endParaRPr lang="en-US" sz="1600" b="1" dirty="0" smtClean="0"/>
          </a:p>
          <a:p>
            <a:r>
              <a:rPr lang="en-US" sz="1600" b="1" dirty="0"/>
              <a:t>First, typical processing patterns on collections are similar to SQL-like operations such as “finding” (for example, find the transaction with highest value) or “grouping” (for example, group all transactions related to grocery shopping). Most databases let you specify such operations declaratively</a:t>
            </a:r>
            <a:r>
              <a:rPr lang="en-US" sz="1600" b="1" dirty="0" smtClean="0"/>
              <a:t>.</a:t>
            </a:r>
          </a:p>
          <a:p>
            <a:pPr lvl="2"/>
            <a:r>
              <a:rPr lang="en-US" sz="1400" b="1" dirty="0"/>
              <a:t>For example, the following SQL query lets you find the transaction ID with the highest value: "SELECT id, MAX(value) from transactions".</a:t>
            </a:r>
          </a:p>
          <a:p>
            <a:pPr lvl="1">
              <a:buNone/>
            </a:pPr>
            <a:endParaRPr lang="en-US" sz="1400" b="1" dirty="0"/>
          </a:p>
          <a:p>
            <a:endParaRPr lang="en-US" sz="1600" b="1" dirty="0" smtClean="0"/>
          </a:p>
          <a:p>
            <a:pPr lvl="1"/>
            <a:endParaRPr lang="en-US" sz="1400" b="1" dirty="0" smtClean="0"/>
          </a:p>
          <a:p>
            <a:pPr lvl="1"/>
            <a:endParaRPr lang="en-US" sz="1400" b="1" dirty="0"/>
          </a:p>
          <a:p>
            <a:pPr>
              <a:buFont typeface="Arial" pitchFamily="34" charset="0"/>
              <a:buChar char="•"/>
            </a:pPr>
            <a:endParaRPr lang="en-US" sz="1600" b="1" dirty="0" smtClean="0"/>
          </a:p>
          <a:p>
            <a:pPr>
              <a:buFont typeface="Arial" pitchFamily="34" charset="0"/>
              <a:buChar char="•"/>
            </a:pPr>
            <a:endParaRPr lang="en-US" sz="1600" b="1" dirty="0" smtClean="0"/>
          </a:p>
          <a:p>
            <a:pPr>
              <a:buNone/>
            </a:pPr>
            <a:r>
              <a:rPr lang="en-US" sz="1600" b="1" dirty="0"/>
              <a:t>	</a:t>
            </a: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endParaRPr lang="en-US" sz="1600" b="1" dirty="0"/>
          </a:p>
          <a:p>
            <a:pPr>
              <a:buFont typeface="Arial" pitchFamily="34" charset="0"/>
              <a:buChar char="•"/>
            </a:pPr>
            <a:endParaRPr lang="en-US" sz="1400" b="1" dirty="0" smtClean="0"/>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a:p>
            <a:endParaRPr lang="en-US" sz="1600" b="1" dirty="0" smtClean="0">
              <a:solidFill>
                <a:srgbClr val="C00000"/>
              </a:solidFill>
            </a:endParaRPr>
          </a:p>
        </p:txBody>
      </p:sp>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Why Stream Needed ?</a:t>
            </a:r>
            <a:endParaRPr lang="en-US" b="1" dirty="0"/>
          </a:p>
        </p:txBody>
      </p:sp>
      <p:sp>
        <p:nvSpPr>
          <p:cNvPr id="3" name="Text Placeholder 2"/>
          <p:cNvSpPr>
            <a:spLocks noGrp="1"/>
          </p:cNvSpPr>
          <p:nvPr>
            <p:ph type="body" sz="quarter" idx="10"/>
          </p:nvPr>
        </p:nvSpPr>
        <p:spPr>
          <a:xfrm>
            <a:off x="352946" y="987959"/>
            <a:ext cx="8637145" cy="4155541"/>
          </a:xfrm>
        </p:spPr>
        <p:txBody>
          <a:bodyPr/>
          <a:lstStyle/>
          <a:p>
            <a:r>
              <a:rPr lang="en-US" sz="1600" b="1" dirty="0">
                <a:solidFill>
                  <a:srgbClr val="FF0000"/>
                </a:solidFill>
              </a:rPr>
              <a:t>We only express what we expect</a:t>
            </a:r>
            <a:r>
              <a:rPr lang="en-US" sz="1600" b="1" dirty="0"/>
              <a:t>. This basic idea means that you need to worry less about how to explicitly implement such queries—it is handled for you. Why can’t we do something similar with collections? How many times do you find yourself </a:t>
            </a:r>
            <a:r>
              <a:rPr lang="en-US" sz="1600" b="1" dirty="0" smtClean="0"/>
              <a:t>re-implementing </a:t>
            </a:r>
            <a:r>
              <a:rPr lang="en-US" sz="1600" b="1" dirty="0"/>
              <a:t>these operations using loops over and over again</a:t>
            </a:r>
            <a:r>
              <a:rPr lang="en-US" sz="1600" b="1" dirty="0" smtClean="0"/>
              <a:t>?</a:t>
            </a:r>
          </a:p>
          <a:p>
            <a:endParaRPr lang="en-US" sz="1600" b="1" dirty="0"/>
          </a:p>
          <a:p>
            <a:r>
              <a:rPr lang="en-US" sz="1600" b="1" dirty="0"/>
              <a:t>Second, how can we process really large collections efficiently? Ideally, to speed up the processing, you want to leverage </a:t>
            </a:r>
            <a:r>
              <a:rPr lang="en-US" sz="1600" b="1" dirty="0" smtClean="0"/>
              <a:t>multi-core </a:t>
            </a:r>
            <a:r>
              <a:rPr lang="en-US" sz="1600" b="1" dirty="0"/>
              <a:t>architectures. However, writing parallel code is hard and error-prone. Java SE 8 to the rescue! . </a:t>
            </a:r>
            <a:r>
              <a:rPr lang="en-US" sz="1600" b="1" i="1" dirty="0">
                <a:solidFill>
                  <a:srgbClr val="FF0000"/>
                </a:solidFill>
              </a:rPr>
              <a:t>Stream</a:t>
            </a:r>
            <a:r>
              <a:rPr lang="en-US" sz="1600" b="1" dirty="0"/>
              <a:t>  lets you process data in a declarative way. </a:t>
            </a:r>
          </a:p>
          <a:p>
            <a:endParaRPr lang="en-US" sz="1600" b="1" dirty="0" smtClean="0"/>
          </a:p>
          <a:p>
            <a:pPr lvl="1"/>
            <a:endParaRPr lang="en-US" sz="1400" b="1" dirty="0" smtClean="0"/>
          </a:p>
          <a:p>
            <a:pPr lvl="1"/>
            <a:endParaRPr lang="en-US" sz="1400" b="1" dirty="0"/>
          </a:p>
          <a:p>
            <a:pPr>
              <a:buFont typeface="Arial" pitchFamily="34" charset="0"/>
              <a:buChar char="•"/>
            </a:pPr>
            <a:endParaRPr lang="en-US" sz="1600" b="1" dirty="0" smtClean="0"/>
          </a:p>
          <a:p>
            <a:pPr>
              <a:buFont typeface="Arial" pitchFamily="34" charset="0"/>
              <a:buChar char="•"/>
            </a:pPr>
            <a:endParaRPr lang="en-US" sz="1600" b="1" dirty="0" smtClean="0"/>
          </a:p>
          <a:p>
            <a:pPr>
              <a:buNone/>
            </a:pPr>
            <a:r>
              <a:rPr lang="en-US" sz="1600" b="1" dirty="0"/>
              <a:t>	</a:t>
            </a: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endParaRPr lang="en-US" sz="1600" b="1" dirty="0"/>
          </a:p>
          <a:p>
            <a:pPr>
              <a:buFont typeface="Arial" pitchFamily="34" charset="0"/>
              <a:buChar char="•"/>
            </a:pPr>
            <a:endParaRPr lang="en-US" sz="1400" b="1" dirty="0" smtClean="0"/>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a:p>
            <a:endParaRPr lang="en-US" sz="1600" b="1" dirty="0" smtClean="0">
              <a:solidFill>
                <a:srgbClr val="C00000"/>
              </a:solidFill>
            </a:endParaRPr>
          </a:p>
        </p:txBody>
      </p:sp>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Oval 7"/>
          <p:cNvSpPr/>
          <p:nvPr/>
        </p:nvSpPr>
        <p:spPr>
          <a:xfrm>
            <a:off x="6762939" y="920794"/>
            <a:ext cx="2381061" cy="2646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2946" y="361994"/>
            <a:ext cx="7727950" cy="558800"/>
          </a:xfrm>
        </p:spPr>
        <p:txBody>
          <a:bodyPr/>
          <a:lstStyle/>
          <a:p>
            <a:r>
              <a:rPr lang="en-US" b="1" dirty="0" smtClean="0"/>
              <a:t>Two Approaches </a:t>
            </a:r>
            <a:endParaRPr lang="en-US" b="1" dirty="0"/>
          </a:p>
        </p:txBody>
      </p:sp>
      <p:sp>
        <p:nvSpPr>
          <p:cNvPr id="3" name="Text Placeholder 2"/>
          <p:cNvSpPr>
            <a:spLocks noGrp="1"/>
          </p:cNvSpPr>
          <p:nvPr>
            <p:ph type="body" sz="quarter" idx="10"/>
          </p:nvPr>
        </p:nvSpPr>
        <p:spPr>
          <a:xfrm>
            <a:off x="352946" y="987959"/>
            <a:ext cx="8637145" cy="4155541"/>
          </a:xfrm>
        </p:spPr>
        <p:txBody>
          <a:bodyPr/>
          <a:lstStyle/>
          <a:p>
            <a:endParaRPr lang="en-US" sz="1600" b="1" dirty="0" smtClean="0"/>
          </a:p>
          <a:p>
            <a:pPr lvl="1"/>
            <a:endParaRPr lang="en-US" sz="1400" b="1" dirty="0" smtClean="0"/>
          </a:p>
          <a:p>
            <a:pPr lvl="1"/>
            <a:endParaRPr lang="en-US" sz="1400" b="1" dirty="0"/>
          </a:p>
          <a:p>
            <a:pPr>
              <a:buFont typeface="Arial" pitchFamily="34" charset="0"/>
              <a:buChar char="•"/>
            </a:pPr>
            <a:endParaRPr lang="en-US" sz="1600" b="1" dirty="0" smtClean="0"/>
          </a:p>
          <a:p>
            <a:pPr>
              <a:buFont typeface="Arial" pitchFamily="34" charset="0"/>
              <a:buChar char="•"/>
            </a:pPr>
            <a:endParaRPr lang="en-US" sz="1600" b="1" dirty="0" smtClean="0"/>
          </a:p>
          <a:p>
            <a:pPr>
              <a:buNone/>
            </a:pPr>
            <a:r>
              <a:rPr lang="en-US" sz="1600" b="1" dirty="0"/>
              <a:t>	</a:t>
            </a: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endParaRPr lang="en-US" sz="1600" b="1" dirty="0"/>
          </a:p>
          <a:p>
            <a:pPr>
              <a:buFont typeface="Arial" pitchFamily="34" charset="0"/>
              <a:buChar char="•"/>
            </a:pPr>
            <a:endParaRPr lang="en-US" sz="1400" b="1" dirty="0" smtClean="0"/>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a:p>
            <a:endParaRPr lang="en-US" sz="1600" b="1" dirty="0" smtClean="0">
              <a:solidFill>
                <a:srgbClr val="C00000"/>
              </a:solidFill>
            </a:endParaRPr>
          </a:p>
        </p:txBody>
      </p:sp>
      <p:pic>
        <p:nvPicPr>
          <p:cNvPr id="4"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2220" y="920794"/>
            <a:ext cx="5978715" cy="1964531"/>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pic>
        <p:nvPicPr>
          <p:cNvPr id="5"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72220" y="3023858"/>
            <a:ext cx="5978715" cy="1221581"/>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pic>
        <p:nvPicPr>
          <p:cNvPr id="6"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240454" y="4405895"/>
            <a:ext cx="4638675" cy="5572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Rectangle 6"/>
          <p:cNvSpPr/>
          <p:nvPr/>
        </p:nvSpPr>
        <p:spPr>
          <a:xfrm>
            <a:off x="6910738" y="1358012"/>
            <a:ext cx="2231680" cy="1969770"/>
          </a:xfrm>
          <a:prstGeom prst="rect">
            <a:avLst/>
          </a:prstGeom>
        </p:spPr>
        <p:txBody>
          <a:bodyPr wrap="square">
            <a:spAutoFit/>
          </a:bodyPr>
          <a:lstStyle/>
          <a:p>
            <a:pPr marL="171450" indent="-171450">
              <a:buFont typeface="Arial" panose="020B0604020202020204" pitchFamily="34" charset="0"/>
              <a:buChar char="•"/>
            </a:pPr>
            <a:r>
              <a:rPr lang="en-US" b="1" dirty="0" smtClean="0">
                <a:solidFill>
                  <a:schemeClr val="accent2"/>
                </a:solidFill>
              </a:rPr>
              <a:t>The code is written in   </a:t>
            </a:r>
            <a:r>
              <a:rPr lang="en-US" b="1" i="1" dirty="0" smtClean="0">
                <a:solidFill>
                  <a:schemeClr val="accent2"/>
                </a:solidFill>
              </a:rPr>
              <a:t>declarative</a:t>
            </a:r>
            <a:r>
              <a:rPr lang="en-US" b="1" dirty="0" smtClean="0">
                <a:solidFill>
                  <a:schemeClr val="accent2"/>
                </a:solidFill>
              </a:rPr>
              <a:t> </a:t>
            </a:r>
            <a:r>
              <a:rPr lang="en-US" b="1" i="1" dirty="0" smtClean="0">
                <a:solidFill>
                  <a:schemeClr val="accent2"/>
                </a:solidFill>
              </a:rPr>
              <a:t>way</a:t>
            </a:r>
          </a:p>
          <a:p>
            <a:pPr marL="171450" indent="-171450">
              <a:buFont typeface="Arial" panose="020B0604020202020204" pitchFamily="34" charset="0"/>
              <a:buChar char="•"/>
            </a:pPr>
            <a:endParaRPr lang="en-US" b="1" dirty="0" smtClean="0">
              <a:solidFill>
                <a:schemeClr val="accent2"/>
              </a:solidFill>
            </a:endParaRPr>
          </a:p>
          <a:p>
            <a:pPr marL="171450" indent="-171450">
              <a:buFont typeface="Arial" panose="020B0604020202020204" pitchFamily="34" charset="0"/>
              <a:buChar char="•"/>
            </a:pPr>
            <a:r>
              <a:rPr lang="en-US" b="1" dirty="0" smtClean="0">
                <a:solidFill>
                  <a:schemeClr val="accent2"/>
                </a:solidFill>
              </a:rPr>
              <a:t>You chain together several building-block operations to express a complicated data processing pipeline </a:t>
            </a:r>
          </a:p>
          <a:p>
            <a:pPr marL="171450" indent="-171450">
              <a:buFont typeface="Arial" panose="020B0604020202020204" pitchFamily="34" charset="0"/>
              <a:buChar char="•"/>
            </a:pPr>
            <a:endParaRPr lang="en-US" sz="1000" dirty="0">
              <a:solidFill>
                <a:srgbClr val="FF0000"/>
              </a:solidFill>
            </a:endParaRPr>
          </a:p>
        </p:txBody>
      </p:sp>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What are Streams ?</a:t>
            </a:r>
            <a:endParaRPr lang="en-US" b="1" dirty="0"/>
          </a:p>
        </p:txBody>
      </p:sp>
      <p:sp>
        <p:nvSpPr>
          <p:cNvPr id="3" name="Text Placeholder 2"/>
          <p:cNvSpPr>
            <a:spLocks noGrp="1"/>
          </p:cNvSpPr>
          <p:nvPr>
            <p:ph type="body" sz="quarter" idx="10"/>
          </p:nvPr>
        </p:nvSpPr>
        <p:spPr>
          <a:xfrm>
            <a:off x="352946" y="987959"/>
            <a:ext cx="8637145" cy="4155541"/>
          </a:xfrm>
        </p:spPr>
        <p:txBody>
          <a:bodyPr/>
          <a:lstStyle/>
          <a:p>
            <a:endParaRPr lang="en-US" sz="1600" b="1" dirty="0" smtClean="0"/>
          </a:p>
          <a:p>
            <a:pPr lvl="1"/>
            <a:endParaRPr lang="en-US" sz="1400" b="1" dirty="0" smtClean="0"/>
          </a:p>
          <a:p>
            <a:pPr lvl="1"/>
            <a:endParaRPr lang="en-US" sz="1400" b="1" dirty="0"/>
          </a:p>
          <a:p>
            <a:pPr>
              <a:buFont typeface="Arial" pitchFamily="34" charset="0"/>
              <a:buChar char="•"/>
            </a:pPr>
            <a:endParaRPr lang="en-US" sz="1600" b="1" dirty="0" smtClean="0"/>
          </a:p>
          <a:p>
            <a:pPr>
              <a:buFont typeface="Arial" pitchFamily="34" charset="0"/>
              <a:buChar char="•"/>
            </a:pPr>
            <a:endParaRPr lang="en-US" sz="1600" b="1" dirty="0" smtClean="0"/>
          </a:p>
          <a:p>
            <a:pPr>
              <a:buNone/>
            </a:pPr>
            <a:r>
              <a:rPr lang="en-US" sz="1600" b="1" dirty="0"/>
              <a:t>	</a:t>
            </a: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endParaRPr lang="en-US" sz="1600" b="1" dirty="0"/>
          </a:p>
          <a:p>
            <a:pPr>
              <a:buFont typeface="Arial" pitchFamily="34" charset="0"/>
              <a:buChar char="•"/>
            </a:pPr>
            <a:endParaRPr lang="en-US" sz="1400" b="1" dirty="0" smtClean="0"/>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a:p>
            <a:endParaRPr lang="en-US" sz="1600" b="1" dirty="0" smtClean="0">
              <a:solidFill>
                <a:srgbClr val="C00000"/>
              </a:solidFill>
            </a:endParaRPr>
          </a:p>
        </p:txBody>
      </p:sp>
      <p:pic>
        <p:nvPicPr>
          <p:cNvPr id="9"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82569" y="920794"/>
            <a:ext cx="4572001" cy="1221581"/>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pic>
        <p:nvPicPr>
          <p:cNvPr id="10" name="Picture 2" descr="streams-f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13427" y="2227646"/>
            <a:ext cx="6111239" cy="2745958"/>
          </a:xfrm>
          <a:prstGeom prst="rect">
            <a:avLst/>
          </a:prstGeom>
          <a:noFill/>
          <a:ln>
            <a:solidFill>
              <a:schemeClr val="bg2">
                <a:lumMod val="90000"/>
              </a:schemeClr>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Properties of Stream </a:t>
            </a:r>
            <a:endParaRPr lang="en-US" b="1" dirty="0"/>
          </a:p>
        </p:txBody>
      </p:sp>
      <p:sp>
        <p:nvSpPr>
          <p:cNvPr id="3" name="Text Placeholder 2"/>
          <p:cNvSpPr>
            <a:spLocks noGrp="1"/>
          </p:cNvSpPr>
          <p:nvPr>
            <p:ph type="body" sz="quarter" idx="10"/>
          </p:nvPr>
        </p:nvSpPr>
        <p:spPr>
          <a:xfrm>
            <a:off x="352946" y="987959"/>
            <a:ext cx="8637145" cy="4155541"/>
          </a:xfrm>
        </p:spPr>
        <p:txBody>
          <a:bodyPr/>
          <a:lstStyle/>
          <a:p>
            <a:endParaRPr lang="en-US" sz="1600" b="1" dirty="0" smtClean="0"/>
          </a:p>
          <a:p>
            <a:pPr lvl="1"/>
            <a:endParaRPr lang="en-US" sz="1600" b="1" dirty="0" smtClean="0">
              <a:solidFill>
                <a:schemeClr val="tx1"/>
              </a:solidFill>
              <a:ea typeface="Helvetica Neue"/>
              <a:sym typeface="Helvetica Neue"/>
            </a:endParaRPr>
          </a:p>
          <a:p>
            <a:pPr lvl="1"/>
            <a:endParaRPr lang="en-US" sz="1600" b="1" dirty="0" smtClean="0">
              <a:solidFill>
                <a:schemeClr val="tx1"/>
              </a:solidFill>
              <a:ea typeface="Helvetica Neue"/>
              <a:sym typeface="Helvetica Neue"/>
            </a:endParaRPr>
          </a:p>
          <a:p>
            <a:pPr>
              <a:buFont typeface="Arial" pitchFamily="34" charset="0"/>
              <a:buChar char="•"/>
            </a:pPr>
            <a:endParaRPr lang="en-US" sz="1600" b="1" dirty="0" smtClean="0"/>
          </a:p>
          <a:p>
            <a:pPr>
              <a:buFont typeface="Arial" pitchFamily="34" charset="0"/>
              <a:buChar char="•"/>
            </a:pPr>
            <a:endParaRPr lang="en-US" sz="1600" b="1" dirty="0" smtClean="0"/>
          </a:p>
          <a:p>
            <a:pPr>
              <a:buNone/>
            </a:pPr>
            <a:r>
              <a:rPr lang="en-US" sz="1600" b="1" dirty="0" smtClean="0"/>
              <a:t>	</a:t>
            </a: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endParaRPr lang="en-US" sz="1600" b="1" dirty="0"/>
          </a:p>
          <a:p>
            <a:pPr>
              <a:buFont typeface="Arial" pitchFamily="34" charset="0"/>
              <a:buChar char="•"/>
            </a:pPr>
            <a:endParaRPr lang="en-US" sz="1400" b="1" dirty="0" smtClean="0"/>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a:p>
            <a:endParaRPr lang="en-US" sz="1600" b="1" dirty="0" smtClean="0">
              <a:solidFill>
                <a:srgbClr val="C00000"/>
              </a:solidFill>
            </a:endParaRPr>
          </a:p>
        </p:txBody>
      </p:sp>
      <p:sp>
        <p:nvSpPr>
          <p:cNvPr id="6" name="Rectangle 5"/>
          <p:cNvSpPr/>
          <p:nvPr/>
        </p:nvSpPr>
        <p:spPr>
          <a:xfrm>
            <a:off x="688063" y="987959"/>
            <a:ext cx="8193386" cy="1569660"/>
          </a:xfrm>
          <a:prstGeom prst="rect">
            <a:avLst/>
          </a:prstGeom>
        </p:spPr>
        <p:txBody>
          <a:bodyPr wrap="square">
            <a:spAutoFit/>
          </a:bodyPr>
          <a:lstStyle/>
          <a:p>
            <a:pPr lvl="2">
              <a:buFont typeface="Arial" pitchFamily="34" charset="0"/>
              <a:buChar char="•"/>
            </a:pPr>
            <a:r>
              <a:rPr lang="en-US" sz="1600" b="1" dirty="0" smtClean="0">
                <a:solidFill>
                  <a:schemeClr val="tx1"/>
                </a:solidFill>
                <a:latin typeface="HelveticaNeueLT Pro 35 Th"/>
                <a:ea typeface="Helvetica Neue"/>
                <a:cs typeface="HelveticaNeueLT Pro 35 Th"/>
                <a:sym typeface="Helvetica Neue"/>
              </a:rPr>
              <a:t>    Its a Java type interface. </a:t>
            </a:r>
          </a:p>
          <a:p>
            <a:pPr lvl="2">
              <a:buFont typeface="Arial" pitchFamily="34" charset="0"/>
              <a:buChar char="•"/>
            </a:pPr>
            <a:r>
              <a:rPr lang="en-US" sz="1600" b="1" dirty="0" smtClean="0">
                <a:solidFill>
                  <a:schemeClr val="tx1"/>
                </a:solidFill>
                <a:latin typeface="HelveticaNeueLT Pro 35 Th"/>
                <a:ea typeface="Helvetica Neue"/>
                <a:cs typeface="HelveticaNeueLT Pro 35 Th"/>
                <a:sym typeface="Helvetica Neue"/>
              </a:rPr>
              <a:t>    Stream that lets you process data in a declarative way.</a:t>
            </a:r>
          </a:p>
          <a:p>
            <a:pPr>
              <a:buFont typeface="Arial" pitchFamily="34" charset="0"/>
              <a:buChar char="•"/>
            </a:pPr>
            <a:r>
              <a:rPr lang="en-US" sz="1600" b="1" dirty="0" smtClean="0">
                <a:solidFill>
                  <a:schemeClr val="tx1"/>
                </a:solidFill>
                <a:latin typeface="HelveticaNeueLT Pro 35 Th"/>
                <a:ea typeface="Helvetica Neue"/>
                <a:cs typeface="HelveticaNeueLT Pro 35 Th"/>
                <a:sym typeface="Helvetica Neue"/>
              </a:rPr>
              <a:t>    An object that does not hold any data (not like collections)</a:t>
            </a:r>
          </a:p>
          <a:p>
            <a:pPr>
              <a:buFont typeface="Arial" pitchFamily="34" charset="0"/>
              <a:buChar char="•"/>
            </a:pPr>
            <a:r>
              <a:rPr lang="en-US" sz="1600" b="1" dirty="0" smtClean="0">
                <a:solidFill>
                  <a:schemeClr val="tx1"/>
                </a:solidFill>
                <a:latin typeface="HelveticaNeueLT Pro 35 Th"/>
                <a:ea typeface="Helvetica Neue"/>
                <a:cs typeface="HelveticaNeueLT Pro 35 Th"/>
                <a:sym typeface="Helvetica Neue"/>
              </a:rPr>
              <a:t>    An object that should not change the data it processes .</a:t>
            </a:r>
          </a:p>
          <a:p>
            <a:pPr>
              <a:buFont typeface="Arial" pitchFamily="34" charset="0"/>
              <a:buChar char="•"/>
            </a:pPr>
            <a:r>
              <a:rPr lang="en-US" sz="1600" b="1" dirty="0" smtClean="0">
                <a:solidFill>
                  <a:schemeClr val="tx1"/>
                </a:solidFill>
                <a:latin typeface="HelveticaNeueLT Pro 35 Th"/>
                <a:ea typeface="Helvetica Neue"/>
                <a:cs typeface="HelveticaNeueLT Pro 35 Th"/>
                <a:sym typeface="Helvetica Neue"/>
              </a:rPr>
              <a:t>    An object is able to process data in &lt;&lt;one pass&gt;&gt;</a:t>
            </a:r>
          </a:p>
          <a:p>
            <a:pPr>
              <a:buFont typeface="Arial" pitchFamily="34" charset="0"/>
              <a:buChar char="•"/>
            </a:pPr>
            <a:r>
              <a:rPr lang="en-US" sz="1600" b="1" dirty="0" smtClean="0">
                <a:solidFill>
                  <a:schemeClr val="tx1"/>
                </a:solidFill>
                <a:latin typeface="HelveticaNeueLT Pro 35 Th"/>
                <a:ea typeface="Helvetica Neue"/>
                <a:cs typeface="HelveticaNeueLT Pro 35 Th"/>
                <a:sym typeface="Helvetica Neue"/>
              </a:rPr>
              <a:t>    An object optimized from the algorithm point of view ,and able to process data in parallel</a:t>
            </a:r>
          </a:p>
        </p:txBody>
      </p:sp>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Streams Versus Collections</a:t>
            </a:r>
            <a:endParaRPr lang="en-US" b="1" dirty="0"/>
          </a:p>
        </p:txBody>
      </p:sp>
      <p:sp>
        <p:nvSpPr>
          <p:cNvPr id="3" name="Text Placeholder 2"/>
          <p:cNvSpPr>
            <a:spLocks noGrp="1"/>
          </p:cNvSpPr>
          <p:nvPr>
            <p:ph type="body" sz="quarter" idx="10"/>
          </p:nvPr>
        </p:nvSpPr>
        <p:spPr>
          <a:xfrm>
            <a:off x="352946" y="987959"/>
            <a:ext cx="8637145" cy="4155541"/>
          </a:xfrm>
        </p:spPr>
        <p:txBody>
          <a:bodyPr/>
          <a:lstStyle/>
          <a:p>
            <a:endParaRPr lang="en-US" sz="1600" b="1" dirty="0" smtClean="0"/>
          </a:p>
          <a:p>
            <a:pPr lvl="1"/>
            <a:endParaRPr lang="en-US" sz="1600" b="1" dirty="0" smtClean="0">
              <a:solidFill>
                <a:schemeClr val="tx1"/>
              </a:solidFill>
              <a:ea typeface="Helvetica Neue"/>
              <a:sym typeface="Helvetica Neue"/>
            </a:endParaRPr>
          </a:p>
          <a:p>
            <a:pPr lvl="1"/>
            <a:endParaRPr lang="en-US" sz="1600" b="1" dirty="0" smtClean="0">
              <a:solidFill>
                <a:schemeClr val="tx1"/>
              </a:solidFill>
              <a:ea typeface="Helvetica Neue"/>
              <a:sym typeface="Helvetica Neue"/>
            </a:endParaRPr>
          </a:p>
          <a:p>
            <a:pPr>
              <a:buFont typeface="Arial" pitchFamily="34" charset="0"/>
              <a:buChar char="•"/>
            </a:pPr>
            <a:endParaRPr lang="en-US" sz="1600" b="1" dirty="0" smtClean="0"/>
          </a:p>
          <a:p>
            <a:pPr>
              <a:buFont typeface="Arial" pitchFamily="34" charset="0"/>
              <a:buChar char="•"/>
            </a:pPr>
            <a:endParaRPr lang="en-US" sz="1600" b="1" dirty="0" smtClean="0"/>
          </a:p>
          <a:p>
            <a:pPr>
              <a:buNone/>
            </a:pPr>
            <a:r>
              <a:rPr lang="en-US" sz="1600" b="1" dirty="0" smtClean="0"/>
              <a:t>	</a:t>
            </a: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endParaRPr lang="en-US" sz="1600" b="1" dirty="0"/>
          </a:p>
          <a:p>
            <a:pPr>
              <a:buFont typeface="Arial" pitchFamily="34" charset="0"/>
              <a:buChar char="•"/>
            </a:pPr>
            <a:endParaRPr lang="en-US" sz="1400" b="1" dirty="0" smtClean="0"/>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a:p>
            <a:endParaRPr lang="en-US" sz="1600" b="1" dirty="0" smtClean="0">
              <a:solidFill>
                <a:srgbClr val="C00000"/>
              </a:solidFill>
            </a:endParaRPr>
          </a:p>
        </p:txBody>
      </p:sp>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3495" y="920794"/>
            <a:ext cx="7615136" cy="34861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33602" y="292222"/>
            <a:ext cx="7727950" cy="558800"/>
          </a:xfrm>
        </p:spPr>
        <p:txBody>
          <a:bodyPr/>
          <a:lstStyle/>
          <a:p>
            <a:r>
              <a:rPr lang="en-US" b="1" dirty="0" smtClean="0"/>
              <a:t>Stream Operations (java.util.stream)</a:t>
            </a:r>
            <a:endParaRPr lang="en-US" b="1" dirty="0"/>
          </a:p>
        </p:txBody>
      </p:sp>
      <p:sp>
        <p:nvSpPr>
          <p:cNvPr id="3" name="Text Placeholder 2"/>
          <p:cNvSpPr>
            <a:spLocks noGrp="1"/>
          </p:cNvSpPr>
          <p:nvPr>
            <p:ph type="body" sz="quarter" idx="10"/>
          </p:nvPr>
        </p:nvSpPr>
        <p:spPr>
          <a:xfrm>
            <a:off x="543059" y="651856"/>
            <a:ext cx="8637145" cy="4155541"/>
          </a:xfrm>
        </p:spPr>
        <p:txBody>
          <a:bodyPr/>
          <a:lstStyle/>
          <a:p>
            <a:pPr>
              <a:buFont typeface="Arial" pitchFamily="34" charset="0"/>
              <a:buChar char="•"/>
            </a:pPr>
            <a:r>
              <a:rPr lang="en-US" sz="1500" b="1" dirty="0" smtClean="0"/>
              <a:t>The</a:t>
            </a:r>
            <a:r>
              <a:rPr lang="en-US" sz="1500" b="1" dirty="0"/>
              <a:t> Stream </a:t>
            </a:r>
            <a:r>
              <a:rPr lang="en-US" sz="1500" b="1" dirty="0" smtClean="0"/>
              <a:t>operations can </a:t>
            </a:r>
            <a:r>
              <a:rPr lang="en-US" sz="1500" b="1" dirty="0"/>
              <a:t>be classified into two </a:t>
            </a:r>
            <a:r>
              <a:rPr lang="en-US" sz="1500" b="1" dirty="0" smtClean="0"/>
              <a:t>categories.</a:t>
            </a:r>
          </a:p>
          <a:p>
            <a:pPr lvl="1"/>
            <a:r>
              <a:rPr lang="en-US" sz="1400" b="1" dirty="0" smtClean="0">
                <a:solidFill>
                  <a:schemeClr val="tx1"/>
                </a:solidFill>
              </a:rPr>
              <a:t>Intermediate operations</a:t>
            </a:r>
          </a:p>
          <a:p>
            <a:pPr lvl="2"/>
            <a:r>
              <a:rPr lang="en-US" sz="1200" b="1" dirty="0" smtClean="0">
                <a:solidFill>
                  <a:srgbClr val="FF0000"/>
                </a:solidFill>
              </a:rPr>
              <a:t>filter</a:t>
            </a:r>
            <a:r>
              <a:rPr lang="en-US" sz="1200" dirty="0">
                <a:solidFill>
                  <a:schemeClr val="tx1"/>
                </a:solidFill>
              </a:rPr>
              <a:t>, </a:t>
            </a:r>
            <a:r>
              <a:rPr lang="en-US" sz="1200" b="1" dirty="0">
                <a:solidFill>
                  <a:srgbClr val="FF0000"/>
                </a:solidFill>
              </a:rPr>
              <a:t>sorted</a:t>
            </a:r>
            <a:r>
              <a:rPr lang="en-US" sz="1200" dirty="0">
                <a:solidFill>
                  <a:schemeClr val="tx1"/>
                </a:solidFill>
              </a:rPr>
              <a:t>, and </a:t>
            </a:r>
            <a:r>
              <a:rPr lang="en-US" sz="1200" b="1" dirty="0">
                <a:solidFill>
                  <a:srgbClr val="FF0000"/>
                </a:solidFill>
              </a:rPr>
              <a:t>map</a:t>
            </a:r>
            <a:r>
              <a:rPr lang="en-US" sz="1200" dirty="0">
                <a:solidFill>
                  <a:schemeClr val="tx1"/>
                </a:solidFill>
              </a:rPr>
              <a:t>, which can be connected together to form a </a:t>
            </a:r>
            <a:r>
              <a:rPr lang="en-US" sz="1200" dirty="0" smtClean="0">
                <a:solidFill>
                  <a:schemeClr val="tx1"/>
                </a:solidFill>
              </a:rPr>
              <a:t>pipeline</a:t>
            </a:r>
            <a:endParaRPr lang="en-US" sz="1200" b="1" dirty="0">
              <a:solidFill>
                <a:schemeClr val="tx1"/>
              </a:solidFill>
            </a:endParaRPr>
          </a:p>
          <a:p>
            <a:pPr lvl="1"/>
            <a:r>
              <a:rPr lang="en-US" sz="1400" b="1" dirty="0">
                <a:solidFill>
                  <a:schemeClr val="tx1"/>
                </a:solidFill>
              </a:rPr>
              <a:t>Terminal </a:t>
            </a:r>
            <a:r>
              <a:rPr lang="en-US" sz="1400" b="1" dirty="0" smtClean="0">
                <a:solidFill>
                  <a:schemeClr val="tx1"/>
                </a:solidFill>
              </a:rPr>
              <a:t>operations</a:t>
            </a:r>
          </a:p>
          <a:p>
            <a:pPr lvl="2"/>
            <a:r>
              <a:rPr lang="en-US" sz="1200" b="1" dirty="0" err="1">
                <a:solidFill>
                  <a:srgbClr val="FF0000"/>
                </a:solidFill>
              </a:rPr>
              <a:t>collect,limit</a:t>
            </a:r>
            <a:r>
              <a:rPr lang="en-US" sz="1200" b="1" dirty="0">
                <a:solidFill>
                  <a:srgbClr val="FF0000"/>
                </a:solidFill>
              </a:rPr>
              <a:t> </a:t>
            </a:r>
            <a:r>
              <a:rPr lang="en-US" sz="1200" dirty="0">
                <a:solidFill>
                  <a:schemeClr val="tx1"/>
                </a:solidFill>
              </a:rPr>
              <a:t>which closed the pipeline and returned a </a:t>
            </a:r>
            <a:r>
              <a:rPr lang="en-US" sz="1200" dirty="0" smtClean="0">
                <a:solidFill>
                  <a:schemeClr val="tx1"/>
                </a:solidFill>
              </a:rPr>
              <a:t>result</a:t>
            </a:r>
          </a:p>
          <a:p>
            <a:pPr lvl="2"/>
            <a:endParaRPr lang="en-US" sz="1500" b="1" dirty="0" smtClean="0">
              <a:solidFill>
                <a:schemeClr val="tx1"/>
              </a:solidFill>
            </a:endParaRPr>
          </a:p>
          <a:p>
            <a:pPr>
              <a:buFont typeface="Arial" pitchFamily="34" charset="0"/>
              <a:buChar char="•"/>
            </a:pPr>
            <a:r>
              <a:rPr lang="en-US" sz="1500" b="1" dirty="0"/>
              <a:t>You might be wondering why the distinction is important. Well, intermediate operations do not perform any processing until a terminal operation is invoked on the stream pipeline; they are “</a:t>
            </a:r>
            <a:r>
              <a:rPr lang="en-US" sz="1500" b="1" dirty="0">
                <a:solidFill>
                  <a:srgbClr val="FF0000"/>
                </a:solidFill>
              </a:rPr>
              <a:t>lazy</a:t>
            </a:r>
            <a:r>
              <a:rPr lang="en-US" sz="1500" b="1" dirty="0"/>
              <a:t>.” This is because intermediate operations can usually be “merged” and processed into a single pass by the terminal </a:t>
            </a:r>
            <a:r>
              <a:rPr lang="en-US" sz="1500" b="1" dirty="0" smtClean="0"/>
              <a:t>operation.</a:t>
            </a:r>
            <a:endParaRPr lang="en-US" sz="1500" b="1" dirty="0"/>
          </a:p>
          <a:p>
            <a:endParaRPr lang="en-US" sz="1600" b="1" dirty="0"/>
          </a:p>
          <a:p>
            <a:pPr lvl="1"/>
            <a:endParaRPr lang="en-US" sz="1600" b="1" dirty="0" smtClean="0">
              <a:solidFill>
                <a:schemeClr val="tx1"/>
              </a:solidFill>
              <a:ea typeface="Helvetica Neue"/>
              <a:sym typeface="Helvetica Neue"/>
            </a:endParaRPr>
          </a:p>
          <a:p>
            <a:pPr>
              <a:buFont typeface="Arial" pitchFamily="34" charset="0"/>
              <a:buChar char="•"/>
            </a:pPr>
            <a:endParaRPr lang="en-US" sz="1600" b="1" dirty="0" smtClean="0"/>
          </a:p>
          <a:p>
            <a:pPr>
              <a:buFont typeface="Arial" pitchFamily="34" charset="0"/>
              <a:buChar char="•"/>
            </a:pPr>
            <a:endParaRPr lang="en-US" sz="1600" b="1" dirty="0" smtClean="0"/>
          </a:p>
          <a:p>
            <a:pPr>
              <a:buNone/>
            </a:pPr>
            <a:r>
              <a:rPr lang="en-US" sz="1600" b="1" dirty="0" smtClean="0"/>
              <a:t>	</a:t>
            </a: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endParaRPr lang="en-US" sz="1600" b="1" dirty="0"/>
          </a:p>
          <a:p>
            <a:pPr>
              <a:buFont typeface="Arial" pitchFamily="34" charset="0"/>
              <a:buChar char="•"/>
            </a:pPr>
            <a:endParaRPr lang="en-US" sz="1400" b="1" dirty="0" smtClean="0"/>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a:p>
            <a:endParaRPr lang="en-US" sz="1600" b="1" dirty="0" smtClean="0">
              <a:solidFill>
                <a:srgbClr val="C00000"/>
              </a:solidFill>
            </a:endParaRPr>
          </a:p>
        </p:txBody>
      </p:sp>
      <p:pic>
        <p:nvPicPr>
          <p:cNvPr id="6" name="Picture 6" descr="http://my.safaribooksonline.com/getfile?item=L2djczIxOWVtOWRzYXQxOC85L3A5aTZzYXI3MTc5MHQuNWllcDBqLzRmZ3N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47216" y="3381761"/>
            <a:ext cx="3810000" cy="1571626"/>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140088" y="3087236"/>
            <a:ext cx="3405434" cy="177447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33602" y="292222"/>
            <a:ext cx="7727950" cy="558800"/>
          </a:xfrm>
        </p:spPr>
        <p:txBody>
          <a:bodyPr/>
          <a:lstStyle/>
          <a:p>
            <a:r>
              <a:rPr lang="en-US" b="1" dirty="0" smtClean="0"/>
              <a:t>Working with Streams </a:t>
            </a:r>
            <a:endParaRPr lang="en-US" b="1" dirty="0"/>
          </a:p>
        </p:txBody>
      </p:sp>
      <p:sp>
        <p:nvSpPr>
          <p:cNvPr id="3" name="Text Placeholder 2"/>
          <p:cNvSpPr>
            <a:spLocks noGrp="1"/>
          </p:cNvSpPr>
          <p:nvPr>
            <p:ph type="body" sz="quarter" idx="10"/>
          </p:nvPr>
        </p:nvSpPr>
        <p:spPr>
          <a:xfrm>
            <a:off x="543059" y="651856"/>
            <a:ext cx="8637145" cy="4155541"/>
          </a:xfrm>
        </p:spPr>
        <p:txBody>
          <a:bodyPr/>
          <a:lstStyle/>
          <a:p>
            <a:pPr>
              <a:buFont typeface="Arial" pitchFamily="34" charset="0"/>
              <a:buChar char="•"/>
            </a:pPr>
            <a:r>
              <a:rPr lang="en-US" sz="1500" b="1" dirty="0" smtClean="0"/>
              <a:t>Working </a:t>
            </a:r>
            <a:r>
              <a:rPr lang="en-US" sz="1500" b="1" dirty="0"/>
              <a:t>with streams, in general, involves three things: </a:t>
            </a:r>
          </a:p>
          <a:p>
            <a:pPr lvl="1"/>
            <a:r>
              <a:rPr lang="en-US" sz="1400" b="1" dirty="0"/>
              <a:t>A </a:t>
            </a:r>
            <a:r>
              <a:rPr lang="en-US" sz="1400" b="1" dirty="0" smtClean="0"/>
              <a:t>data source </a:t>
            </a:r>
            <a:r>
              <a:rPr lang="en-US" sz="1400" b="1" dirty="0"/>
              <a:t>(such as a collection) on which to perform a query</a:t>
            </a:r>
          </a:p>
          <a:p>
            <a:pPr lvl="1"/>
            <a:r>
              <a:rPr lang="en-US" sz="1400" b="1" dirty="0"/>
              <a:t>A chain of intermediate operations, which form a stream pipeline</a:t>
            </a:r>
          </a:p>
          <a:p>
            <a:pPr lvl="1"/>
            <a:r>
              <a:rPr lang="en-US" sz="1400" b="1" dirty="0"/>
              <a:t>One terminal operation, which executes the stream pipeline and produces a result </a:t>
            </a:r>
          </a:p>
          <a:p>
            <a:endParaRPr lang="en-US" sz="1600" dirty="0"/>
          </a:p>
          <a:p>
            <a:pPr>
              <a:buFont typeface="Arial" pitchFamily="34" charset="0"/>
              <a:buChar char="•"/>
            </a:pPr>
            <a:endParaRPr lang="en-US" sz="1500" b="1" dirty="0" smtClean="0"/>
          </a:p>
          <a:p>
            <a:pPr>
              <a:buFont typeface="Arial" pitchFamily="34" charset="0"/>
              <a:buChar char="•"/>
            </a:pPr>
            <a:r>
              <a:rPr lang="en-US" sz="1500" b="1" dirty="0"/>
              <a:t>f</a:t>
            </a:r>
            <a:endParaRPr lang="en-US" sz="1600" b="1" dirty="0"/>
          </a:p>
          <a:p>
            <a:pPr lvl="1"/>
            <a:endParaRPr lang="en-US" sz="1600" b="1" dirty="0" smtClean="0">
              <a:solidFill>
                <a:schemeClr val="tx1"/>
              </a:solidFill>
              <a:ea typeface="Helvetica Neue"/>
              <a:sym typeface="Helvetica Neue"/>
            </a:endParaRPr>
          </a:p>
          <a:p>
            <a:pPr>
              <a:buFont typeface="Arial" pitchFamily="34" charset="0"/>
              <a:buChar char="•"/>
            </a:pPr>
            <a:endParaRPr lang="en-US" sz="1600" b="1" dirty="0" smtClean="0"/>
          </a:p>
          <a:p>
            <a:pPr>
              <a:buFont typeface="Arial" pitchFamily="34" charset="0"/>
              <a:buChar char="•"/>
            </a:pPr>
            <a:endParaRPr lang="en-US" sz="1600" b="1" dirty="0" smtClean="0"/>
          </a:p>
          <a:p>
            <a:pPr>
              <a:buNone/>
            </a:pPr>
            <a:r>
              <a:rPr lang="en-US" sz="1600" b="1" dirty="0" smtClean="0"/>
              <a:t>	</a:t>
            </a: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a:solidFill>
                <a:srgbClr val="FF0000"/>
              </a:solidFill>
            </a:endParaRPr>
          </a:p>
          <a:p>
            <a:endParaRPr lang="en-US" sz="1600" b="1" dirty="0"/>
          </a:p>
          <a:p>
            <a:pPr>
              <a:buFont typeface="Arial" pitchFamily="34" charset="0"/>
              <a:buChar char="•"/>
            </a:pPr>
            <a:endParaRPr lang="en-US" sz="1400" b="1" dirty="0" smtClean="0"/>
          </a:p>
          <a:p>
            <a:pPr>
              <a:buFont typeface="Arial" pitchFamily="34" charset="0"/>
              <a:buChar char="•"/>
            </a:pPr>
            <a:endParaRPr lang="en-US" sz="1600" b="1" dirty="0" smtClean="0">
              <a:solidFill>
                <a:srgbClr val="FF0000"/>
              </a:solidFill>
            </a:endParaRPr>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a:p>
            <a:endParaRPr lang="en-US" sz="1600" b="1" dirty="0" smtClean="0">
              <a:solidFill>
                <a:srgbClr val="C00000"/>
              </a:solidFill>
            </a:endParaRPr>
          </a:p>
        </p:txBody>
      </p:sp>
      <p:pic>
        <p:nvPicPr>
          <p:cNvPr id="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23313" y="2009021"/>
            <a:ext cx="7097907" cy="299755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Thank you</a:t>
            </a:r>
            <a:endParaRPr lang="en-US" dirty="0"/>
          </a:p>
        </p:txBody>
      </p:sp>
    </p:spTree>
    <p:extLst>
      <p:ext uri="{BB962C8B-B14F-4D97-AF65-F5344CB8AC3E}">
        <p14:creationId xmlns="" xmlns:p14="http://schemas.microsoft.com/office/powerpoint/2010/main" val="21529654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Why Lambda Expression ?</a:t>
            </a:r>
            <a:endParaRPr lang="en-US" b="1" dirty="0"/>
          </a:p>
        </p:txBody>
      </p:sp>
      <p:sp>
        <p:nvSpPr>
          <p:cNvPr id="3" name="Text Placeholder 2"/>
          <p:cNvSpPr>
            <a:spLocks noGrp="1"/>
          </p:cNvSpPr>
          <p:nvPr>
            <p:ph type="body" sz="quarter" idx="10"/>
          </p:nvPr>
        </p:nvSpPr>
        <p:spPr>
          <a:xfrm>
            <a:off x="352946" y="805758"/>
            <a:ext cx="8637145" cy="4010686"/>
          </a:xfrm>
        </p:spPr>
        <p:txBody>
          <a:bodyPr/>
          <a:lstStyle/>
          <a:p>
            <a:pPr lvl="1"/>
            <a:r>
              <a:rPr lang="en-US" sz="1400" b="1" dirty="0">
                <a:solidFill>
                  <a:schemeClr val="tx1"/>
                </a:solidFill>
                <a:ea typeface="Helvetica Neue"/>
                <a:sym typeface="Helvetica Neue"/>
              </a:rPr>
              <a:t>There is no way of defining just a function / method which stays in Java all by itself. </a:t>
            </a:r>
            <a:endParaRPr lang="en-US" sz="1400" b="1" dirty="0" smtClean="0">
              <a:solidFill>
                <a:schemeClr val="tx1"/>
              </a:solidFill>
              <a:ea typeface="Helvetica Neue"/>
              <a:sym typeface="Helvetica Neue"/>
            </a:endParaRPr>
          </a:p>
          <a:p>
            <a:pPr lvl="1"/>
            <a:endParaRPr lang="en-US" sz="1400" b="1" dirty="0">
              <a:solidFill>
                <a:schemeClr val="tx1"/>
              </a:solidFill>
              <a:ea typeface="Helvetica Neue"/>
              <a:sym typeface="Helvetica Neue"/>
            </a:endParaRPr>
          </a:p>
          <a:p>
            <a:pPr lvl="1"/>
            <a:r>
              <a:rPr lang="en-US" sz="1400" b="1" dirty="0" smtClean="0">
                <a:solidFill>
                  <a:schemeClr val="tx1"/>
                </a:solidFill>
                <a:ea typeface="Helvetica Neue"/>
                <a:sym typeface="Helvetica Neue"/>
              </a:rPr>
              <a:t>There </a:t>
            </a:r>
            <a:r>
              <a:rPr lang="en-US" sz="1400" b="1" dirty="0">
                <a:solidFill>
                  <a:schemeClr val="tx1"/>
                </a:solidFill>
                <a:ea typeface="Helvetica Neue"/>
                <a:sym typeface="Helvetica Neue"/>
              </a:rPr>
              <a:t>is no way of passing a method as argument or returning a method body for that </a:t>
            </a:r>
            <a:r>
              <a:rPr lang="en-US" sz="1400" b="1" dirty="0" smtClean="0">
                <a:solidFill>
                  <a:schemeClr val="tx1"/>
                </a:solidFill>
                <a:ea typeface="Helvetica Neue"/>
                <a:sym typeface="Helvetica Neue"/>
              </a:rPr>
              <a:t>instance</a:t>
            </a:r>
          </a:p>
          <a:p>
            <a:pPr lvl="1"/>
            <a:endParaRPr lang="en-US" sz="1400" b="1" dirty="0">
              <a:solidFill>
                <a:schemeClr val="tx1"/>
              </a:solidFill>
              <a:ea typeface="Helvetica Neue"/>
              <a:sym typeface="Helvetica Neue"/>
            </a:endParaRPr>
          </a:p>
          <a:p>
            <a:pPr lvl="1"/>
            <a:r>
              <a:rPr lang="en-US" sz="1400" b="1" dirty="0" smtClean="0">
                <a:solidFill>
                  <a:schemeClr val="tx1"/>
                </a:solidFill>
                <a:ea typeface="Helvetica Neue"/>
                <a:sym typeface="Helvetica Neue"/>
              </a:rPr>
              <a:t>In </a:t>
            </a:r>
            <a:r>
              <a:rPr lang="en-US" sz="1400" b="1" dirty="0">
                <a:solidFill>
                  <a:schemeClr val="tx1"/>
                </a:solidFill>
                <a:ea typeface="Helvetica Neue"/>
                <a:sym typeface="Helvetica Neue"/>
              </a:rPr>
              <a:t>short, it is not easy to pass plain methods / functionalities in Java that can be passed as arguments. Due to this limitation Java 8 adds a brand new language level feature called Lambda Expressions</a:t>
            </a:r>
            <a:r>
              <a:rPr lang="en-US" sz="1400" b="1" dirty="0" smtClean="0">
                <a:solidFill>
                  <a:schemeClr val="tx1"/>
                </a:solidFill>
                <a:ea typeface="Helvetica Neue"/>
                <a:sym typeface="Helvetica Neue"/>
              </a:rPr>
              <a:t>.</a:t>
            </a:r>
          </a:p>
          <a:p>
            <a:pPr lvl="1"/>
            <a:endParaRPr lang="en-US" sz="1400" b="1" dirty="0">
              <a:solidFill>
                <a:schemeClr val="tx1"/>
              </a:solidFill>
              <a:ea typeface="Helvetica Neue"/>
              <a:sym typeface="Helvetica Neue"/>
            </a:endParaRPr>
          </a:p>
          <a:p>
            <a:pPr lvl="1"/>
            <a:r>
              <a:rPr lang="en-US" sz="1400" b="1" dirty="0">
                <a:solidFill>
                  <a:schemeClr val="tx1"/>
                </a:solidFill>
                <a:ea typeface="Helvetica Neue"/>
                <a:sym typeface="Helvetica Neue"/>
              </a:rPr>
              <a:t>Lambda expression adds that missing link of functional programming to Java. </a:t>
            </a:r>
            <a:endParaRPr lang="en-US" sz="1400" b="1" dirty="0" smtClean="0">
              <a:solidFill>
                <a:schemeClr val="tx1"/>
              </a:solidFill>
              <a:ea typeface="Helvetica Neue"/>
              <a:sym typeface="Helvetica Neue"/>
            </a:endParaRPr>
          </a:p>
          <a:p>
            <a:pPr lvl="1"/>
            <a:endParaRPr lang="en-US" sz="1400" b="1" dirty="0">
              <a:solidFill>
                <a:schemeClr val="tx1"/>
              </a:solidFill>
              <a:ea typeface="Helvetica Neue"/>
              <a:sym typeface="Helvetica Neue"/>
            </a:endParaRPr>
          </a:p>
          <a:p>
            <a:pPr lvl="1"/>
            <a:r>
              <a:rPr lang="en-US" sz="1400" b="1" dirty="0">
                <a:solidFill>
                  <a:schemeClr val="tx1"/>
                </a:solidFill>
                <a:ea typeface="Helvetica Neue"/>
                <a:sym typeface="Helvetica Neue"/>
              </a:rPr>
              <a:t> Lambda expression let us have functions as first class citizen. Although this is not 100% correct</a:t>
            </a:r>
            <a:r>
              <a:rPr lang="en-US" sz="1400" b="1" dirty="0" smtClean="0">
                <a:solidFill>
                  <a:schemeClr val="tx1"/>
                </a:solidFill>
                <a:ea typeface="Helvetica Neue"/>
                <a:sym typeface="Helvetica Neue"/>
              </a:rPr>
              <a:t>.</a:t>
            </a:r>
          </a:p>
          <a:p>
            <a:pPr lvl="1"/>
            <a:endParaRPr lang="en-US" sz="1400" b="1" dirty="0">
              <a:solidFill>
                <a:schemeClr val="tx1"/>
              </a:solidFill>
              <a:ea typeface="Helvetica Neue"/>
              <a:sym typeface="Helvetica Neue"/>
            </a:endParaRPr>
          </a:p>
          <a:p>
            <a:pPr lvl="1"/>
            <a:r>
              <a:rPr lang="en-US" sz="1400" b="1" dirty="0">
                <a:solidFill>
                  <a:schemeClr val="tx1"/>
                </a:solidFill>
                <a:ea typeface="Helvetica Neue"/>
                <a:sym typeface="Helvetica Neue"/>
              </a:rPr>
              <a:t>In Java, the lambda expressions are represented as objects, and so they must be bound to a particular object type known as a </a:t>
            </a:r>
            <a:r>
              <a:rPr lang="en-US" sz="1500" b="1" dirty="0" smtClean="0">
                <a:solidFill>
                  <a:srgbClr val="C00000"/>
                </a:solidFill>
                <a:ea typeface="Helvetica Neue"/>
                <a:sym typeface="Helvetica Neue"/>
              </a:rPr>
              <a:t>Functional </a:t>
            </a:r>
            <a:r>
              <a:rPr lang="en-US" sz="1500" b="1" dirty="0">
                <a:solidFill>
                  <a:srgbClr val="C00000"/>
                </a:solidFill>
                <a:ea typeface="Helvetica Neue"/>
                <a:sym typeface="Helvetica Neue"/>
              </a:rPr>
              <a:t>interface..</a:t>
            </a:r>
          </a:p>
          <a:p>
            <a:pPr lvl="1"/>
            <a:endParaRPr lang="en-US" sz="1400" b="1" dirty="0">
              <a:solidFill>
                <a:schemeClr val="tx1"/>
              </a:solidFill>
              <a:ea typeface="Helvetica Neue"/>
              <a:sym typeface="Helvetica Neue"/>
            </a:endParaRPr>
          </a:p>
          <a:p>
            <a:pPr lvl="1"/>
            <a:endParaRPr lang="en-US" sz="900" b="1" dirty="0"/>
          </a:p>
          <a:p>
            <a:pPr lvl="1"/>
            <a:endParaRPr lang="en-US" sz="900" b="1" dirty="0" smtClean="0"/>
          </a:p>
        </p:txBody>
      </p:sp>
    </p:spTree>
    <p:extLst>
      <p:ext uri="{BB962C8B-B14F-4D97-AF65-F5344CB8AC3E}">
        <p14:creationId xmlns="" xmlns:p14="http://schemas.microsoft.com/office/powerpoint/2010/main" val="41423900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Why Lambda Expression ?</a:t>
            </a:r>
            <a:endParaRPr lang="en-US" b="1" dirty="0"/>
          </a:p>
        </p:txBody>
      </p:sp>
      <p:pic>
        <p:nvPicPr>
          <p:cNvPr id="2050" name="Picture 2"/>
          <p:cNvPicPr>
            <a:picLocks noChangeAspect="1" noChangeArrowheads="1"/>
          </p:cNvPicPr>
          <p:nvPr/>
        </p:nvPicPr>
        <p:blipFill>
          <a:blip r:embed="rId2"/>
          <a:stretch>
            <a:fillRect/>
          </a:stretch>
        </p:blipFill>
        <p:spPr bwMode="auto">
          <a:xfrm>
            <a:off x="942814" y="920794"/>
            <a:ext cx="2203450" cy="533400"/>
          </a:xfrm>
          <a:prstGeom prst="rect">
            <a:avLst/>
          </a:prstGeom>
          <a:noFill/>
          <a:ln w="9525">
            <a:noFill/>
            <a:miter lim="800000"/>
            <a:headEnd/>
            <a:tailEnd/>
          </a:ln>
        </p:spPr>
      </p:pic>
      <p:sp>
        <p:nvSpPr>
          <p:cNvPr id="10" name="TextBox 9"/>
          <p:cNvSpPr txBox="1"/>
          <p:nvPr/>
        </p:nvSpPr>
        <p:spPr>
          <a:xfrm>
            <a:off x="707436" y="1601263"/>
            <a:ext cx="3195873" cy="338554"/>
          </a:xfrm>
          <a:prstGeom prst="rect">
            <a:avLst/>
          </a:prstGeom>
        </p:spPr>
        <p:txBody>
          <a:bodyPr wrap="square" rtlCol="0">
            <a:spAutoFit/>
          </a:bodyPr>
          <a:lstStyle/>
          <a:p>
            <a:pPr>
              <a:buFont typeface="Arial" pitchFamily="34" charset="0"/>
              <a:buChar char="•"/>
            </a:pPr>
            <a:r>
              <a:rPr lang="en-US" sz="1600" b="1" dirty="0" smtClean="0">
                <a:solidFill>
                  <a:schemeClr val="tx1"/>
                </a:solidFill>
                <a:latin typeface="HelveticaNeueLT Pro 35 Th"/>
                <a:ea typeface="Helvetica Neue"/>
                <a:cs typeface="HelveticaNeueLT Pro 35 Th"/>
                <a:sym typeface="Helvetica Neue"/>
              </a:rPr>
              <a:t>   </a:t>
            </a:r>
            <a:r>
              <a:rPr lang="en-US" b="1" dirty="0" smtClean="0">
                <a:solidFill>
                  <a:schemeClr val="tx1"/>
                </a:solidFill>
                <a:latin typeface="HelveticaNeueLT Pro 35 Th"/>
                <a:ea typeface="Helvetica Neue"/>
                <a:cs typeface="HelveticaNeueLT Pro 35 Th"/>
                <a:sym typeface="Helvetica Neue"/>
              </a:rPr>
              <a:t>Let’s implement this interface</a:t>
            </a:r>
            <a:endParaRPr lang="en-US" b="1" dirty="0">
              <a:solidFill>
                <a:schemeClr val="tx1"/>
              </a:solidFill>
              <a:latin typeface="HelveticaNeueLT Pro 35 Th"/>
              <a:ea typeface="Helvetica Neue"/>
              <a:cs typeface="HelveticaNeueLT Pro 35 Th"/>
              <a:sym typeface="Helvetica Neue"/>
            </a:endParaRPr>
          </a:p>
        </p:txBody>
      </p:sp>
      <p:sp>
        <p:nvSpPr>
          <p:cNvPr id="11" name="TextBox 10"/>
          <p:cNvSpPr txBox="1"/>
          <p:nvPr/>
        </p:nvSpPr>
        <p:spPr>
          <a:xfrm>
            <a:off x="5060887" y="1634313"/>
            <a:ext cx="3195873" cy="307777"/>
          </a:xfrm>
          <a:prstGeom prst="rect">
            <a:avLst/>
          </a:prstGeom>
        </p:spPr>
        <p:txBody>
          <a:bodyPr wrap="square" rtlCol="0">
            <a:spAutoFit/>
          </a:bodyPr>
          <a:lstStyle/>
          <a:p>
            <a:pPr>
              <a:buFont typeface="Arial" pitchFamily="34" charset="0"/>
              <a:buChar char="•"/>
            </a:pPr>
            <a:r>
              <a:rPr lang="en-US" b="1" dirty="0" smtClean="0">
                <a:solidFill>
                  <a:schemeClr val="tx1"/>
                </a:solidFill>
                <a:latin typeface="HelveticaNeueLT Pro 45 Lt"/>
                <a:cs typeface="HelveticaNeueLT Pro 45 Lt"/>
              </a:rPr>
              <a:t>     </a:t>
            </a:r>
            <a:r>
              <a:rPr lang="en-US" b="1" dirty="0" smtClean="0">
                <a:solidFill>
                  <a:schemeClr val="tx1"/>
                </a:solidFill>
                <a:latin typeface="HelveticaNeueLT Pro 35 Th"/>
                <a:ea typeface="Helvetica Neue"/>
                <a:cs typeface="HelveticaNeueLT Pro 35 Th"/>
                <a:sym typeface="Helvetica Neue"/>
              </a:rPr>
              <a:t>And use it</a:t>
            </a:r>
            <a:endParaRPr lang="en-US" b="1" dirty="0">
              <a:solidFill>
                <a:schemeClr val="tx1"/>
              </a:solidFill>
              <a:latin typeface="HelveticaNeueLT Pro 35 Th"/>
              <a:ea typeface="Helvetica Neue"/>
              <a:cs typeface="HelveticaNeueLT Pro 35 Th"/>
              <a:sym typeface="Helvetica Neue"/>
            </a:endParaRPr>
          </a:p>
        </p:txBody>
      </p:sp>
      <p:pic>
        <p:nvPicPr>
          <p:cNvPr id="2052" name="Picture 4"/>
          <p:cNvPicPr>
            <a:picLocks noChangeAspect="1" noChangeArrowheads="1"/>
          </p:cNvPicPr>
          <p:nvPr/>
        </p:nvPicPr>
        <p:blipFill>
          <a:blip r:embed="rId3"/>
          <a:srcRect/>
          <a:stretch>
            <a:fillRect/>
          </a:stretch>
        </p:blipFill>
        <p:spPr bwMode="auto">
          <a:xfrm>
            <a:off x="1313993" y="1917105"/>
            <a:ext cx="3746894" cy="1134812"/>
          </a:xfrm>
          <a:prstGeom prst="rect">
            <a:avLst/>
          </a:prstGeom>
          <a:noFill/>
          <a:ln w="9525">
            <a:noFill/>
            <a:miter lim="800000"/>
            <a:headEnd/>
            <a:tailEnd/>
          </a:ln>
        </p:spPr>
      </p:pic>
      <p:pic>
        <p:nvPicPr>
          <p:cNvPr id="2053" name="Picture 5"/>
          <p:cNvPicPr>
            <a:picLocks noChangeAspect="1" noChangeArrowheads="1"/>
          </p:cNvPicPr>
          <p:nvPr/>
        </p:nvPicPr>
        <p:blipFill>
          <a:blip r:embed="rId4"/>
          <a:srcRect/>
          <a:stretch>
            <a:fillRect/>
          </a:stretch>
        </p:blipFill>
        <p:spPr bwMode="auto">
          <a:xfrm>
            <a:off x="5463218" y="1889946"/>
            <a:ext cx="3508766" cy="602363"/>
          </a:xfrm>
          <a:prstGeom prst="rect">
            <a:avLst/>
          </a:prstGeom>
          <a:noFill/>
          <a:ln w="9525">
            <a:noFill/>
            <a:miter lim="800000"/>
            <a:headEnd/>
            <a:tailEnd/>
          </a:ln>
        </p:spPr>
      </p:pic>
      <p:sp>
        <p:nvSpPr>
          <p:cNvPr id="15" name="TextBox 14"/>
          <p:cNvSpPr txBox="1"/>
          <p:nvPr/>
        </p:nvSpPr>
        <p:spPr>
          <a:xfrm>
            <a:off x="758994" y="3305833"/>
            <a:ext cx="3195873" cy="307777"/>
          </a:xfrm>
          <a:prstGeom prst="rect">
            <a:avLst/>
          </a:prstGeom>
        </p:spPr>
        <p:txBody>
          <a:bodyPr wrap="square" rtlCol="0">
            <a:spAutoFit/>
          </a:bodyPr>
          <a:lstStyle/>
          <a:p>
            <a:pPr>
              <a:buFont typeface="Arial" pitchFamily="34" charset="0"/>
              <a:buChar char="•"/>
            </a:pPr>
            <a:r>
              <a:rPr lang="en-US" sz="1050" b="1" dirty="0" smtClean="0">
                <a:solidFill>
                  <a:schemeClr val="tx1"/>
                </a:solidFill>
                <a:latin typeface="HelveticaNeueLT Pro 45 Lt"/>
                <a:cs typeface="HelveticaNeueLT Pro 45 Lt"/>
              </a:rPr>
              <a:t>     </a:t>
            </a:r>
            <a:r>
              <a:rPr lang="en-US" b="1" dirty="0" smtClean="0">
                <a:solidFill>
                  <a:schemeClr val="tx1"/>
                </a:solidFill>
                <a:latin typeface="HelveticaNeueLT Pro 35 Th"/>
                <a:ea typeface="Helvetica Neue"/>
                <a:cs typeface="HelveticaNeueLT Pro 35 Th"/>
                <a:sym typeface="Helvetica Neue"/>
              </a:rPr>
              <a:t>Let’s use an anonymous class </a:t>
            </a:r>
            <a:endParaRPr lang="en-US" b="1" dirty="0">
              <a:solidFill>
                <a:schemeClr val="tx1"/>
              </a:solidFill>
              <a:latin typeface="HelveticaNeueLT Pro 35 Th"/>
              <a:ea typeface="Helvetica Neue"/>
              <a:cs typeface="HelveticaNeueLT Pro 35 Th"/>
              <a:sym typeface="Helvetica Neue"/>
            </a:endParaRPr>
          </a:p>
        </p:txBody>
      </p:sp>
      <p:pic>
        <p:nvPicPr>
          <p:cNvPr id="2055" name="Picture 7"/>
          <p:cNvPicPr>
            <a:picLocks noChangeAspect="1" noChangeArrowheads="1"/>
          </p:cNvPicPr>
          <p:nvPr/>
        </p:nvPicPr>
        <p:blipFill>
          <a:blip r:embed="rId5"/>
          <a:srcRect/>
          <a:stretch>
            <a:fillRect/>
          </a:stretch>
        </p:blipFill>
        <p:spPr bwMode="auto">
          <a:xfrm>
            <a:off x="1448558" y="3569999"/>
            <a:ext cx="4110273" cy="1330450"/>
          </a:xfrm>
          <a:prstGeom prst="rect">
            <a:avLst/>
          </a:prstGeom>
          <a:noFill/>
          <a:ln w="9525">
            <a:noFill/>
            <a:miter lim="800000"/>
            <a:headEnd/>
            <a:tailEnd/>
          </a:ln>
        </p:spPr>
      </p:pic>
    </p:spTree>
    <p:extLst>
      <p:ext uri="{BB962C8B-B14F-4D97-AF65-F5344CB8AC3E}">
        <p14:creationId xmlns="" xmlns:p14="http://schemas.microsoft.com/office/powerpoint/2010/main" val="41423900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Why Lambda Expression ?</a:t>
            </a:r>
            <a:endParaRPr lang="en-US" b="1" dirty="0"/>
          </a:p>
        </p:txBody>
      </p:sp>
      <p:sp>
        <p:nvSpPr>
          <p:cNvPr id="3" name="Text Placeholder 2"/>
          <p:cNvSpPr>
            <a:spLocks noGrp="1"/>
          </p:cNvSpPr>
          <p:nvPr>
            <p:ph type="body" sz="quarter" idx="10"/>
          </p:nvPr>
        </p:nvSpPr>
        <p:spPr>
          <a:xfrm>
            <a:off x="352946" y="805758"/>
            <a:ext cx="8637145" cy="4010686"/>
          </a:xfrm>
        </p:spPr>
        <p:txBody>
          <a:bodyPr/>
          <a:lstStyle/>
          <a:p>
            <a:pPr lvl="1"/>
            <a:endParaRPr lang="en-US" sz="1400" b="1" dirty="0">
              <a:solidFill>
                <a:schemeClr val="tx1"/>
              </a:solidFill>
              <a:ea typeface="Helvetica Neue"/>
              <a:sym typeface="Helvetica Neue"/>
            </a:endParaRPr>
          </a:p>
          <a:p>
            <a:pPr lvl="1"/>
            <a:endParaRPr lang="en-US" sz="900" b="1" dirty="0"/>
          </a:p>
          <a:p>
            <a:pPr lvl="1"/>
            <a:endParaRPr lang="en-US" sz="900" b="1" dirty="0" smtClean="0"/>
          </a:p>
        </p:txBody>
      </p:sp>
      <p:sp>
        <p:nvSpPr>
          <p:cNvPr id="4" name="Text Placeholder 2"/>
          <p:cNvSpPr txBox="1">
            <a:spLocks/>
          </p:cNvSpPr>
          <p:nvPr/>
        </p:nvSpPr>
        <p:spPr>
          <a:xfrm>
            <a:off x="533400" y="805758"/>
            <a:ext cx="8077200" cy="3943350"/>
          </a:xfrm>
          <a:prstGeom prst="rect">
            <a:avLst/>
          </a:prstGeom>
        </p:spPr>
        <p:txBody>
          <a:bodyPr tIns="91440" bIns="91440">
            <a:noAutofit/>
          </a:bodyPr>
          <a:lstStyle/>
          <a:p>
            <a:pPr marL="339725" marR="0" lvl="0" indent="-339725" algn="l" defTabSz="914400" rtl="0" eaLnBrk="1" fontAlgn="auto" latinLnBrk="0" hangingPunct="1">
              <a:lnSpc>
                <a:spcPct val="100000"/>
              </a:lnSpc>
              <a:spcBef>
                <a:spcPts val="1500"/>
              </a:spcBef>
              <a:spcAft>
                <a:spcPts val="600"/>
              </a:spcAft>
              <a:buClr>
                <a:schemeClr val="accent2"/>
              </a:buClr>
              <a:buSzPct val="100000"/>
              <a:buFont typeface="Arial" pitchFamily="34" charset="0"/>
              <a:buChar char="•"/>
              <a:tabLst/>
              <a:defRPr/>
            </a:pPr>
            <a:r>
              <a:rPr kumimoji="0" lang="en-US" sz="1600" b="1" i="0" u="none" strike="noStrike" kern="0" cap="none" spc="0" normalizeH="0" baseline="0" noProof="0" dirty="0" smtClean="0">
                <a:ln>
                  <a:noFill/>
                </a:ln>
                <a:solidFill>
                  <a:schemeClr val="tx1"/>
                </a:solidFill>
                <a:effectLst/>
                <a:uLnTx/>
                <a:uFillTx/>
                <a:latin typeface="HelveticaNeueLT Pro 35 Th"/>
                <a:ea typeface="Helvetica Neue"/>
                <a:cs typeface="HelveticaNeueLT Pro 35 Th"/>
                <a:sym typeface="Helvetica Neue"/>
              </a:rPr>
              <a:t>Anonymous class</a:t>
            </a:r>
          </a:p>
          <a:p>
            <a:pPr marL="339725" marR="0" lvl="0" indent="-339725" algn="l" defTabSz="914400" rtl="0" eaLnBrk="1" fontAlgn="auto" latinLnBrk="0" hangingPunct="1">
              <a:lnSpc>
                <a:spcPct val="100000"/>
              </a:lnSpc>
              <a:spcBef>
                <a:spcPts val="200"/>
              </a:spcBef>
              <a:spcAft>
                <a:spcPts val="600"/>
              </a:spcAft>
              <a:buClr>
                <a:schemeClr val="accent2"/>
              </a:buClr>
              <a:buSzPct val="100000"/>
              <a:buFont typeface="+mj-lt"/>
              <a:buAutoNum type="arabicPeriod"/>
              <a:tabLst/>
              <a:defRPr/>
            </a:pPr>
            <a:endParaRPr kumimoji="0" lang="en-US" sz="1600" b="1" i="1" u="none" strike="noStrike" kern="0" cap="none" spc="0" normalizeH="0" baseline="0" noProof="0" dirty="0" smtClean="0">
              <a:ln>
                <a:noFill/>
              </a:ln>
              <a:solidFill>
                <a:schemeClr val="tx1"/>
              </a:solidFill>
              <a:effectLst/>
              <a:uLnTx/>
              <a:uFillTx/>
              <a:latin typeface="HelveticaNeueLT Pro 35 Th"/>
              <a:ea typeface="Helvetica Neue"/>
              <a:cs typeface="HelveticaNeueLT Pro 35 Th"/>
              <a:sym typeface="Helvetica Neue"/>
            </a:endParaRPr>
          </a:p>
          <a:p>
            <a:pPr marL="339725" marR="0" lvl="0" indent="-339725" algn="l" defTabSz="914400" rtl="0" eaLnBrk="1" fontAlgn="auto" latinLnBrk="0" hangingPunct="1">
              <a:lnSpc>
                <a:spcPct val="100000"/>
              </a:lnSpc>
              <a:spcBef>
                <a:spcPts val="200"/>
              </a:spcBef>
              <a:spcAft>
                <a:spcPts val="600"/>
              </a:spcAft>
              <a:buClr>
                <a:schemeClr val="accent2"/>
              </a:buClr>
              <a:buSzPct val="100000"/>
              <a:buFont typeface="+mj-lt"/>
              <a:buAutoNum type="arabicPeriod"/>
              <a:tabLst/>
              <a:defRPr/>
            </a:pPr>
            <a:endParaRPr kumimoji="0" lang="en-US" sz="1600" b="1" i="0" u="none" strike="noStrike" kern="0" cap="none" spc="0" normalizeH="0" baseline="0" noProof="0" dirty="0" smtClean="0">
              <a:ln>
                <a:noFill/>
              </a:ln>
              <a:solidFill>
                <a:schemeClr val="tx1"/>
              </a:solidFill>
              <a:effectLst/>
              <a:uLnTx/>
              <a:uFillTx/>
              <a:latin typeface="HelveticaNeueLT Pro 35 Th"/>
              <a:ea typeface="Helvetica Neue"/>
              <a:cs typeface="HelveticaNeueLT Pro 35 Th"/>
              <a:sym typeface="Helvetica Neue"/>
            </a:endParaRPr>
          </a:p>
          <a:p>
            <a:pPr marL="339725" marR="0" lvl="0" indent="-339725" algn="l" defTabSz="914400" rtl="0" eaLnBrk="1" fontAlgn="auto" latinLnBrk="0" hangingPunct="1">
              <a:lnSpc>
                <a:spcPct val="100000"/>
              </a:lnSpc>
              <a:spcBef>
                <a:spcPts val="200"/>
              </a:spcBef>
              <a:spcAft>
                <a:spcPts val="600"/>
              </a:spcAft>
              <a:buClr>
                <a:schemeClr val="accent2"/>
              </a:buClr>
              <a:buSzPct val="100000"/>
              <a:buFont typeface="+mj-lt"/>
              <a:buAutoNum type="arabicPeriod"/>
              <a:tabLst/>
              <a:defRPr/>
            </a:pPr>
            <a:endParaRPr kumimoji="0" lang="en-US" sz="1600" b="1" i="0" u="none" strike="noStrike" kern="0" cap="none" spc="0" normalizeH="0" baseline="0" noProof="0" dirty="0" smtClean="0">
              <a:ln>
                <a:noFill/>
              </a:ln>
              <a:solidFill>
                <a:schemeClr val="tx1"/>
              </a:solidFill>
              <a:effectLst/>
              <a:uLnTx/>
              <a:uFillTx/>
              <a:latin typeface="HelveticaNeueLT Pro 35 Th"/>
              <a:ea typeface="Helvetica Neue"/>
              <a:cs typeface="HelveticaNeueLT Pro 35 Th"/>
              <a:sym typeface="Helvetica Neue"/>
            </a:endParaRPr>
          </a:p>
          <a:p>
            <a:pPr marL="339725" marR="0" lvl="0" indent="-339725" algn="l" defTabSz="914400" rtl="0" eaLnBrk="1" fontAlgn="auto" latinLnBrk="0" hangingPunct="1">
              <a:lnSpc>
                <a:spcPct val="100000"/>
              </a:lnSpc>
              <a:spcBef>
                <a:spcPts val="200"/>
              </a:spcBef>
              <a:spcAft>
                <a:spcPts val="600"/>
              </a:spcAft>
              <a:buClr>
                <a:schemeClr val="accent2"/>
              </a:buClr>
              <a:buSzPct val="100000"/>
              <a:buFont typeface="+mj-lt"/>
              <a:buAutoNum type="arabicPeriod"/>
              <a:tabLst/>
              <a:defRPr/>
            </a:pPr>
            <a:endParaRPr kumimoji="0" lang="en-US" sz="1600" b="1" i="0" u="none" strike="noStrike" kern="0" cap="none" spc="0" normalizeH="0" baseline="0" noProof="0" dirty="0" smtClean="0">
              <a:ln>
                <a:noFill/>
              </a:ln>
              <a:solidFill>
                <a:schemeClr val="tx1"/>
              </a:solidFill>
              <a:effectLst/>
              <a:uLnTx/>
              <a:uFillTx/>
              <a:latin typeface="HelveticaNeueLT Pro 35 Th"/>
              <a:ea typeface="Helvetica Neue"/>
              <a:cs typeface="HelveticaNeueLT Pro 35 Th"/>
              <a:sym typeface="Helvetica Neue"/>
            </a:endParaRPr>
          </a:p>
          <a:p>
            <a:pPr marL="339725" marR="0" lvl="0" indent="-339725" algn="l" defTabSz="914400" rtl="0" eaLnBrk="1" fontAlgn="auto" latinLnBrk="0" hangingPunct="1">
              <a:lnSpc>
                <a:spcPct val="100000"/>
              </a:lnSpc>
              <a:spcBef>
                <a:spcPts val="200"/>
              </a:spcBef>
              <a:spcAft>
                <a:spcPts val="600"/>
              </a:spcAft>
              <a:buClr>
                <a:schemeClr val="accent2"/>
              </a:buClr>
              <a:buSzPct val="100000"/>
              <a:buFont typeface="+mj-lt"/>
              <a:buAutoNum type="arabicPeriod"/>
              <a:tabLst/>
              <a:defRPr/>
            </a:pPr>
            <a:endParaRPr kumimoji="0" lang="en-US" sz="1600" b="1" i="0" u="none" strike="noStrike" kern="0" cap="none" spc="0" normalizeH="0" baseline="0" noProof="0" dirty="0" smtClean="0">
              <a:ln>
                <a:noFill/>
              </a:ln>
              <a:solidFill>
                <a:schemeClr val="tx1"/>
              </a:solidFill>
              <a:effectLst/>
              <a:uLnTx/>
              <a:uFillTx/>
              <a:latin typeface="HelveticaNeueLT Pro 35 Th"/>
              <a:ea typeface="Helvetica Neue"/>
              <a:cs typeface="HelveticaNeueLT Pro 35 Th"/>
              <a:sym typeface="Helvetica Neue"/>
            </a:endParaRPr>
          </a:p>
          <a:p>
            <a:pPr marL="339725" marR="0" lvl="0" indent="-339725" algn="l" defTabSz="914400" rtl="0" eaLnBrk="1" fontAlgn="auto" latinLnBrk="0" hangingPunct="1">
              <a:lnSpc>
                <a:spcPct val="100000"/>
              </a:lnSpc>
              <a:spcBef>
                <a:spcPts val="200"/>
              </a:spcBef>
              <a:spcAft>
                <a:spcPts val="600"/>
              </a:spcAft>
              <a:buClr>
                <a:schemeClr val="accent2"/>
              </a:buClr>
              <a:buSzPct val="100000"/>
              <a:buFont typeface="Arial" pitchFamily="34" charset="0"/>
              <a:buChar char="•"/>
              <a:tabLst/>
              <a:defRPr/>
            </a:pPr>
            <a:r>
              <a:rPr kumimoji="0" lang="en-US" sz="1600" b="1" i="0" u="none" strike="noStrike" kern="0" cap="none" spc="0" normalizeH="0" baseline="0" noProof="0" dirty="0" smtClean="0">
                <a:ln>
                  <a:noFill/>
                </a:ln>
                <a:solidFill>
                  <a:schemeClr val="tx1"/>
                </a:solidFill>
                <a:effectLst/>
                <a:uLnTx/>
                <a:uFillTx/>
                <a:latin typeface="HelveticaNeueLT Pro 35 Th"/>
                <a:ea typeface="Helvetica Neue"/>
                <a:cs typeface="HelveticaNeueLT Pro 35 Th"/>
                <a:sym typeface="Helvetica Neue"/>
              </a:rPr>
              <a:t>This is Java8 Lambda Expression</a:t>
            </a:r>
          </a:p>
        </p:txBody>
      </p:sp>
      <p:sp>
        <p:nvSpPr>
          <p:cNvPr id="9" name="Rounded Rectangle 8"/>
          <p:cNvSpPr/>
          <p:nvPr/>
        </p:nvSpPr>
        <p:spPr>
          <a:xfrm>
            <a:off x="1611519" y="4231266"/>
            <a:ext cx="1474346" cy="491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Method Signatures</a:t>
            </a:r>
            <a:endParaRPr lang="en-US" dirty="0">
              <a:solidFill>
                <a:srgbClr val="FF0000"/>
              </a:solidFill>
            </a:endParaRPr>
          </a:p>
        </p:txBody>
      </p:sp>
      <p:sp>
        <p:nvSpPr>
          <p:cNvPr id="11" name="Rounded Rectangle 10"/>
          <p:cNvSpPr/>
          <p:nvPr/>
        </p:nvSpPr>
        <p:spPr>
          <a:xfrm>
            <a:off x="6122876" y="4222213"/>
            <a:ext cx="1474346" cy="491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Method Implementation</a:t>
            </a:r>
            <a:endParaRPr lang="en-US" dirty="0">
              <a:solidFill>
                <a:srgbClr val="FF0000"/>
              </a:solidFill>
            </a:endParaRPr>
          </a:p>
        </p:txBody>
      </p:sp>
      <p:cxnSp>
        <p:nvCxnSpPr>
          <p:cNvPr id="13" name="Straight Arrow Connector 12"/>
          <p:cNvCxnSpPr/>
          <p:nvPr/>
        </p:nvCxnSpPr>
        <p:spPr>
          <a:xfrm flipV="1">
            <a:off x="2375851" y="3621386"/>
            <a:ext cx="1195057" cy="5736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p:nvPr/>
        </p:nvCxnSpPr>
        <p:spPr>
          <a:xfrm flipH="1" flipV="1">
            <a:off x="5769531" y="3621386"/>
            <a:ext cx="1083942" cy="5736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pic>
        <p:nvPicPr>
          <p:cNvPr id="18" name="Picture 7"/>
          <p:cNvPicPr>
            <a:picLocks noChangeAspect="1" noChangeArrowheads="1"/>
          </p:cNvPicPr>
          <p:nvPr/>
        </p:nvPicPr>
        <p:blipFill>
          <a:blip r:embed="rId2"/>
          <a:srcRect/>
          <a:stretch>
            <a:fillRect/>
          </a:stretch>
        </p:blipFill>
        <p:spPr bwMode="auto">
          <a:xfrm>
            <a:off x="1276542" y="1152722"/>
            <a:ext cx="4110273" cy="1330450"/>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1665837" y="3362272"/>
            <a:ext cx="6025766" cy="269308"/>
          </a:xfrm>
          <a:prstGeom prst="rect">
            <a:avLst/>
          </a:prstGeom>
          <a:noFill/>
          <a:ln w="9525">
            <a:noFill/>
            <a:miter lim="800000"/>
            <a:headEnd/>
            <a:tailEnd/>
          </a:ln>
        </p:spPr>
      </p:pic>
    </p:spTree>
    <p:extLst>
      <p:ext uri="{BB962C8B-B14F-4D97-AF65-F5344CB8AC3E}">
        <p14:creationId xmlns="" xmlns:p14="http://schemas.microsoft.com/office/powerpoint/2010/main" val="41423900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What Is a Lambda Expression </a:t>
            </a:r>
            <a:r>
              <a:rPr lang="en-US" dirty="0" smtClean="0"/>
              <a:t>?</a:t>
            </a:r>
            <a:endParaRPr lang="en-US" b="1" dirty="0"/>
          </a:p>
        </p:txBody>
      </p:sp>
      <p:sp>
        <p:nvSpPr>
          <p:cNvPr id="3" name="Text Placeholder 2"/>
          <p:cNvSpPr>
            <a:spLocks noGrp="1"/>
          </p:cNvSpPr>
          <p:nvPr>
            <p:ph type="body" sz="quarter" idx="10"/>
          </p:nvPr>
        </p:nvSpPr>
        <p:spPr>
          <a:xfrm>
            <a:off x="352946" y="805758"/>
            <a:ext cx="8637145" cy="4010686"/>
          </a:xfrm>
        </p:spPr>
        <p:txBody>
          <a:bodyPr/>
          <a:lstStyle/>
          <a:p>
            <a:pPr lvl="1"/>
            <a:r>
              <a:rPr lang="en-US" sz="1400" b="1" dirty="0">
                <a:solidFill>
                  <a:schemeClr val="tx1"/>
                </a:solidFill>
                <a:ea typeface="Helvetica Neue"/>
                <a:sym typeface="Helvetica Neue"/>
              </a:rPr>
              <a:t>A lambda expression is an anonymous function (not 100% true for Java but lets assume it for time being). Simply put, it’s a method without a declaration, i.e., access modifier, return value declaration, and name</a:t>
            </a:r>
            <a:r>
              <a:rPr lang="en-US" sz="1400" b="1" dirty="0" smtClean="0">
                <a:solidFill>
                  <a:schemeClr val="tx1"/>
                </a:solidFill>
                <a:ea typeface="Helvetica Neue"/>
                <a:sym typeface="Helvetica Neue"/>
              </a:rPr>
              <a:t>.</a:t>
            </a:r>
          </a:p>
          <a:p>
            <a:pPr lvl="1"/>
            <a:endParaRPr lang="en-US" sz="1400" b="1" dirty="0">
              <a:solidFill>
                <a:schemeClr val="tx1"/>
              </a:solidFill>
              <a:ea typeface="Helvetica Neue"/>
              <a:sym typeface="Helvetica Neue"/>
            </a:endParaRPr>
          </a:p>
          <a:p>
            <a:pPr lvl="1"/>
            <a:r>
              <a:rPr lang="en-US" sz="1400" b="1" dirty="0">
                <a:solidFill>
                  <a:schemeClr val="tx1"/>
                </a:solidFill>
                <a:ea typeface="Helvetica Neue"/>
                <a:sym typeface="Helvetica Neue"/>
              </a:rPr>
              <a:t>It’s a shorthand that allows you to write a method in the same place you are going to use it. Especially useful in places where a method is being used only once, and the method definition is short. It saves you the effort of declaring and writing a separate method to the containing </a:t>
            </a:r>
            <a:r>
              <a:rPr lang="en-US" sz="1400" b="1" dirty="0" smtClean="0">
                <a:solidFill>
                  <a:schemeClr val="tx1"/>
                </a:solidFill>
                <a:ea typeface="Helvetica Neue"/>
                <a:sym typeface="Helvetica Neue"/>
              </a:rPr>
              <a:t>class.</a:t>
            </a:r>
          </a:p>
          <a:p>
            <a:pPr lvl="1"/>
            <a:endParaRPr lang="en-US" sz="1400" b="1" dirty="0">
              <a:solidFill>
                <a:schemeClr val="tx1"/>
              </a:solidFill>
              <a:ea typeface="Helvetica Neue"/>
              <a:sym typeface="Helvetica Neue"/>
            </a:endParaRPr>
          </a:p>
          <a:p>
            <a:pPr lvl="1"/>
            <a:r>
              <a:rPr lang="en-US" sz="1400" b="1" dirty="0">
                <a:solidFill>
                  <a:schemeClr val="tx1"/>
                </a:solidFill>
                <a:ea typeface="Helvetica Neue"/>
                <a:sym typeface="Helvetica Neue"/>
              </a:rPr>
              <a:t>To make instances of anonymous classes easier to write and read. It lets developers simplify and shorten their code and making it more </a:t>
            </a:r>
            <a:r>
              <a:rPr lang="en-US" sz="1400" b="1" dirty="0" smtClean="0">
                <a:solidFill>
                  <a:schemeClr val="tx1"/>
                </a:solidFill>
                <a:ea typeface="Helvetica Neue"/>
                <a:sym typeface="Helvetica Neue"/>
              </a:rPr>
              <a:t>maintainable.</a:t>
            </a:r>
          </a:p>
          <a:p>
            <a:pPr lvl="1"/>
            <a:endParaRPr lang="en-US" sz="1400" b="1" dirty="0">
              <a:solidFill>
                <a:schemeClr val="tx1"/>
              </a:solidFill>
              <a:ea typeface="Helvetica Neue"/>
              <a:sym typeface="Helvetica Neue"/>
            </a:endParaRPr>
          </a:p>
          <a:p>
            <a:pPr lvl="1"/>
            <a:r>
              <a:rPr lang="en-US" sz="1400" b="1" dirty="0">
                <a:solidFill>
                  <a:schemeClr val="tx1"/>
                </a:solidFill>
                <a:ea typeface="Helvetica Neue"/>
                <a:sym typeface="Helvetica Neue"/>
              </a:rPr>
              <a:t>Lambda expressions can only appear in places where they will be assigned to a variable whose type is a functional interface</a:t>
            </a:r>
            <a:r>
              <a:rPr lang="en-US" sz="1400" b="1" dirty="0" smtClean="0">
                <a:solidFill>
                  <a:schemeClr val="tx1"/>
                </a:solidFill>
                <a:ea typeface="Helvetica Neue"/>
                <a:sym typeface="Helvetica Neue"/>
              </a:rPr>
              <a:t>.</a:t>
            </a:r>
          </a:p>
          <a:p>
            <a:pPr lvl="1"/>
            <a:endParaRPr lang="en-US" sz="1400" dirty="0">
              <a:solidFill>
                <a:schemeClr val="tx1"/>
              </a:solidFill>
              <a:ea typeface="Helvetica Neue"/>
              <a:sym typeface="Helvetica Neue"/>
            </a:endParaRPr>
          </a:p>
          <a:p>
            <a:pPr lvl="1"/>
            <a:endParaRPr lang="en-US" sz="900" dirty="0" smtClean="0"/>
          </a:p>
          <a:p>
            <a:pPr lvl="1"/>
            <a:endParaRPr lang="en-US" sz="900" b="1" dirty="0"/>
          </a:p>
          <a:p>
            <a:pPr lvl="1"/>
            <a:endParaRPr lang="en-US" sz="900" b="1" dirty="0" smtClean="0"/>
          </a:p>
        </p:txBody>
      </p:sp>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Structure of Lambda Expressions</a:t>
            </a:r>
            <a:endParaRPr lang="en-US" b="1" dirty="0"/>
          </a:p>
        </p:txBody>
      </p:sp>
      <p:sp>
        <p:nvSpPr>
          <p:cNvPr id="3" name="Text Placeholder 2"/>
          <p:cNvSpPr>
            <a:spLocks noGrp="1"/>
          </p:cNvSpPr>
          <p:nvPr>
            <p:ph type="body" sz="quarter" idx="10"/>
          </p:nvPr>
        </p:nvSpPr>
        <p:spPr>
          <a:xfrm>
            <a:off x="352946" y="805758"/>
            <a:ext cx="8637145" cy="4010686"/>
          </a:xfrm>
        </p:spPr>
        <p:txBody>
          <a:bodyPr/>
          <a:lstStyle/>
          <a:p>
            <a:pPr lvl="1"/>
            <a:r>
              <a:rPr lang="en-US" sz="1400" b="1" dirty="0"/>
              <a:t>A lambda expression can have zero, one or more parameters</a:t>
            </a:r>
            <a:r>
              <a:rPr lang="en-US" sz="1400" b="1" dirty="0" smtClean="0"/>
              <a:t>.</a:t>
            </a:r>
          </a:p>
          <a:p>
            <a:pPr lvl="1"/>
            <a:r>
              <a:rPr lang="en-US" sz="1400" b="1" dirty="0"/>
              <a:t>The type of the parameters can be explicitly declared or it can be inferred from the context. </a:t>
            </a:r>
            <a:endParaRPr lang="en-US" sz="1400" b="1" dirty="0" smtClean="0"/>
          </a:p>
          <a:p>
            <a:pPr lvl="1">
              <a:buNone/>
            </a:pPr>
            <a:r>
              <a:rPr lang="en-US" sz="1400" b="1" dirty="0"/>
              <a:t> </a:t>
            </a:r>
            <a:r>
              <a:rPr lang="en-US" sz="1400" b="1" dirty="0" smtClean="0"/>
              <a:t>            </a:t>
            </a:r>
            <a:r>
              <a:rPr lang="en-US" sz="1400" b="1" dirty="0" err="1"/>
              <a:t>E</a:t>
            </a:r>
            <a:r>
              <a:rPr lang="en-US" sz="1400" b="1" dirty="0" err="1" smtClean="0"/>
              <a:t>.g</a:t>
            </a:r>
            <a:r>
              <a:rPr lang="en-US" sz="1400" b="1" dirty="0" smtClean="0"/>
              <a:t> :  (</a:t>
            </a:r>
            <a:r>
              <a:rPr lang="en-US" sz="1400" b="1" dirty="0" err="1"/>
              <a:t>int</a:t>
            </a:r>
            <a:r>
              <a:rPr lang="en-US" sz="1400" b="1" dirty="0"/>
              <a:t> a) is same as just (a</a:t>
            </a:r>
            <a:r>
              <a:rPr lang="en-US" sz="1400" b="1" dirty="0" smtClean="0"/>
              <a:t>).</a:t>
            </a:r>
          </a:p>
          <a:p>
            <a:pPr lvl="1"/>
            <a:r>
              <a:rPr lang="en-US" sz="1400" b="1" dirty="0"/>
              <a:t>Parameters are enclosed in parentheses and separated by commas. </a:t>
            </a:r>
            <a:endParaRPr lang="en-US" sz="1400" b="1" dirty="0" smtClean="0"/>
          </a:p>
          <a:p>
            <a:pPr lvl="1">
              <a:buNone/>
            </a:pPr>
            <a:r>
              <a:rPr lang="en-US" sz="1400" b="1" dirty="0"/>
              <a:t> </a:t>
            </a:r>
            <a:r>
              <a:rPr lang="en-US" sz="1400" b="1" dirty="0" smtClean="0"/>
              <a:t>            </a:t>
            </a:r>
            <a:r>
              <a:rPr lang="en-US" sz="1400" b="1" dirty="0" err="1" smtClean="0"/>
              <a:t>E.g</a:t>
            </a:r>
            <a:r>
              <a:rPr lang="en-US" sz="1400" b="1" dirty="0" smtClean="0"/>
              <a:t> : </a:t>
            </a:r>
            <a:r>
              <a:rPr lang="en-US" sz="1400" b="1" dirty="0"/>
              <a:t>(a, b) or (</a:t>
            </a:r>
            <a:r>
              <a:rPr lang="en-US" sz="1400" b="1" dirty="0" err="1"/>
              <a:t>int</a:t>
            </a:r>
            <a:r>
              <a:rPr lang="en-US" sz="1400" b="1" dirty="0"/>
              <a:t> a, </a:t>
            </a:r>
            <a:r>
              <a:rPr lang="en-US" sz="1400" b="1" dirty="0" err="1"/>
              <a:t>int</a:t>
            </a:r>
            <a:r>
              <a:rPr lang="en-US" sz="1400" b="1" dirty="0"/>
              <a:t> b) or (String a, </a:t>
            </a:r>
            <a:r>
              <a:rPr lang="en-US" sz="1400" b="1" dirty="0" err="1"/>
              <a:t>int</a:t>
            </a:r>
            <a:r>
              <a:rPr lang="en-US" sz="1400" b="1" dirty="0"/>
              <a:t> b, float c</a:t>
            </a:r>
            <a:r>
              <a:rPr lang="en-US" sz="1400" b="1" dirty="0" smtClean="0"/>
              <a:t>)</a:t>
            </a:r>
          </a:p>
          <a:p>
            <a:pPr lvl="1"/>
            <a:r>
              <a:rPr lang="en-US" sz="1400" b="1" dirty="0"/>
              <a:t>Empty parentheses are used to represent an empty set of parameters. </a:t>
            </a:r>
            <a:endParaRPr lang="en-US" sz="1400" b="1" dirty="0" smtClean="0"/>
          </a:p>
          <a:p>
            <a:pPr lvl="1">
              <a:buNone/>
            </a:pPr>
            <a:r>
              <a:rPr lang="en-US" sz="1400" b="1" dirty="0"/>
              <a:t> </a:t>
            </a:r>
            <a:r>
              <a:rPr lang="en-US" sz="1400" b="1" dirty="0" smtClean="0"/>
              <a:t>            </a:t>
            </a:r>
            <a:r>
              <a:rPr lang="en-US" sz="1400" b="1" dirty="0" err="1" smtClean="0"/>
              <a:t>E.g</a:t>
            </a:r>
            <a:r>
              <a:rPr lang="en-US" sz="1400" b="1" dirty="0" smtClean="0"/>
              <a:t> : () </a:t>
            </a:r>
            <a:r>
              <a:rPr lang="en-US" sz="1400" b="1" dirty="0"/>
              <a:t>-&gt; </a:t>
            </a:r>
            <a:r>
              <a:rPr lang="en-US" sz="1400" b="1" dirty="0" smtClean="0"/>
              <a:t>42.</a:t>
            </a:r>
          </a:p>
          <a:p>
            <a:pPr lvl="1"/>
            <a:r>
              <a:rPr lang="en-US" sz="1400" b="1" dirty="0"/>
              <a:t>When there is a single parameter, if its type is inferred, it is not mandatory to use parentheses. </a:t>
            </a:r>
            <a:endParaRPr lang="en-US" sz="1400" b="1" dirty="0" smtClean="0"/>
          </a:p>
          <a:p>
            <a:pPr lvl="1">
              <a:buNone/>
            </a:pPr>
            <a:r>
              <a:rPr lang="en-US" sz="1400" b="1" dirty="0"/>
              <a:t> </a:t>
            </a:r>
            <a:r>
              <a:rPr lang="en-US" sz="1400" b="1" dirty="0" smtClean="0"/>
              <a:t>            </a:t>
            </a:r>
            <a:r>
              <a:rPr lang="en-US" sz="1400" b="1" dirty="0" err="1" smtClean="0"/>
              <a:t>E.g</a:t>
            </a:r>
            <a:r>
              <a:rPr lang="en-US" sz="1400" b="1" dirty="0" smtClean="0"/>
              <a:t> :  </a:t>
            </a:r>
            <a:r>
              <a:rPr lang="en-US" sz="1400" b="1" dirty="0"/>
              <a:t>a -&gt; return </a:t>
            </a:r>
            <a:r>
              <a:rPr lang="en-US" sz="1400" b="1" dirty="0" smtClean="0"/>
              <a:t>a*a.</a:t>
            </a:r>
          </a:p>
          <a:p>
            <a:pPr lvl="1"/>
            <a:r>
              <a:rPr lang="en-US" sz="1400" b="1" dirty="0"/>
              <a:t>The body of the lambda expressions can contain zero, one or more statements</a:t>
            </a:r>
            <a:r>
              <a:rPr lang="en-US" sz="1400" b="1" dirty="0" smtClean="0"/>
              <a:t>.</a:t>
            </a:r>
          </a:p>
          <a:p>
            <a:pPr lvl="1"/>
            <a:r>
              <a:rPr lang="en-US" sz="1400" b="1" dirty="0"/>
              <a:t>If body of lambda expression has single statement curly brackets are not mandatory </a:t>
            </a:r>
            <a:r>
              <a:rPr lang="en-US" sz="1400" b="1" dirty="0" smtClean="0"/>
              <a:t>.</a:t>
            </a:r>
          </a:p>
          <a:p>
            <a:pPr lvl="1"/>
            <a:r>
              <a:rPr lang="en-US" sz="1400" b="1" dirty="0"/>
              <a:t>When there is more than one statement in body than these must be enclosed in curly brackets (a code block) and the return type of the anonymous function is the same as the type of the value returned within the code block, or void if nothing is returned.</a:t>
            </a:r>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sym typeface="Arial"/>
            </a:endParaRPr>
          </a:p>
          <a:p>
            <a:pPr lvl="1"/>
            <a:endParaRPr lang="en-US" sz="1400" dirty="0">
              <a:solidFill>
                <a:schemeClr val="tx1"/>
              </a:solidFill>
              <a:ea typeface="Helvetica Neue"/>
              <a:sym typeface="Helvetica Neue"/>
            </a:endParaRPr>
          </a:p>
          <a:p>
            <a:pPr lvl="1"/>
            <a:endParaRPr lang="en-US" sz="900" dirty="0" smtClean="0"/>
          </a:p>
          <a:p>
            <a:pPr lvl="1"/>
            <a:endParaRPr lang="en-US" sz="900" b="1" dirty="0"/>
          </a:p>
          <a:p>
            <a:pPr lvl="1"/>
            <a:endParaRPr lang="en-US" sz="900" b="1" dirty="0" smtClean="0"/>
          </a:p>
        </p:txBody>
      </p:sp>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Functional Interface – Lambda Expressions Type</a:t>
            </a:r>
            <a:endParaRPr lang="en-US" b="1" dirty="0"/>
          </a:p>
        </p:txBody>
      </p:sp>
      <p:sp>
        <p:nvSpPr>
          <p:cNvPr id="3" name="Text Placeholder 2"/>
          <p:cNvSpPr>
            <a:spLocks noGrp="1"/>
          </p:cNvSpPr>
          <p:nvPr>
            <p:ph type="body" sz="quarter" idx="10"/>
          </p:nvPr>
        </p:nvSpPr>
        <p:spPr>
          <a:xfrm>
            <a:off x="615497" y="920794"/>
            <a:ext cx="8637145" cy="4010686"/>
          </a:xfrm>
        </p:spPr>
        <p:txBody>
          <a:bodyPr/>
          <a:lstStyle/>
          <a:p>
            <a:pPr>
              <a:buFont typeface="Arial" pitchFamily="34" charset="0"/>
              <a:buChar char="•"/>
            </a:pPr>
            <a:r>
              <a:rPr lang="en-US" sz="1600" b="1" dirty="0"/>
              <a:t>A lambda expression is an instance of A functional interface .</a:t>
            </a:r>
          </a:p>
          <a:p>
            <a:pPr>
              <a:buFont typeface="Arial" pitchFamily="34" charset="0"/>
              <a:buChar char="•"/>
            </a:pPr>
            <a:r>
              <a:rPr lang="en-US" sz="1600" b="1" dirty="0"/>
              <a:t>A functional interface is an interface with only one abstract </a:t>
            </a:r>
            <a:r>
              <a:rPr lang="en-US" sz="1600" b="1" dirty="0" smtClean="0"/>
              <a:t>method.</a:t>
            </a:r>
          </a:p>
          <a:p>
            <a:pPr>
              <a:buNone/>
            </a:pPr>
            <a:r>
              <a:rPr lang="en-US" sz="1600" b="1" dirty="0" smtClean="0"/>
              <a:t>         </a:t>
            </a:r>
          </a:p>
          <a:p>
            <a:pPr>
              <a:buNone/>
            </a:pPr>
            <a:r>
              <a:rPr lang="en-US" sz="1600" b="1" dirty="0"/>
              <a:t> </a:t>
            </a:r>
            <a:r>
              <a:rPr lang="en-US" sz="1600" b="1" dirty="0" smtClean="0"/>
              <a:t>       Examples</a:t>
            </a:r>
            <a:r>
              <a:rPr lang="en-US" sz="1600" dirty="0" smtClean="0"/>
              <a:t>:</a:t>
            </a:r>
            <a:endParaRPr lang="en-US" sz="1600" dirty="0"/>
          </a:p>
          <a:p>
            <a:pPr lvl="1"/>
            <a:endParaRPr lang="en-US" sz="900" b="1" dirty="0" smtClean="0"/>
          </a:p>
        </p:txBody>
      </p:sp>
      <p:pic>
        <p:nvPicPr>
          <p:cNvPr id="4098" name="Picture 2"/>
          <p:cNvPicPr>
            <a:picLocks noChangeAspect="1" noChangeArrowheads="1"/>
          </p:cNvPicPr>
          <p:nvPr/>
        </p:nvPicPr>
        <p:blipFill>
          <a:blip r:embed="rId3"/>
          <a:srcRect/>
          <a:stretch>
            <a:fillRect/>
          </a:stretch>
        </p:blipFill>
        <p:spPr bwMode="auto">
          <a:xfrm>
            <a:off x="2172830" y="2295996"/>
            <a:ext cx="3455029" cy="1871474"/>
          </a:xfrm>
          <a:prstGeom prst="rect">
            <a:avLst/>
          </a:prstGeom>
          <a:noFill/>
          <a:ln w="9525">
            <a:noFill/>
            <a:miter lim="800000"/>
            <a:headEnd/>
            <a:tailEnd/>
          </a:ln>
        </p:spPr>
      </p:pic>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2946" y="361994"/>
            <a:ext cx="7727950" cy="558800"/>
          </a:xfrm>
        </p:spPr>
        <p:txBody>
          <a:bodyPr/>
          <a:lstStyle/>
          <a:p>
            <a:r>
              <a:rPr lang="en-US" b="1" dirty="0" smtClean="0"/>
              <a:t>Functional Interface – Lambda Expressions Type</a:t>
            </a:r>
            <a:endParaRPr lang="en-US" b="1" dirty="0"/>
          </a:p>
        </p:txBody>
      </p:sp>
      <p:sp>
        <p:nvSpPr>
          <p:cNvPr id="3" name="Text Placeholder 2"/>
          <p:cNvSpPr>
            <a:spLocks noGrp="1"/>
          </p:cNvSpPr>
          <p:nvPr>
            <p:ph type="body" sz="quarter" idx="10"/>
          </p:nvPr>
        </p:nvSpPr>
        <p:spPr>
          <a:xfrm>
            <a:off x="506855" y="920794"/>
            <a:ext cx="8637145" cy="4010686"/>
          </a:xfrm>
        </p:spPr>
        <p:txBody>
          <a:bodyPr/>
          <a:lstStyle/>
          <a:p>
            <a:pPr>
              <a:buFont typeface="Arial" pitchFamily="34" charset="0"/>
              <a:buChar char="•"/>
            </a:pPr>
            <a:r>
              <a:rPr lang="en-US" sz="1600" b="1" dirty="0" smtClean="0"/>
              <a:t>Methods </a:t>
            </a:r>
            <a:r>
              <a:rPr lang="en-US" sz="1600" b="1" dirty="0"/>
              <a:t>from the Object class don’t count</a:t>
            </a:r>
            <a:r>
              <a:rPr lang="en-US" sz="1600" b="1" dirty="0" smtClean="0"/>
              <a:t>:</a:t>
            </a:r>
          </a:p>
          <a:p>
            <a:pPr>
              <a:buFont typeface="Arial" pitchFamily="34" charset="0"/>
              <a:buChar char="•"/>
            </a:pPr>
            <a:endParaRPr lang="en-US" sz="1600" dirty="0"/>
          </a:p>
          <a:p>
            <a:pPr>
              <a:buFont typeface="Arial" pitchFamily="34" charset="0"/>
              <a:buChar char="•"/>
            </a:pPr>
            <a:endParaRPr lang="en-US" sz="1600" dirty="0" smtClean="0"/>
          </a:p>
          <a:p>
            <a:pPr>
              <a:buFont typeface="Arial" pitchFamily="34" charset="0"/>
              <a:buChar char="•"/>
            </a:pPr>
            <a:endParaRPr lang="en-US" sz="1600" dirty="0"/>
          </a:p>
          <a:p>
            <a:pPr>
              <a:buFont typeface="Arial" pitchFamily="34" charset="0"/>
              <a:buChar char="•"/>
            </a:pPr>
            <a:endParaRPr lang="en-US" sz="1600" dirty="0" smtClean="0"/>
          </a:p>
          <a:p>
            <a:pPr>
              <a:buFont typeface="Arial" pitchFamily="34" charset="0"/>
              <a:buChar char="•"/>
            </a:pPr>
            <a:r>
              <a:rPr lang="en-US" sz="1600" b="1" dirty="0" smtClean="0"/>
              <a:t>A </a:t>
            </a:r>
            <a:r>
              <a:rPr lang="en-US" sz="1600" b="1" dirty="0"/>
              <a:t>functional interface can be </a:t>
            </a:r>
            <a:r>
              <a:rPr lang="en-US" sz="1600" b="1" dirty="0" smtClean="0"/>
              <a:t>annotated and It’s </a:t>
            </a:r>
            <a:r>
              <a:rPr lang="en-US" sz="1600" b="1" dirty="0"/>
              <a:t>just </a:t>
            </a:r>
            <a:r>
              <a:rPr lang="en-US" sz="1600" b="1" dirty="0" smtClean="0"/>
              <a:t>for </a:t>
            </a:r>
            <a:r>
              <a:rPr lang="en-US" sz="1600" b="1" dirty="0"/>
              <a:t>convenience, the compiler can tell me whether the interface is functional or not.</a:t>
            </a:r>
          </a:p>
          <a:p>
            <a:pPr>
              <a:buFont typeface="Arial" pitchFamily="34" charset="0"/>
              <a:buChar char="•"/>
            </a:pPr>
            <a:endParaRPr lang="en-US" sz="1600" dirty="0"/>
          </a:p>
          <a:p>
            <a:pPr>
              <a:buFont typeface="Arial" pitchFamily="34" charset="0"/>
              <a:buChar char="•"/>
            </a:pPr>
            <a:endParaRPr lang="en-US" sz="1600" b="1" dirty="0" smtClean="0"/>
          </a:p>
          <a:p>
            <a:pPr>
              <a:buNone/>
            </a:pPr>
            <a:r>
              <a:rPr lang="en-US" sz="1600" b="1" dirty="0"/>
              <a:t> </a:t>
            </a:r>
            <a:r>
              <a:rPr lang="en-US" sz="1600" b="1" dirty="0" smtClean="0"/>
              <a:t>       </a:t>
            </a:r>
            <a:endParaRPr lang="en-US" sz="1600" dirty="0"/>
          </a:p>
          <a:p>
            <a:pPr lvl="1"/>
            <a:endParaRPr lang="en-US" sz="900" b="1" dirty="0" smtClean="0"/>
          </a:p>
        </p:txBody>
      </p:sp>
      <p:pic>
        <p:nvPicPr>
          <p:cNvPr id="5123" name="Picture 3"/>
          <p:cNvPicPr>
            <a:picLocks noChangeAspect="1" noChangeArrowheads="1"/>
          </p:cNvPicPr>
          <p:nvPr/>
        </p:nvPicPr>
        <p:blipFill>
          <a:blip r:embed="rId3"/>
          <a:srcRect/>
          <a:stretch>
            <a:fillRect/>
          </a:stretch>
        </p:blipFill>
        <p:spPr bwMode="auto">
          <a:xfrm>
            <a:off x="1756371" y="1405961"/>
            <a:ext cx="3760348" cy="1148766"/>
          </a:xfrm>
          <a:prstGeom prst="rect">
            <a:avLst/>
          </a:prstGeom>
          <a:noFill/>
          <a:ln w="9525">
            <a:noFill/>
            <a:miter lim="800000"/>
            <a:headEnd/>
            <a:tailEnd/>
          </a:ln>
        </p:spPr>
      </p:pic>
      <p:pic>
        <p:nvPicPr>
          <p:cNvPr id="5124" name="Picture 4"/>
          <p:cNvPicPr>
            <a:picLocks noChangeAspect="1" noChangeArrowheads="1"/>
          </p:cNvPicPr>
          <p:nvPr/>
        </p:nvPicPr>
        <p:blipFill>
          <a:blip r:embed="rId4"/>
          <a:srcRect/>
          <a:stretch>
            <a:fillRect/>
          </a:stretch>
        </p:blipFill>
        <p:spPr bwMode="auto">
          <a:xfrm>
            <a:off x="1756371" y="3381375"/>
            <a:ext cx="3760348" cy="1298872"/>
          </a:xfrm>
          <a:prstGeom prst="rect">
            <a:avLst/>
          </a:prstGeom>
          <a:noFill/>
          <a:ln w="9525">
            <a:noFill/>
            <a:miter lim="800000"/>
            <a:headEnd/>
            <a:tailEnd/>
          </a:ln>
        </p:spPr>
      </p:pic>
    </p:spTree>
    <p:extLst>
      <p:ext uri="{BB962C8B-B14F-4D97-AF65-F5344CB8AC3E}">
        <p14:creationId xmlns="" xmlns:p14="http://schemas.microsoft.com/office/powerpoint/2010/main" val="4142390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L Corporate Template 2016">
  <a:themeElements>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fontScheme name="GL">
      <a:majorFont>
        <a:latin typeface="HelveticaNeueLT Pro 45 Lt"/>
        <a:ea typeface=""/>
        <a:cs typeface=""/>
      </a:majorFont>
      <a:minorFont>
        <a:latin typeface="HelveticaNeueLT Pro 45 L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9525"/>
        <a:effectLst/>
      </a:spPr>
      <a:bodyPr/>
      <a:lstStyle/>
      <a:style>
        <a:lnRef idx="2">
          <a:schemeClr val="accent1"/>
        </a:lnRef>
        <a:fillRef idx="0">
          <a:schemeClr val="accent1"/>
        </a:fillRef>
        <a:effectRef idx="1">
          <a:schemeClr val="accent1"/>
        </a:effectRef>
        <a:fontRef idx="minor">
          <a:schemeClr val="tx1"/>
        </a:fontRef>
      </a:style>
    </a:lnDef>
    <a:txDef>
      <a:spPr/>
      <a:bodyPr/>
      <a:lstStyle>
        <a:defPPr>
          <a:defRPr sz="1050" dirty="0">
            <a:solidFill>
              <a:schemeClr val="bg2"/>
            </a:solidFill>
            <a:latin typeface="HelveticaNeueLT Pro 45 Lt"/>
            <a:cs typeface="HelveticaNeueLT Pro 45 Lt"/>
          </a:defRPr>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10.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11.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12.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13.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14.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15.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16.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17.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18.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19.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2.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20.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21.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22.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3.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4.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5.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6.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7.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8.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ppt/theme/themeOverride9.xml><?xml version="1.0" encoding="utf-8"?>
<a:themeOverride xmlns:a="http://schemas.openxmlformats.org/drawingml/2006/main">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themeOverride>
</file>

<file path=docProps/app.xml><?xml version="1.0" encoding="utf-8"?>
<Properties xmlns="http://schemas.openxmlformats.org/officeDocument/2006/extended-properties" xmlns:vt="http://schemas.openxmlformats.org/officeDocument/2006/docPropsVTypes">
  <Template/>
  <TotalTime>18116</TotalTime>
  <Words>1474</Words>
  <Application>Microsoft Office PowerPoint</Application>
  <PresentationFormat>On-screen Show (16:9)</PresentationFormat>
  <Paragraphs>392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GL Corporate Template 2016</vt:lpstr>
      <vt:lpstr>Slide 1</vt:lpstr>
      <vt:lpstr>Agenda</vt:lpstr>
      <vt:lpstr>Why Lambda Expression ?</vt:lpstr>
      <vt:lpstr>Why Lambda Expression ?</vt:lpstr>
      <vt:lpstr>Why Lambda Expression ?</vt:lpstr>
      <vt:lpstr>What Is a Lambda Expression ?</vt:lpstr>
      <vt:lpstr>Structure of Lambda Expressions</vt:lpstr>
      <vt:lpstr>Functional Interface – Lambda Expressions Type</vt:lpstr>
      <vt:lpstr>Functional Interface – Lambda Expressions Type</vt:lpstr>
      <vt:lpstr>Default Methods</vt:lpstr>
      <vt:lpstr>Default Methods - Why</vt:lpstr>
      <vt:lpstr>Traversing Collections with Lambda Expressions</vt:lpstr>
      <vt:lpstr>Default Methods – Summary </vt:lpstr>
      <vt:lpstr>Default Methods – Multiple Inheritance</vt:lpstr>
      <vt:lpstr>Method Reference </vt:lpstr>
      <vt:lpstr>Functional Interface Toolkit</vt:lpstr>
      <vt:lpstr>Primitive Versions of Functional Interfaces</vt:lpstr>
      <vt:lpstr>Binary Versions of Functional Interfaces</vt:lpstr>
      <vt:lpstr>What are Streams ?</vt:lpstr>
      <vt:lpstr>Why Stream Needed ?</vt:lpstr>
      <vt:lpstr>Why Stream Needed ?</vt:lpstr>
      <vt:lpstr>Two Approaches </vt:lpstr>
      <vt:lpstr>What are Streams ?</vt:lpstr>
      <vt:lpstr>Properties of Stream </vt:lpstr>
      <vt:lpstr>Streams Versus Collections</vt:lpstr>
      <vt:lpstr>Stream Operations (java.util.stream)</vt:lpstr>
      <vt:lpstr>Working with Streams </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Olena Nikolaieva</dc:creator>
  <cp:lastModifiedBy>santosh.gupta</cp:lastModifiedBy>
  <cp:revision>904</cp:revision>
  <cp:lastPrinted>2016-07-21T00:11:21Z</cp:lastPrinted>
  <dcterms:modified xsi:type="dcterms:W3CDTF">2019-01-02T03:53:07Z</dcterms:modified>
</cp:coreProperties>
</file>