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11/13/2011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851648" cy="1295400"/>
          </a:xfrm>
        </p:spPr>
        <p:txBody>
          <a:bodyPr/>
          <a:lstStyle/>
          <a:p>
            <a:pPr algn="ctr"/>
            <a:r>
              <a:rPr lang="en-US" dirty="0" smtClean="0"/>
              <a:t>Artist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04" y="1676400"/>
            <a:ext cx="7854696" cy="480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Course Project</a:t>
            </a:r>
          </a:p>
          <a:p>
            <a:pPr algn="ctr"/>
            <a:r>
              <a:rPr lang="en-US" dirty="0" smtClean="0"/>
              <a:t>CS 684 : Embedded Systems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Guided By</a:t>
            </a:r>
          </a:p>
          <a:p>
            <a:pPr algn="ctr"/>
            <a:r>
              <a:rPr lang="en-US" dirty="0" smtClean="0"/>
              <a:t>Prof. </a:t>
            </a:r>
            <a:r>
              <a:rPr lang="en-US" dirty="0" err="1" smtClean="0"/>
              <a:t>Kavi</a:t>
            </a:r>
            <a:r>
              <a:rPr lang="en-US" dirty="0" smtClean="0"/>
              <a:t> </a:t>
            </a:r>
            <a:r>
              <a:rPr lang="en-US" dirty="0" err="1" smtClean="0"/>
              <a:t>Arya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7</a:t>
            </a:r>
          </a:p>
          <a:p>
            <a:pPr algn="ctr"/>
            <a:r>
              <a:rPr lang="en-US" dirty="0" smtClean="0"/>
              <a:t>Contribution by</a:t>
            </a:r>
          </a:p>
          <a:p>
            <a:pPr algn="ctr"/>
            <a:r>
              <a:rPr lang="en-US" dirty="0" err="1" smtClean="0"/>
              <a:t>Nimit</a:t>
            </a:r>
            <a:r>
              <a:rPr lang="en-US" dirty="0" smtClean="0"/>
              <a:t> </a:t>
            </a:r>
            <a:r>
              <a:rPr lang="en-US" dirty="0" err="1" smtClean="0"/>
              <a:t>Kalaria</a:t>
            </a:r>
            <a:r>
              <a:rPr lang="en-US" dirty="0" smtClean="0"/>
              <a:t>* (10305904)</a:t>
            </a:r>
          </a:p>
          <a:p>
            <a:pPr algn="ctr"/>
            <a:r>
              <a:rPr lang="en-US" dirty="0" err="1" smtClean="0"/>
              <a:t>Mayur</a:t>
            </a:r>
            <a:r>
              <a:rPr lang="en-US" dirty="0" smtClean="0"/>
              <a:t> </a:t>
            </a:r>
            <a:r>
              <a:rPr lang="en-US" dirty="0" err="1" smtClean="0"/>
              <a:t>Mahrotri</a:t>
            </a:r>
            <a:r>
              <a:rPr lang="en-US" dirty="0" smtClean="0"/>
              <a:t> (10305088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Shripad</a:t>
            </a:r>
            <a:r>
              <a:rPr lang="en-US" dirty="0" smtClean="0"/>
              <a:t> </a:t>
            </a:r>
            <a:r>
              <a:rPr lang="en-US" dirty="0" err="1" smtClean="0"/>
              <a:t>Sarade</a:t>
            </a:r>
            <a:r>
              <a:rPr lang="en-US" dirty="0" smtClean="0"/>
              <a:t> (10305051)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Vector image on paper using Artist Arm robot.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image is taken as input</a:t>
            </a:r>
          </a:p>
          <a:p>
            <a:r>
              <a:rPr lang="en-US" dirty="0" smtClean="0"/>
              <a:t>Identify vectors in the image</a:t>
            </a:r>
          </a:p>
          <a:p>
            <a:r>
              <a:rPr lang="en-US" dirty="0" smtClean="0"/>
              <a:t>Draw the vectors using </a:t>
            </a:r>
            <a:r>
              <a:rPr lang="en-US" dirty="0" smtClean="0"/>
              <a:t>Dexter </a:t>
            </a:r>
            <a:r>
              <a:rPr lang="en-US" dirty="0" smtClean="0"/>
              <a:t>ER-2 Arm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is taken as input</a:t>
            </a:r>
          </a:p>
          <a:p>
            <a:r>
              <a:rPr lang="en-US" dirty="0" smtClean="0"/>
              <a:t>Vectors are identified</a:t>
            </a:r>
          </a:p>
          <a:p>
            <a:r>
              <a:rPr lang="en-US" dirty="0" smtClean="0"/>
              <a:t>Image is scaled </a:t>
            </a:r>
            <a:r>
              <a:rPr lang="en-US" dirty="0" smtClean="0"/>
              <a:t>to size of paper</a:t>
            </a:r>
          </a:p>
          <a:p>
            <a:r>
              <a:rPr lang="en-US" dirty="0" smtClean="0"/>
              <a:t>Then image is translated </a:t>
            </a:r>
            <a:r>
              <a:rPr lang="en-US" dirty="0" smtClean="0"/>
              <a:t>to middle of the paper</a:t>
            </a:r>
          </a:p>
          <a:p>
            <a:r>
              <a:rPr lang="en-US" dirty="0" smtClean="0"/>
              <a:t> </a:t>
            </a:r>
            <a:r>
              <a:rPr lang="en-US" dirty="0" smtClean="0"/>
              <a:t>Only points on vectors are considered. A continuous line is not drawn</a:t>
            </a:r>
          </a:p>
          <a:p>
            <a:r>
              <a:rPr lang="en-US" dirty="0" smtClean="0"/>
              <a:t>Angles are calculated to plot each point and program is generated</a:t>
            </a:r>
          </a:p>
          <a:p>
            <a:r>
              <a:rPr lang="en-US" dirty="0" smtClean="0"/>
              <a:t>The program is run on the robot to plot those points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the outline of the image as points on the sheet of paper.</a:t>
            </a:r>
          </a:p>
          <a:p>
            <a:endParaRPr lang="en-US" dirty="0"/>
          </a:p>
        </p:txBody>
      </p:sp>
      <p:pic>
        <p:nvPicPr>
          <p:cNvPr id="5" name="Picture 4" descr="131120111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7372" y="2971800"/>
            <a:ext cx="3687612" cy="3276600"/>
          </a:xfrm>
          <a:prstGeom prst="rect">
            <a:avLst/>
          </a:prstGeom>
        </p:spPr>
      </p:pic>
      <p:pic>
        <p:nvPicPr>
          <p:cNvPr id="7" name="Picture 6" descr="inp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71800"/>
            <a:ext cx="3585411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Motor angle calculation for given point.</a:t>
            </a:r>
          </a:p>
          <a:p>
            <a:pPr lvl="1"/>
            <a:r>
              <a:rPr lang="en-US" dirty="0" smtClean="0"/>
              <a:t>Brute Force method of angle </a:t>
            </a:r>
            <a:r>
              <a:rPr lang="en-US" dirty="0" smtClean="0"/>
              <a:t>calculation.</a:t>
            </a:r>
          </a:p>
          <a:p>
            <a:r>
              <a:rPr lang="en-US" dirty="0" smtClean="0"/>
              <a:t>Only one arm is available. Motors damaged once and work halted till robot was repaired</a:t>
            </a:r>
            <a:endParaRPr lang="en-US" dirty="0" smtClean="0"/>
          </a:p>
          <a:p>
            <a:r>
              <a:rPr lang="en-US" dirty="0" smtClean="0"/>
              <a:t>Servo Motors have error associated with it.</a:t>
            </a:r>
          </a:p>
          <a:p>
            <a:r>
              <a:rPr lang="en-US" dirty="0" smtClean="0"/>
              <a:t>Interpolating between two consecutive positions is difficult so only points are plotted.  Arm position is reset before plotting every point.</a:t>
            </a:r>
            <a:endParaRPr lang="en-US" dirty="0" smtClean="0"/>
          </a:p>
          <a:p>
            <a:r>
              <a:rPr lang="en-US" dirty="0" smtClean="0"/>
              <a:t>Maximum allowed program size to burn on Arm is 4000 bytes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Study error </a:t>
            </a:r>
            <a:r>
              <a:rPr lang="en-US" dirty="0" smtClean="0"/>
              <a:t>associated with each motor and define a method to find the error.</a:t>
            </a:r>
          </a:p>
          <a:p>
            <a:pPr lvl="0"/>
            <a:r>
              <a:rPr lang="en-US" dirty="0" smtClean="0"/>
              <a:t>Calculate angles using better calculations e.g. </a:t>
            </a:r>
            <a:r>
              <a:rPr lang="en-US" dirty="0" err="1" smtClean="0"/>
              <a:t>Jacobian</a:t>
            </a:r>
            <a:r>
              <a:rPr lang="en-US" dirty="0" smtClean="0"/>
              <a:t> Method. Current method is brute-force method.</a:t>
            </a:r>
          </a:p>
          <a:p>
            <a:pPr lvl="0"/>
            <a:r>
              <a:rPr lang="en-US" dirty="0" smtClean="0"/>
              <a:t>Draw continuous vector by moving smoothly between two points</a:t>
            </a:r>
            <a:endParaRPr lang="en-US" dirty="0" smtClean="0"/>
          </a:p>
          <a:p>
            <a:pPr lvl="0"/>
            <a:r>
              <a:rPr lang="en-US" dirty="0" smtClean="0"/>
              <a:t>Develop </a:t>
            </a:r>
            <a:r>
              <a:rPr lang="en-US" dirty="0" smtClean="0"/>
              <a:t>a better </a:t>
            </a:r>
            <a:r>
              <a:rPr lang="en-US" dirty="0" smtClean="0"/>
              <a:t>interface for the Robotic </a:t>
            </a:r>
            <a:r>
              <a:rPr lang="en-US" dirty="0" smtClean="0"/>
              <a:t>Arm which allows smooth movement of Arm-links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3733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</a:t>
            </a:r>
            <a:r>
              <a:rPr lang="en-US" dirty="0" smtClean="0"/>
              <a:t>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280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Artist Arm</vt:lpstr>
      <vt:lpstr>Problem Statement</vt:lpstr>
      <vt:lpstr>Requirement Specification</vt:lpstr>
      <vt:lpstr>Work Done in implementation</vt:lpstr>
      <vt:lpstr>Example</vt:lpstr>
      <vt:lpstr>Problems Encountered</vt:lpstr>
      <vt:lpstr>Future Work</vt:lpstr>
      <vt:lpstr>Thank You!  Questions? 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 Arm</dc:title>
  <dc:creator>Nimit</dc:creator>
  <cp:lastModifiedBy>Nimit</cp:lastModifiedBy>
  <cp:revision>31</cp:revision>
  <dcterms:created xsi:type="dcterms:W3CDTF">2011-11-13T16:40:15Z</dcterms:created>
  <dcterms:modified xsi:type="dcterms:W3CDTF">2011-11-13T18:22:15Z</dcterms:modified>
</cp:coreProperties>
</file>