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FIREFIGHTING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TEAM 14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Amitkumar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Patil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Jayanta</a:t>
            </a:r>
            <a:r>
              <a:rPr lang="en-US" dirty="0" smtClean="0">
                <a:solidFill>
                  <a:schemeClr val="tx1"/>
                </a:solidFill>
              </a:rPr>
              <a:t> Das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Fire fighting </a:t>
            </a:r>
            <a:r>
              <a:rPr lang="en-US" dirty="0" err="1" smtClean="0"/>
              <a:t>bot</a:t>
            </a:r>
            <a:r>
              <a:rPr lang="en-US" dirty="0" smtClean="0"/>
              <a:t> should know the path to lift from its parking place.</a:t>
            </a:r>
          </a:p>
          <a:p>
            <a:r>
              <a:rPr lang="en-US" dirty="0" smtClean="0"/>
              <a:t>Lift controller </a:t>
            </a:r>
            <a:r>
              <a:rPr lang="en-US" dirty="0" err="1" smtClean="0"/>
              <a:t>bot</a:t>
            </a:r>
            <a:r>
              <a:rPr lang="en-US" dirty="0" smtClean="0"/>
              <a:t> should be able to move the lift to the commanded floor.</a:t>
            </a:r>
          </a:p>
          <a:p>
            <a:r>
              <a:rPr lang="en-US" dirty="0" smtClean="0"/>
              <a:t>Fire fighting </a:t>
            </a:r>
            <a:r>
              <a:rPr lang="en-US" dirty="0" err="1" smtClean="0"/>
              <a:t>bot</a:t>
            </a:r>
            <a:r>
              <a:rPr lang="en-US" dirty="0" smtClean="0"/>
              <a:t> should be able to find its path to the room on fire.</a:t>
            </a:r>
          </a:p>
          <a:p>
            <a:r>
              <a:rPr lang="en-US" dirty="0" smtClean="0"/>
              <a:t>PC (Master controller) should be able to communicate the room no on fire to </a:t>
            </a:r>
            <a:r>
              <a:rPr lang="en-US" dirty="0" err="1" smtClean="0"/>
              <a:t>bot</a:t>
            </a:r>
            <a:r>
              <a:rPr lang="en-US" dirty="0" smtClean="0"/>
              <a:t> (fire fighting ), the floor no which is on fire to </a:t>
            </a:r>
            <a:r>
              <a:rPr lang="en-US" dirty="0" err="1" smtClean="0"/>
              <a:t>bot</a:t>
            </a:r>
            <a:r>
              <a:rPr lang="en-US" dirty="0" smtClean="0"/>
              <a:t> (lift controller </a:t>
            </a:r>
            <a:r>
              <a:rPr lang="en-US" dirty="0" err="1" smtClean="0"/>
              <a:t>bot</a:t>
            </a:r>
            <a:r>
              <a:rPr lang="en-US" dirty="0" smtClean="0"/>
              <a:t>) &amp; coordinate the movements of both the bots.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room has a fire sensor and there is a mapping between (floor no, room no) and sensor no.</a:t>
            </a:r>
          </a:p>
          <a:p>
            <a:r>
              <a:rPr lang="en-US" dirty="0" smtClean="0"/>
              <a:t>The (floor no, room no) which is on fire has to be communicated to PC (Master controller).</a:t>
            </a:r>
          </a:p>
          <a:p>
            <a:r>
              <a:rPr lang="en-US" dirty="0" smtClean="0"/>
              <a:t>Due to difficulties in construction fire sensor mapping hardware &amp; interfacing it with PC, the above two requirements have been abstracted to</a:t>
            </a:r>
          </a:p>
          <a:p>
            <a:pPr lvl="1"/>
            <a:r>
              <a:rPr lang="en-US" dirty="0" smtClean="0"/>
              <a:t>The (floor no, room no) is read from user on PC.</a:t>
            </a:r>
          </a:p>
          <a:p>
            <a:r>
              <a:rPr lang="en-US" dirty="0" smtClean="0"/>
              <a:t>Once the robot reaches the room which is on fire, it is assumed that fire has been extinguished.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(the movements of fire fighting </a:t>
            </a:r>
            <a:r>
              <a:rPr lang="en-US" dirty="0" err="1" smtClean="0"/>
              <a:t>bot</a:t>
            </a:r>
            <a:r>
              <a:rPr lang="en-US" dirty="0" smtClean="0"/>
              <a:t> and lift controller).</a:t>
            </a:r>
          </a:p>
          <a:p>
            <a:r>
              <a:rPr lang="en-US" dirty="0" smtClean="0"/>
              <a:t>Stability of the structure, alignment with lift structure.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Mechanism used for driving the lift (pulley based approach or screw </a:t>
            </a:r>
            <a:r>
              <a:rPr lang="en-US" sz="3200" dirty="0" err="1" smtClean="0"/>
              <a:t>guage</a:t>
            </a:r>
            <a:r>
              <a:rPr lang="en-US" sz="3200" dirty="0" smtClean="0"/>
              <a:t> approach.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implemented successfully?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Firefighting </a:t>
            </a:r>
            <a:r>
              <a:rPr lang="en-US" dirty="0" err="1" smtClean="0"/>
              <a:t>bot</a:t>
            </a:r>
            <a:r>
              <a:rPr lang="en-US" dirty="0" smtClean="0"/>
              <a:t> is fully autonomous, it can navigate to any room and come back to starting point or the specified point in the floor.</a:t>
            </a:r>
          </a:p>
          <a:p>
            <a:r>
              <a:rPr lang="en-US" dirty="0" smtClean="0"/>
              <a:t>Necessary API’s (for navigating the floor map) which can be reused in other similar projects.</a:t>
            </a:r>
            <a:endParaRPr lang="en-US" dirty="0" smtClean="0"/>
          </a:p>
          <a:p>
            <a:r>
              <a:rPr lang="en-US" dirty="0" smtClean="0"/>
              <a:t>Basic system of lift mechanism driven by dc motor and controlled by another </a:t>
            </a:r>
            <a:r>
              <a:rPr lang="en-US" dirty="0" err="1" smtClean="0"/>
              <a:t>bot</a:t>
            </a:r>
            <a:r>
              <a:rPr lang="en-US" dirty="0" smtClean="0"/>
              <a:t>, along with API’s for controlling the lift direction and speed through </a:t>
            </a:r>
            <a:r>
              <a:rPr lang="en-US" dirty="0" err="1" smtClean="0"/>
              <a:t>zigbee</a:t>
            </a:r>
            <a:r>
              <a:rPr lang="en-US" dirty="0" smtClean="0"/>
              <a:t> communication.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Things we could not complete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Automating the lift driving </a:t>
            </a:r>
            <a:r>
              <a:rPr lang="en-US" smtClean="0"/>
              <a:t>mechanism (absence </a:t>
            </a:r>
            <a:r>
              <a:rPr lang="en-US" dirty="0" smtClean="0"/>
              <a:t>of sensors which tell the lift controlling </a:t>
            </a:r>
            <a:r>
              <a:rPr lang="en-US" dirty="0" err="1" smtClean="0"/>
              <a:t>bot</a:t>
            </a:r>
            <a:r>
              <a:rPr lang="en-US" dirty="0" smtClean="0"/>
              <a:t> when to stop).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data consists of (floor no, room no) read from user.</a:t>
            </a:r>
          </a:p>
          <a:p>
            <a:r>
              <a:rPr lang="en-US" dirty="0" smtClean="0"/>
              <a:t>In case multiple rooms or floors are on fire, the test data consists of pairs of (floor no, room no).</a:t>
            </a:r>
          </a:p>
          <a:p>
            <a:r>
              <a:rPr lang="en-US" dirty="0" smtClean="0"/>
              <a:t>Ex:-</a:t>
            </a:r>
          </a:p>
          <a:p>
            <a:pPr lvl="1"/>
            <a:r>
              <a:rPr lang="en-US" dirty="0" smtClean="0"/>
              <a:t> (2,3) – 2</a:t>
            </a:r>
            <a:r>
              <a:rPr lang="en-US" baseline="30000" dirty="0" smtClean="0"/>
              <a:t>nd</a:t>
            </a:r>
            <a:r>
              <a:rPr lang="en-US" dirty="0" smtClean="0"/>
              <a:t> floor 3</a:t>
            </a:r>
            <a:r>
              <a:rPr lang="en-US" baseline="30000" dirty="0" smtClean="0"/>
              <a:t>rd</a:t>
            </a:r>
            <a:r>
              <a:rPr lang="en-US" dirty="0" smtClean="0"/>
              <a:t> room has fire.</a:t>
            </a:r>
          </a:p>
          <a:p>
            <a:pPr lvl="1"/>
            <a:r>
              <a:rPr lang="en-US" dirty="0" smtClean="0"/>
              <a:t>(2,3),(4,3),(1,2)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FIREFIGHTING ROBOT</vt:lpstr>
      <vt:lpstr>Functional requirements</vt:lpstr>
      <vt:lpstr>Functional requirements</vt:lpstr>
      <vt:lpstr>Risk plan</vt:lpstr>
      <vt:lpstr>What we implemented successfully?</vt:lpstr>
      <vt:lpstr>Things we could not complete</vt:lpstr>
      <vt:lpstr>Test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FIREFIGHTING ROBOT</dc:title>
  <dc:creator>amit</dc:creator>
  <cp:lastModifiedBy>amit</cp:lastModifiedBy>
  <cp:revision>92</cp:revision>
  <dcterms:created xsi:type="dcterms:W3CDTF">2006-08-16T00:00:00Z</dcterms:created>
  <dcterms:modified xsi:type="dcterms:W3CDTF">2011-11-13T18:47:56Z</dcterms:modified>
</cp:coreProperties>
</file>