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FACA-9914-4B8E-8216-B925F29274A0}" type="datetimeFigureOut">
              <a:rPr lang="en-US" smtClean="0"/>
              <a:pPr/>
              <a:t>11/14/2011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8D94-3B83-4AC5-8B1C-EE8B9FE73A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FACA-9914-4B8E-8216-B925F29274A0}" type="datetimeFigureOut">
              <a:rPr lang="en-US" smtClean="0"/>
              <a:pPr/>
              <a:t>11/14/2011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8D94-3B83-4AC5-8B1C-EE8B9FE73A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FACA-9914-4B8E-8216-B925F29274A0}" type="datetimeFigureOut">
              <a:rPr lang="en-US" smtClean="0"/>
              <a:pPr/>
              <a:t>11/14/2011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8D94-3B83-4AC5-8B1C-EE8B9FE73A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FACA-9914-4B8E-8216-B925F29274A0}" type="datetimeFigureOut">
              <a:rPr lang="en-US" smtClean="0"/>
              <a:pPr/>
              <a:t>11/14/2011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8D94-3B83-4AC5-8B1C-EE8B9FE73A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FACA-9914-4B8E-8216-B925F29274A0}" type="datetimeFigureOut">
              <a:rPr lang="en-US" smtClean="0"/>
              <a:pPr/>
              <a:t>11/14/2011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8D94-3B83-4AC5-8B1C-EE8B9FE73A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FACA-9914-4B8E-8216-B925F29274A0}" type="datetimeFigureOut">
              <a:rPr lang="en-US" smtClean="0"/>
              <a:pPr/>
              <a:t>11/14/2011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8D94-3B83-4AC5-8B1C-EE8B9FE73A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FACA-9914-4B8E-8216-B925F29274A0}" type="datetimeFigureOut">
              <a:rPr lang="en-US" smtClean="0"/>
              <a:pPr/>
              <a:t>11/14/2011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8D94-3B83-4AC5-8B1C-EE8B9FE73A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FACA-9914-4B8E-8216-B925F29274A0}" type="datetimeFigureOut">
              <a:rPr lang="en-US" smtClean="0"/>
              <a:pPr/>
              <a:t>11/14/2011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8D94-3B83-4AC5-8B1C-EE8B9FE73A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FACA-9914-4B8E-8216-B925F29274A0}" type="datetimeFigureOut">
              <a:rPr lang="en-US" smtClean="0"/>
              <a:pPr/>
              <a:t>11/14/2011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8D94-3B83-4AC5-8B1C-EE8B9FE73A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FACA-9914-4B8E-8216-B925F29274A0}" type="datetimeFigureOut">
              <a:rPr lang="en-US" smtClean="0"/>
              <a:pPr/>
              <a:t>11/14/2011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8D94-3B83-4AC5-8B1C-EE8B9FE73A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FACA-9914-4B8E-8216-B925F29274A0}" type="datetimeFigureOut">
              <a:rPr lang="en-US" smtClean="0"/>
              <a:pPr/>
              <a:t>11/14/2011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8DB8D94-3B83-4AC5-8B1C-EE8B9FE73A6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1FFACA-9914-4B8E-8216-B925F29274A0}" type="datetimeFigureOut">
              <a:rPr lang="en-US" smtClean="0"/>
              <a:pPr/>
              <a:t>11/14/2011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DB8D94-3B83-4AC5-8B1C-EE8B9FE73A67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Group 16</a:t>
            </a:r>
            <a:br>
              <a:rPr lang="en-US" dirty="0" smtClean="0"/>
            </a:br>
            <a:r>
              <a:rPr lang="en-US" dirty="0" smtClean="0"/>
              <a:t>Gesture Controlled Robot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242411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Hitesh Kewalramani</a:t>
            </a:r>
          </a:p>
          <a:p>
            <a:pPr algn="ctr"/>
            <a:r>
              <a:rPr lang="en-US" dirty="0" smtClean="0"/>
              <a:t>Subhasish </a:t>
            </a:r>
            <a:r>
              <a:rPr lang="en-US" dirty="0" smtClean="0"/>
              <a:t>Saha</a:t>
            </a:r>
          </a:p>
          <a:p>
            <a:pPr algn="ctr"/>
            <a:r>
              <a:rPr lang="en-US" dirty="0" smtClean="0"/>
              <a:t>Ashok </a:t>
            </a:r>
            <a:r>
              <a:rPr lang="en-US" dirty="0" err="1" smtClean="0"/>
              <a:t>Rawat</a:t>
            </a:r>
            <a:endParaRPr lang="en-US" dirty="0" smtClean="0"/>
          </a:p>
          <a:p>
            <a:pPr algn="ctr"/>
            <a:r>
              <a:rPr lang="en-US" dirty="0" err="1" smtClean="0"/>
              <a:t>Sudheer</a:t>
            </a:r>
            <a:r>
              <a:rPr lang="en-US" dirty="0" smtClean="0"/>
              <a:t> </a:t>
            </a:r>
            <a:r>
              <a:rPr lang="en-US" dirty="0" err="1" smtClean="0"/>
              <a:t>Katta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7200" smtClean="0"/>
              <a:t>Thank You!</a:t>
            </a:r>
            <a:endParaRPr lang="en-IN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Implement a Gesture-Controlled Robot.</a:t>
            </a:r>
            <a:endParaRPr lang="en-IN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Make the robot navigate based on simple gestures made by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Interpret a simple subset of gestures  as commands.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Transmit these commands to the robot.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Generate signals corresponding to these gestures in </a:t>
            </a:r>
            <a:r>
              <a:rPr lang="en-US" dirty="0" err="1" smtClean="0"/>
              <a:t>Esterel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Control the movement of the robot based on these signals.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Interface a camera on the robot to give the user a view of the robot’s surroundings.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Gestures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Use of Microsoft </a:t>
            </a:r>
            <a:r>
              <a:rPr lang="en-US" dirty="0" err="1" smtClean="0"/>
              <a:t>Kinect</a:t>
            </a:r>
            <a:r>
              <a:rPr lang="en-US" dirty="0" smtClean="0"/>
              <a:t>© and the Microsoft </a:t>
            </a:r>
            <a:r>
              <a:rPr lang="en-US" dirty="0" err="1" smtClean="0"/>
              <a:t>Kinect</a:t>
            </a:r>
            <a:r>
              <a:rPr lang="en-US" dirty="0" smtClean="0"/>
              <a:t> SDK to recognize the gestures.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Static Gestures: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Based on simple positioning of the body parts.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E.g.: Raising the right-hand to indicate a right turn.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Motion Gestures: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Based on complex movements of the user.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E.g.: Clap to start/stop the robot.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Communication and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Commands were transmitted to the robot wirelessly using </a:t>
            </a:r>
            <a:r>
              <a:rPr lang="en-US" dirty="0" err="1" smtClean="0"/>
              <a:t>Zigbee</a:t>
            </a:r>
            <a:r>
              <a:rPr lang="en-US" dirty="0" smtClean="0"/>
              <a:t> devices.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commands received were interpreted and actions were carried out accordingly.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Simple control features were provided: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Start/Stop the robot.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Turn left/right.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Camera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wireless camera was attached to the robot to give the user a view of the robot’s surroundings.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receiver was attached to the laptop and the Video suite was used to give the user a view from the robot’s perspective.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in </a:t>
            </a:r>
            <a:r>
              <a:rPr lang="en-US" dirty="0" err="1" smtClean="0"/>
              <a:t>Esterel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This feature could not be implemented.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We, however, have found a way that this may work.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Found the mechanism to do this that fits well into the Synchrony hypothesis.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Found the places where the changes need to be made.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first step itself was difficult!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Setting everything up with stringent  system requirement.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Lots of libraries and SDKs need to be installed.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Inadequate documentation about the API.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Untested API.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Clichéd </a:t>
            </a:r>
            <a:r>
              <a:rPr lang="en-US" dirty="0" smtClean="0"/>
              <a:t>but true – The sky is the lower limit!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Lots of robots can be controlled by NUI to perform various tasks in many domains.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Also opens hitherto unthought</a:t>
            </a:r>
            <a:r>
              <a:rPr lang="en-US" dirty="0"/>
              <a:t>-</a:t>
            </a:r>
            <a:r>
              <a:rPr lang="en-US" dirty="0" smtClean="0"/>
              <a:t>of domains.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Speech also holds a lot of promise!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Words>360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Group 16 Gesture Controlled Robot</vt:lpstr>
      <vt:lpstr>Problem Statement</vt:lpstr>
      <vt:lpstr>Requirements</vt:lpstr>
      <vt:lpstr>Implementation - Gestures</vt:lpstr>
      <vt:lpstr>Implementation – Communication and Control</vt:lpstr>
      <vt:lpstr>Implementation - Camera</vt:lpstr>
      <vt:lpstr>Signals in Esterel</vt:lpstr>
      <vt:lpstr>Difficulties</vt:lpstr>
      <vt:lpstr>Future Work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hitesh</dc:creator>
  <cp:lastModifiedBy>Subhasish Saha</cp:lastModifiedBy>
  <cp:revision>13</cp:revision>
  <dcterms:created xsi:type="dcterms:W3CDTF">2011-11-13T16:53:28Z</dcterms:created>
  <dcterms:modified xsi:type="dcterms:W3CDTF">2011-11-13T21:30:46Z</dcterms:modified>
</cp:coreProperties>
</file>