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73" autoAdjust="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Smart Garbage Collection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Group </a:t>
            </a:r>
            <a:r>
              <a:rPr lang="en" sz="1800" dirty="0" smtClean="0"/>
              <a:t>members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 smtClean="0"/>
              <a:t>Manas (163236001) </a:t>
            </a:r>
            <a:endParaRPr sz="1800"/>
          </a:p>
          <a:p>
            <a:pPr lvl="0" algn="r">
              <a:buSzPts val="1800"/>
            </a:pPr>
            <a:r>
              <a:rPr lang="en" sz="1800" dirty="0" smtClean="0"/>
              <a:t>Sambit (</a:t>
            </a:r>
            <a:r>
              <a:rPr lang="en-US" sz="1800" dirty="0" smtClean="0"/>
              <a:t>163230013</a:t>
            </a:r>
            <a:r>
              <a:rPr lang="en" sz="1800" dirty="0" smtClean="0"/>
              <a:t>)</a:t>
            </a:r>
          </a:p>
          <a:p>
            <a:pPr lvl="0" algn="r">
              <a:buSzPts val="1800"/>
            </a:pPr>
            <a:r>
              <a:rPr lang="en" sz="1800" dirty="0" smtClean="0"/>
              <a:t>Emmey (</a:t>
            </a:r>
            <a:r>
              <a:rPr lang="en-US" sz="1800" dirty="0" smtClean="0"/>
              <a:t>163230003</a:t>
            </a:r>
            <a:r>
              <a:rPr lang="en" sz="1800" dirty="0" smtClean="0"/>
              <a:t>)</a:t>
            </a:r>
            <a:endParaRPr lang="en" sz="1800" dirty="0"/>
          </a:p>
          <a:p>
            <a: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</p:txBody>
      </p:sp>
      <p:sp>
        <p:nvSpPr>
          <p:cNvPr id="56" name="Shape 56"/>
          <p:cNvSpPr txBox="1"/>
          <p:nvPr/>
        </p:nvSpPr>
        <p:spPr>
          <a:xfrm>
            <a:off x="255300" y="126550"/>
            <a:ext cx="86334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CS 684 </a:t>
            </a:r>
            <a:r>
              <a:rPr lang="en" sz="1800"/>
              <a:t>-  Embedded Systems</a:t>
            </a: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2018</a:t>
            </a:r>
            <a:endParaRPr sz="18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775" y="27125"/>
            <a:ext cx="1148025" cy="11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Deliverables-I:Schematic &amp; PCB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pcb-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36320"/>
            <a:ext cx="73152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Deliverables-II: Node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de-set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7155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Deliverables-III: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0173"/>
            <a:ext cx="7315200" cy="4183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Deliverables-IV: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22350"/>
            <a:ext cx="3124200" cy="39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description of the goal of project </a:t>
            </a:r>
            <a:r>
              <a:rPr lang="en" dirty="0" smtClean="0"/>
              <a:t>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Placing Sensor based static waste collection garbage bins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M</a:t>
            </a:r>
            <a:r>
              <a:rPr lang="en" dirty="0" smtClean="0"/>
              <a:t>aking it IoT enabled by LoRaWan protocol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Geo-tagging of bins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Build an application with an integration to Google Map as background layer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Indicating different levels of waste to the user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</a:t>
            </a:r>
            <a:r>
              <a:rPr lang="en" dirty="0" smtClean="0"/>
              <a:t>:- Hardware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Software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4" name="Picture 3" descr="node-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7750"/>
            <a:ext cx="6400800" cy="385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Requirements :-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Web application having (specific features)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Waste Level Indicator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Google Map indication of location of bins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Framework : </a:t>
            </a:r>
            <a:r>
              <a:rPr lang="en-US" dirty="0" err="1" smtClean="0"/>
              <a:t>javascript</a:t>
            </a:r>
            <a:r>
              <a:rPr lang="en-US" dirty="0" smtClean="0"/>
              <a:t>, node.js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 :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Packaging the hardware in a single PCB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Making the setup as compact as possible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Low power design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Coming up with a web application with specific features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Problem with Ultrasonic sensor calibration.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</a:t>
            </a:r>
            <a:endParaRPr lang="en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Two no. </a:t>
            </a:r>
            <a:r>
              <a:rPr lang="en-US" dirty="0" smtClean="0"/>
              <a:t>o</a:t>
            </a:r>
            <a:r>
              <a:rPr lang="en" dirty="0" smtClean="0"/>
              <a:t>f sensor nodes with gateway on Rpi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Web appliation with facility of level indicator of waste and location specifier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Test </a:t>
            </a:r>
            <a:r>
              <a:rPr lang="en" dirty="0" smtClean="0"/>
              <a:t>Strategies 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Hardware testing with sensor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LoRaWan</a:t>
            </a:r>
            <a:r>
              <a:rPr lang="en-US" dirty="0" smtClean="0"/>
              <a:t> communication with the sensor node 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Testing of the sensor node and gateway communication with python script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Testing of the whole setup with node, gateway and web application.  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 smtClean="0"/>
              <a:t>Circuit Diagram &amp; PCB Design on KiCad (22</a:t>
            </a:r>
            <a:r>
              <a:rPr lang="en" baseline="30000" dirty="0" smtClean="0"/>
              <a:t>nd</a:t>
            </a:r>
            <a:r>
              <a:rPr lang="en" dirty="0" smtClean="0"/>
              <a:t> March)</a:t>
            </a:r>
          </a:p>
          <a:p>
            <a:pPr marL="342900" lv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 smtClean="0"/>
              <a:t>Sensor node Setup (29</a:t>
            </a:r>
            <a:r>
              <a:rPr lang="en" baseline="30000" dirty="0" smtClean="0"/>
              <a:t>th</a:t>
            </a:r>
            <a:r>
              <a:rPr lang="en" dirty="0" smtClean="0"/>
              <a:t> March)</a:t>
            </a:r>
          </a:p>
          <a:p>
            <a:pPr marL="342900" lv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 smtClean="0"/>
              <a:t>Web application (5</a:t>
            </a:r>
            <a:r>
              <a:rPr lang="en" baseline="30000" dirty="0" smtClean="0"/>
              <a:t>th</a:t>
            </a:r>
            <a:r>
              <a:rPr lang="en" dirty="0" smtClean="0"/>
              <a:t> April)</a:t>
            </a:r>
          </a:p>
          <a:p>
            <a:pPr marL="342900" lv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dirty="0" smtClean="0"/>
              <a:t>Testing &amp; Final delivary(12</a:t>
            </a:r>
            <a:r>
              <a:rPr lang="en" baseline="30000" dirty="0" smtClean="0"/>
              <a:t>th</a:t>
            </a:r>
            <a:r>
              <a:rPr lang="en" dirty="0" smtClean="0"/>
              <a:t> April)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Deliverables-I:Schematic &amp; PCB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hematic-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153668"/>
            <a:ext cx="5715001" cy="3886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245</Words>
  <PresentationFormat>On-screen Show (16:9)</PresentationFormat>
  <Paragraphs>76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Smart Garbage Collection</vt:lpstr>
      <vt:lpstr>Problem Statement</vt:lpstr>
      <vt:lpstr>Requirements :- Hardware</vt:lpstr>
      <vt:lpstr>Requirements :- Software</vt:lpstr>
      <vt:lpstr>Challenges :</vt:lpstr>
      <vt:lpstr>Deliverables</vt:lpstr>
      <vt:lpstr>Test Strategies </vt:lpstr>
      <vt:lpstr>Timeline </vt:lpstr>
      <vt:lpstr>Deliverables-I:Schematic &amp; PCB</vt:lpstr>
      <vt:lpstr>Deliverables-I:Schematic &amp; PCB</vt:lpstr>
      <vt:lpstr>Deliverables-II: Node setup</vt:lpstr>
      <vt:lpstr>Deliverables-III: Dashboard</vt:lpstr>
      <vt:lpstr>Deliverables-IV: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Garbage Collection</dc:title>
  <cp:lastModifiedBy>Dell</cp:lastModifiedBy>
  <cp:revision>22</cp:revision>
  <dcterms:modified xsi:type="dcterms:W3CDTF">2018-04-19T09:43:49Z</dcterms:modified>
</cp:coreProperties>
</file>