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5430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380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603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54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85872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84142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69535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340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2270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358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2751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7217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154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685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4682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7009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776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D50BF9-D5E0-4FF6-BBC0-2862B75B3BCB}" type="datetimeFigureOut">
              <a:rPr lang="es-GT" smtClean="0"/>
              <a:t>27/03/2019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ECA6-04E0-44B5-ACB1-9E6A8F88BF7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9412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GT" dirty="0" smtClean="0"/>
              <a:t>seminario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60631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seminario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</dc:title>
  <dc:creator>Liceo Compu-Market</dc:creator>
  <cp:lastModifiedBy>Liceo Compu-Market</cp:lastModifiedBy>
  <cp:revision>1</cp:revision>
  <dcterms:created xsi:type="dcterms:W3CDTF">2019-03-27T19:25:02Z</dcterms:created>
  <dcterms:modified xsi:type="dcterms:W3CDTF">2019-03-27T19:25:27Z</dcterms:modified>
</cp:coreProperties>
</file>