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9830C-0B47-4145-BBB7-5DF6B091FFB7}" v="982" dt="2022-05-26T15:36:54.247"/>
    <p1510:client id="{586C2EC7-E215-037C-9C91-3A06A4B6A339}" v="55" dt="2022-05-26T16:33:5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Kaushik Summer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95F918-EE26-BE1C-1079-9D5FA34B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" y="683222"/>
            <a:ext cx="7337176" cy="4985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D956C-DE8A-C247-C857-F0C319834755}"/>
              </a:ext>
            </a:extLst>
          </p:cNvPr>
          <p:cNvSpPr txBox="1"/>
          <p:nvPr/>
        </p:nvSpPr>
        <p:spPr>
          <a:xfrm>
            <a:off x="7844972" y="682172"/>
            <a:ext cx="377371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 process the response the </a:t>
            </a:r>
            <a:r>
              <a:rPr lang="en-US" dirty="0" err="1">
                <a:cs typeface="Calibri"/>
              </a:rPr>
              <a:t>blenderbot</a:t>
            </a:r>
            <a:r>
              <a:rPr lang="en-US" dirty="0">
                <a:cs typeface="Calibri"/>
              </a:rPr>
              <a:t> create a cumulative text and has a cold start issue</a:t>
            </a:r>
          </a:p>
          <a:p>
            <a:r>
              <a:rPr lang="en-US" dirty="0">
                <a:cs typeface="Calibri"/>
              </a:rPr>
              <a:t>--- redundant questions</a:t>
            </a:r>
          </a:p>
          <a:p>
            <a:r>
              <a:rPr lang="en-US" dirty="0">
                <a:cs typeface="Calibri"/>
              </a:rPr>
              <a:t>--- Irrelevant questions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bot is completely text-based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With Tennis example: </a:t>
            </a:r>
          </a:p>
          <a:p>
            <a:r>
              <a:rPr lang="en-US" dirty="0">
                <a:cs typeface="Calibri"/>
              </a:rPr>
              <a:t>Question: Who is Roger Federer?</a:t>
            </a:r>
          </a:p>
          <a:p>
            <a:r>
              <a:rPr lang="en-US" dirty="0">
                <a:cs typeface="Calibri"/>
              </a:rPr>
              <a:t>Response – First few lines from Wikipedia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we need----</a:t>
            </a:r>
          </a:p>
          <a:p>
            <a:r>
              <a:rPr lang="en-US" dirty="0">
                <a:cs typeface="Calibri"/>
              </a:rPr>
              <a:t>Question: Who is Roger </a:t>
            </a:r>
            <a:r>
              <a:rPr lang="en-US" dirty="0" err="1">
                <a:cs typeface="Calibri"/>
              </a:rPr>
              <a:t>Federed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Response: Roger Federer has 21 grand slams and will likely win the upcoming tournament. </a:t>
            </a:r>
          </a:p>
        </p:txBody>
      </p:sp>
    </p:spTree>
    <p:extLst>
      <p:ext uri="{BB962C8B-B14F-4D97-AF65-F5344CB8AC3E}">
        <p14:creationId xmlns:p14="http://schemas.microsoft.com/office/powerpoint/2010/main" val="75896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433B-FEBD-AEE5-9228-9C6FE0D3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we doing?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6CBB-92E0-27D3-30DB-4A98E002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Bootstrap the Response model of blenderbot with Graphical knowledge</a:t>
            </a:r>
          </a:p>
          <a:p>
            <a:r>
              <a:rPr lang="en-US" dirty="0">
                <a:cs typeface="Calibri"/>
              </a:rPr>
              <a:t>Utilize Reinforcement Learning for:</a:t>
            </a:r>
          </a:p>
          <a:p>
            <a:pPr lvl="1"/>
            <a:r>
              <a:rPr lang="en-US" dirty="0">
                <a:cs typeface="Calibri"/>
              </a:rPr>
              <a:t>Roger </a:t>
            </a:r>
            <a:r>
              <a:rPr lang="en-US" dirty="0" err="1">
                <a:cs typeface="Calibri"/>
              </a:rPr>
              <a:t>federer</a:t>
            </a:r>
            <a:r>
              <a:rPr lang="en-US" dirty="0">
                <a:cs typeface="Calibri"/>
              </a:rPr>
              <a:t> is a top player but He hasn't won last five tournament</a:t>
            </a:r>
          </a:p>
          <a:p>
            <a:pPr lvl="1"/>
            <a:r>
              <a:rPr lang="en-US" dirty="0">
                <a:cs typeface="Calibri"/>
              </a:rPr>
              <a:t>Can we add a statement – </a:t>
            </a:r>
          </a:p>
          <a:p>
            <a:pPr lvl="2"/>
            <a:r>
              <a:rPr lang="en-US" dirty="0">
                <a:cs typeface="Calibri"/>
              </a:rPr>
              <a:t>Would you go to watch the upcoming tournament where Roger Federer is playing?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5D92DC-1F34-486C-3048-0158674842E4}"/>
              </a:ext>
            </a:extLst>
          </p:cNvPr>
          <p:cNvSpPr txBox="1">
            <a:spLocks/>
          </p:cNvSpPr>
          <p:nvPr/>
        </p:nvSpPr>
        <p:spPr>
          <a:xfrm>
            <a:off x="830943" y="4387396"/>
            <a:ext cx="10515600" cy="2624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Utility of Reinforcement Learning – Sequence in dialog </a:t>
            </a:r>
          </a:p>
        </p:txBody>
      </p:sp>
    </p:spTree>
    <p:extLst>
      <p:ext uri="{BB962C8B-B14F-4D97-AF65-F5344CB8AC3E}">
        <p14:creationId xmlns:p14="http://schemas.microsoft.com/office/powerpoint/2010/main" val="78864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D48C-F1C6-FB78-AE0F-78F86AD6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Components in 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E74F-4AB4-B4FD-93FD-9BABA2F2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Memory in unstructured text is not enough  -- this is the current </a:t>
            </a:r>
            <a:r>
              <a:rPr lang="en-US" dirty="0" err="1">
                <a:cs typeface="Calibri"/>
              </a:rPr>
              <a:t>blenderbot</a:t>
            </a:r>
          </a:p>
          <a:p>
            <a:r>
              <a:rPr lang="en-US" dirty="0">
                <a:cs typeface="Calibri"/>
              </a:rPr>
              <a:t>You don't need to </a:t>
            </a:r>
            <a:r>
              <a:rPr lang="en-US" b="1" dirty="0">
                <a:cs typeface="Calibri"/>
              </a:rPr>
              <a:t>start cold, </a:t>
            </a:r>
            <a:r>
              <a:rPr lang="en-US" dirty="0">
                <a:cs typeface="Calibri"/>
              </a:rPr>
              <a:t>you can leverage external knowledge graphs to identify entities being talk about. </a:t>
            </a:r>
          </a:p>
          <a:p>
            <a:r>
              <a:rPr lang="en-US" dirty="0" err="1">
                <a:cs typeface="Calibri"/>
              </a:rPr>
              <a:t>Bootstraping</a:t>
            </a:r>
            <a:r>
              <a:rPr lang="en-US" dirty="0">
                <a:cs typeface="Calibri"/>
              </a:rPr>
              <a:t> is important in Conversational Agents</a:t>
            </a:r>
          </a:p>
          <a:p>
            <a:pPr lvl="1"/>
            <a:r>
              <a:rPr lang="en-US" dirty="0">
                <a:cs typeface="Calibri"/>
              </a:rPr>
              <a:t>Information does not start from scratch</a:t>
            </a:r>
          </a:p>
          <a:p>
            <a:pPr lvl="1"/>
            <a:r>
              <a:rPr lang="en-US" dirty="0">
                <a:cs typeface="Calibri"/>
              </a:rPr>
              <a:t>This is where RL with knowledge graph comes in </a:t>
            </a:r>
          </a:p>
        </p:txBody>
      </p:sp>
    </p:spTree>
    <p:extLst>
      <p:ext uri="{BB962C8B-B14F-4D97-AF65-F5344CB8AC3E}">
        <p14:creationId xmlns:p14="http://schemas.microsoft.com/office/powerpoint/2010/main" val="35751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F339-EBA3-15D0-90F7-1755327D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Key 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23BA-1EC7-266C-085C-BD04A078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3 solid levels of control over the dialog</a:t>
            </a:r>
          </a:p>
          <a:p>
            <a:pPr lvl="1"/>
            <a:r>
              <a:rPr lang="en-US" dirty="0">
                <a:cs typeface="Calibri"/>
              </a:rPr>
              <a:t>Impose structure on the memory unit</a:t>
            </a:r>
          </a:p>
          <a:p>
            <a:pPr lvl="1"/>
            <a:r>
              <a:rPr lang="en-US" dirty="0">
                <a:cs typeface="Calibri"/>
              </a:rPr>
              <a:t>Bootstrap with external knowledge</a:t>
            </a:r>
          </a:p>
          <a:p>
            <a:pPr lvl="1"/>
            <a:r>
              <a:rPr lang="en-US" dirty="0">
                <a:cs typeface="Calibri"/>
              </a:rPr>
              <a:t>Refine the bootstrapping probabilities in the response based on current occurrences. </a:t>
            </a:r>
          </a:p>
        </p:txBody>
      </p:sp>
    </p:spTree>
    <p:extLst>
      <p:ext uri="{BB962C8B-B14F-4D97-AF65-F5344CB8AC3E}">
        <p14:creationId xmlns:p14="http://schemas.microsoft.com/office/powerpoint/2010/main" val="30817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2A11-ECC3-4183-5434-EDE435CC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F6539-70A5-A9FB-1566-5E9692FECF0E}"/>
              </a:ext>
            </a:extLst>
          </p:cNvPr>
          <p:cNvSpPr/>
          <p:nvPr/>
        </p:nvSpPr>
        <p:spPr>
          <a:xfrm>
            <a:off x="450220" y="1796808"/>
            <a:ext cx="2268548" cy="395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 Text 1 from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1D98B-9DE4-5961-4C7B-DD8E08BF88AB}"/>
              </a:ext>
            </a:extLst>
          </p:cNvPr>
          <p:cNvSpPr/>
          <p:nvPr/>
        </p:nvSpPr>
        <p:spPr>
          <a:xfrm>
            <a:off x="3445868" y="1767723"/>
            <a:ext cx="2082411" cy="395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Agent Response 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BCC6F-6952-9AF4-946A-26C9999F9969}"/>
              </a:ext>
            </a:extLst>
          </p:cNvPr>
          <p:cNvSpPr/>
          <p:nvPr/>
        </p:nvSpPr>
        <p:spPr>
          <a:xfrm>
            <a:off x="450219" y="2552990"/>
            <a:ext cx="2268548" cy="395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Input Text 2 from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0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Kaushik Summer Project</vt:lpstr>
      <vt:lpstr>PowerPoint Presentation</vt:lpstr>
      <vt:lpstr>What are we doing?</vt:lpstr>
      <vt:lpstr>Components in Proposal</vt:lpstr>
      <vt:lpstr>Key Contributions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2022-05-26T15:19:24Z</dcterms:created>
  <dcterms:modified xsi:type="dcterms:W3CDTF">2022-05-26T16:36:30Z</dcterms:modified>
</cp:coreProperties>
</file>