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1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6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AE08F-2E8A-40D9-8D84-C2501784884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08E31B-C9E4-47FA-9DE3-1CDDAF8D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D530-1713-4BE0-9823-965CC8D45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  PROJECT  ON  TIME SERIES  ANALYSIS  TO PREDICT  THE  SALES  OF THE  FURNITURE 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1C8F4-BA39-48C9-8B59-6863A7F90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Manas Ghodke</a:t>
            </a:r>
          </a:p>
          <a:p>
            <a:r>
              <a:rPr lang="en-US" dirty="0"/>
              <a:t>DSFT 8</a:t>
            </a:r>
          </a:p>
        </p:txBody>
      </p:sp>
    </p:spTree>
    <p:extLst>
      <p:ext uri="{BB962C8B-B14F-4D97-AF65-F5344CB8AC3E}">
        <p14:creationId xmlns:p14="http://schemas.microsoft.com/office/powerpoint/2010/main" val="412141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43CC-0A44-4D63-9D1B-43370BD4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77" y="0"/>
            <a:ext cx="10018713" cy="17525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8CA-88E7-4962-9F68-6FA44D8C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957"/>
            <a:ext cx="10018713" cy="4876800"/>
          </a:xfrm>
        </p:spPr>
        <p:txBody>
          <a:bodyPr>
            <a:noAutofit/>
          </a:bodyPr>
          <a:lstStyle/>
          <a:p>
            <a:r>
              <a:rPr lang="en-US" sz="2000" dirty="0"/>
              <a:t>Every business owner’s objective is to estimate the future trends – in terms of sales, profits, gains etc. </a:t>
            </a:r>
          </a:p>
          <a:p>
            <a:r>
              <a:rPr lang="en-US" sz="2000" dirty="0"/>
              <a:t>To do this analysis, the owner first has to segregate the data by category and analyze each entity separately. </a:t>
            </a:r>
          </a:p>
          <a:p>
            <a:r>
              <a:rPr lang="en-US" sz="2000" dirty="0"/>
              <a:t>For each entity, a forecast can be estimated based on the past sales of that entity. </a:t>
            </a:r>
          </a:p>
          <a:p>
            <a:r>
              <a:rPr lang="en-US" sz="2000" dirty="0"/>
              <a:t>The idea behind this is to find out the popularity of a certain product and how its sales can impact the business.</a:t>
            </a:r>
          </a:p>
          <a:p>
            <a:r>
              <a:rPr lang="en-US" sz="2000" dirty="0"/>
              <a:t>Every product category is unique and cater to different customer base. </a:t>
            </a:r>
          </a:p>
          <a:p>
            <a:r>
              <a:rPr lang="en-US" sz="2000" dirty="0"/>
              <a:t>So the analysis cannot be generalized that one trend is applicable to all products.</a:t>
            </a:r>
          </a:p>
          <a:p>
            <a:r>
              <a:rPr lang="en-US" sz="2000" dirty="0"/>
              <a:t> A thorough insight into the past performance will reveal a lot of components that will enable the business to identify the trends.</a:t>
            </a:r>
          </a:p>
        </p:txBody>
      </p:sp>
    </p:spTree>
    <p:extLst>
      <p:ext uri="{BB962C8B-B14F-4D97-AF65-F5344CB8AC3E}">
        <p14:creationId xmlns:p14="http://schemas.microsoft.com/office/powerpoint/2010/main" val="408958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5F60-71BE-4852-9B1F-DBB39B24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07504"/>
            <a:ext cx="10018713" cy="1752599"/>
          </a:xfrm>
        </p:spPr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1633-B485-4F06-A188-284780FC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73697"/>
            <a:ext cx="10018713" cy="3124201"/>
          </a:xfrm>
        </p:spPr>
        <p:txBody>
          <a:bodyPr/>
          <a:lstStyle/>
          <a:p>
            <a:r>
              <a:rPr lang="en-US" dirty="0"/>
              <a:t>Build a forecast model to predict the furniture sales of a certain store</a:t>
            </a:r>
          </a:p>
        </p:txBody>
      </p:sp>
    </p:spTree>
    <p:extLst>
      <p:ext uri="{BB962C8B-B14F-4D97-AF65-F5344CB8AC3E}">
        <p14:creationId xmlns:p14="http://schemas.microsoft.com/office/powerpoint/2010/main" val="14447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A8D3-81FC-44C9-8A0C-8CFC1BB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49087"/>
            <a:ext cx="10018713" cy="1752599"/>
          </a:xfrm>
        </p:spPr>
        <p:txBody>
          <a:bodyPr/>
          <a:lstStyle/>
          <a:p>
            <a:r>
              <a:rPr lang="en-US" dirty="0"/>
              <a:t>STEPS CARRIED OUT  TO  BUILD  TIME SERIES 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0C545C-3FF0-428C-A297-541116BA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840" y="2163416"/>
            <a:ext cx="10018713" cy="3124201"/>
          </a:xfrm>
        </p:spPr>
        <p:txBody>
          <a:bodyPr>
            <a:noAutofit/>
          </a:bodyPr>
          <a:lstStyle/>
          <a:p>
            <a:r>
              <a:rPr lang="en-US" sz="3200" dirty="0"/>
              <a:t>1. Visualize the time series</a:t>
            </a:r>
          </a:p>
          <a:p>
            <a:r>
              <a:rPr lang="en-US" sz="3200" dirty="0"/>
              <a:t>2. Stationarize the series</a:t>
            </a:r>
          </a:p>
          <a:p>
            <a:r>
              <a:rPr lang="en-US" sz="3200" dirty="0"/>
              <a:t>3. Plot ACF/PACF charts and find  optimal parameters</a:t>
            </a:r>
          </a:p>
          <a:p>
            <a:r>
              <a:rPr lang="en-US" sz="3200" dirty="0"/>
              <a:t>4. Build the ARIMA model </a:t>
            </a:r>
          </a:p>
          <a:p>
            <a:r>
              <a:rPr lang="en-US" sz="3200" dirty="0"/>
              <a:t>5. Make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168655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5182D-E9C2-4B34-9FBE-6FE8D0E9A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46" y="923330"/>
            <a:ext cx="10562053" cy="44262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0672E-D87D-4A3E-8850-279B6D36D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45" y="5077105"/>
            <a:ext cx="10562053" cy="19052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4B6923-4976-44D7-AF0B-2765F92BE74D}"/>
              </a:ext>
            </a:extLst>
          </p:cNvPr>
          <p:cNvSpPr/>
          <p:nvPr/>
        </p:nvSpPr>
        <p:spPr>
          <a:xfrm>
            <a:off x="2390742" y="119270"/>
            <a:ext cx="71454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Visualizing Trend, Seasonal, Residual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7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6F42-D785-43D1-95C7-C3B9989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546" y="-21534"/>
            <a:ext cx="10018713" cy="175259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Analysis Of Sales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D601-D54C-4363-9C3D-FBDF24FF9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1731065"/>
            <a:ext cx="10906539" cy="4020378"/>
          </a:xfrm>
        </p:spPr>
      </p:pic>
    </p:spTree>
    <p:extLst>
      <p:ext uri="{BB962C8B-B14F-4D97-AF65-F5344CB8AC3E}">
        <p14:creationId xmlns:p14="http://schemas.microsoft.com/office/powerpoint/2010/main" val="29500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CAF2-AD10-434C-BCE9-5D1AFF26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102" y="102704"/>
            <a:ext cx="10018713" cy="1752599"/>
          </a:xfrm>
        </p:spPr>
        <p:txBody>
          <a:bodyPr/>
          <a:lstStyle/>
          <a:p>
            <a:r>
              <a:rPr lang="en-US" dirty="0"/>
              <a:t>Performance Of  Both The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DFDF2-D604-4F4A-93B6-46C3EDC3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87" y="1616765"/>
            <a:ext cx="10018713" cy="4850295"/>
          </a:xfrm>
        </p:spPr>
      </p:pic>
    </p:spTree>
    <p:extLst>
      <p:ext uri="{BB962C8B-B14F-4D97-AF65-F5344CB8AC3E}">
        <p14:creationId xmlns:p14="http://schemas.microsoft.com/office/powerpoint/2010/main" val="21747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E5C7-F3B0-459C-BC01-B7DEF47C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4244-2C7C-4402-86DE-6BA338D7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Hence, ARIMA MODEL performed better in terms of all evaluation parameters performed by achieving lower results for MSE,RMSE,AIC and BIC than Sarima</a:t>
            </a:r>
          </a:p>
        </p:txBody>
      </p:sp>
    </p:spTree>
    <p:extLst>
      <p:ext uri="{BB962C8B-B14F-4D97-AF65-F5344CB8AC3E}">
        <p14:creationId xmlns:p14="http://schemas.microsoft.com/office/powerpoint/2010/main" val="48939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248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MINI  PROJECT  ON  TIME SERIES  ANALYSIS  TO PREDICT  THE  SALES  OF THE  FURNITURE  STORES</vt:lpstr>
      <vt:lpstr>Introduction</vt:lpstr>
      <vt:lpstr>Business Objective</vt:lpstr>
      <vt:lpstr>STEPS CARRIED OUT  TO  BUILD  TIME SERIES  MODEL</vt:lpstr>
      <vt:lpstr>PowerPoint Presentation</vt:lpstr>
      <vt:lpstr> Analysis Of Sales Over The Years</vt:lpstr>
      <vt:lpstr>Performance Of  Both The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 PROJECT  ON  TIME SERIES  ANALYSIS  TO PREDICT  THE  SALES  OF THE  FURNITURE  STORES</dc:title>
  <dc:creator>DELL</dc:creator>
  <cp:lastModifiedBy>DELL</cp:lastModifiedBy>
  <cp:revision>8</cp:revision>
  <dcterms:created xsi:type="dcterms:W3CDTF">2022-11-10T13:19:18Z</dcterms:created>
  <dcterms:modified xsi:type="dcterms:W3CDTF">2022-11-14T19:29:37Z</dcterms:modified>
</cp:coreProperties>
</file>