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7" r:id="rId5"/>
    <p:sldId id="264" r:id="rId6"/>
    <p:sldId id="269" r:id="rId7"/>
    <p:sldId id="270" r:id="rId8"/>
    <p:sldId id="265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99" d="100"/>
          <a:sy n="99" d="100"/>
        </p:scale>
        <p:origin x="9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 RANJAN PRUSTI" userId="96d82c3adbbc3125" providerId="LiveId" clId="{30C329AF-CD7A-444D-9DAE-9E62F3077D99}"/>
    <pc:docChg chg="custSel addSld modSld">
      <pc:chgData name="MANAS RANJAN PRUSTI" userId="96d82c3adbbc3125" providerId="LiveId" clId="{30C329AF-CD7A-444D-9DAE-9E62F3077D99}" dt="2022-02-01T18:07:42.044" v="89" actId="20577"/>
      <pc:docMkLst>
        <pc:docMk/>
      </pc:docMkLst>
      <pc:sldChg chg="addSp delSp modSp mod">
        <pc:chgData name="MANAS RANJAN PRUSTI" userId="96d82c3adbbc3125" providerId="LiveId" clId="{30C329AF-CD7A-444D-9DAE-9E62F3077D99}" dt="2022-02-01T18:07:42.044" v="89" actId="20577"/>
        <pc:sldMkLst>
          <pc:docMk/>
          <pc:sldMk cId="907412801" sldId="257"/>
        </pc:sldMkLst>
        <pc:spChg chg="mod">
          <ac:chgData name="MANAS RANJAN PRUSTI" userId="96d82c3adbbc3125" providerId="LiveId" clId="{30C329AF-CD7A-444D-9DAE-9E62F3077D99}" dt="2022-02-01T18:07:42.044" v="89" actId="20577"/>
          <ac:spMkLst>
            <pc:docMk/>
            <pc:sldMk cId="907412801" sldId="257"/>
            <ac:spMk id="3" creationId="{00000000-0000-0000-0000-000000000000}"/>
          </ac:spMkLst>
        </pc:spChg>
        <pc:picChg chg="add del mod">
          <ac:chgData name="MANAS RANJAN PRUSTI" userId="96d82c3adbbc3125" providerId="LiveId" clId="{30C329AF-CD7A-444D-9DAE-9E62F3077D99}" dt="2022-02-01T16:58:37.505" v="14" actId="21"/>
          <ac:picMkLst>
            <pc:docMk/>
            <pc:sldMk cId="907412801" sldId="257"/>
            <ac:picMk id="5" creationId="{048DA1F1-49D8-48F7-865D-E0B08FB31034}"/>
          </ac:picMkLst>
        </pc:picChg>
        <pc:picChg chg="add mod">
          <ac:chgData name="MANAS RANJAN PRUSTI" userId="96d82c3adbbc3125" providerId="LiveId" clId="{30C329AF-CD7A-444D-9DAE-9E62F3077D99}" dt="2022-02-01T17:01:44.089" v="27" actId="14100"/>
          <ac:picMkLst>
            <pc:docMk/>
            <pc:sldMk cId="907412801" sldId="257"/>
            <ac:picMk id="7" creationId="{73E4EB57-11F2-4C78-B661-7844388C3FB6}"/>
          </ac:picMkLst>
        </pc:picChg>
      </pc:sldChg>
      <pc:sldChg chg="modSp mod">
        <pc:chgData name="MANAS RANJAN PRUSTI" userId="96d82c3adbbc3125" providerId="LiveId" clId="{30C329AF-CD7A-444D-9DAE-9E62F3077D99}" dt="2022-02-01T17:17:33.144" v="51" actId="27636"/>
        <pc:sldMkLst>
          <pc:docMk/>
          <pc:sldMk cId="2288974193" sldId="260"/>
        </pc:sldMkLst>
        <pc:spChg chg="mod">
          <ac:chgData name="MANAS RANJAN PRUSTI" userId="96d82c3adbbc3125" providerId="LiveId" clId="{30C329AF-CD7A-444D-9DAE-9E62F3077D99}" dt="2022-02-01T17:17:33.144" v="51" actId="27636"/>
          <ac:spMkLst>
            <pc:docMk/>
            <pc:sldMk cId="2288974193" sldId="260"/>
            <ac:spMk id="3" creationId="{00000000-0000-0000-0000-000000000000}"/>
          </ac:spMkLst>
        </pc:spChg>
      </pc:sldChg>
      <pc:sldChg chg="addSp delSp modSp new mod">
        <pc:chgData name="MANAS RANJAN PRUSTI" userId="96d82c3adbbc3125" providerId="LiveId" clId="{30C329AF-CD7A-444D-9DAE-9E62F3077D99}" dt="2022-02-01T17:08:26.058" v="40" actId="14100"/>
        <pc:sldMkLst>
          <pc:docMk/>
          <pc:sldMk cId="2212423877" sldId="266"/>
        </pc:sldMkLst>
        <pc:spChg chg="del mod">
          <ac:chgData name="MANAS RANJAN PRUSTI" userId="96d82c3adbbc3125" providerId="LiveId" clId="{30C329AF-CD7A-444D-9DAE-9E62F3077D99}" dt="2022-02-01T17:08:22.208" v="39" actId="21"/>
          <ac:spMkLst>
            <pc:docMk/>
            <pc:sldMk cId="2212423877" sldId="266"/>
            <ac:spMk id="2" creationId="{769320E2-7033-4EE8-B795-B70905D702AA}"/>
          </ac:spMkLst>
        </pc:spChg>
        <pc:spChg chg="del">
          <ac:chgData name="MANAS RANJAN PRUSTI" userId="96d82c3adbbc3125" providerId="LiveId" clId="{30C329AF-CD7A-444D-9DAE-9E62F3077D99}" dt="2022-02-01T16:59:08.084" v="16" actId="931"/>
          <ac:spMkLst>
            <pc:docMk/>
            <pc:sldMk cId="2212423877" sldId="266"/>
            <ac:spMk id="3" creationId="{AED253EB-D7C4-4507-B7CE-161304002463}"/>
          </ac:spMkLst>
        </pc:spChg>
        <pc:spChg chg="add del mod">
          <ac:chgData name="MANAS RANJAN PRUSTI" userId="96d82c3adbbc3125" providerId="LiveId" clId="{30C329AF-CD7A-444D-9DAE-9E62F3077D99}" dt="2022-02-01T17:02:01.424" v="28" actId="931"/>
          <ac:spMkLst>
            <pc:docMk/>
            <pc:sldMk cId="2212423877" sldId="266"/>
            <ac:spMk id="7" creationId="{E0B1F6D9-72FE-468E-BDC4-CC2C8359B2F6}"/>
          </ac:spMkLst>
        </pc:spChg>
        <pc:spChg chg="add del mod">
          <ac:chgData name="MANAS RANJAN PRUSTI" userId="96d82c3adbbc3125" providerId="LiveId" clId="{30C329AF-CD7A-444D-9DAE-9E62F3077D99}" dt="2022-02-01T17:07:49.418" v="34" actId="931"/>
          <ac:spMkLst>
            <pc:docMk/>
            <pc:sldMk cId="2212423877" sldId="266"/>
            <ac:spMk id="11" creationId="{811531EB-3DCB-4AD6-BF0A-5911E8285320}"/>
          </ac:spMkLst>
        </pc:spChg>
        <pc:picChg chg="add del mod">
          <ac:chgData name="MANAS RANJAN PRUSTI" userId="96d82c3adbbc3125" providerId="LiveId" clId="{30C329AF-CD7A-444D-9DAE-9E62F3077D99}" dt="2022-02-01T17:01:24.503" v="23" actId="21"/>
          <ac:picMkLst>
            <pc:docMk/>
            <pc:sldMk cId="2212423877" sldId="266"/>
            <ac:picMk id="5" creationId="{127A3865-9CB3-406D-9668-7AD7ADB24954}"/>
          </ac:picMkLst>
        </pc:picChg>
        <pc:picChg chg="add del mod">
          <ac:chgData name="MANAS RANJAN PRUSTI" userId="96d82c3adbbc3125" providerId="LiveId" clId="{30C329AF-CD7A-444D-9DAE-9E62F3077D99}" dt="2022-02-01T17:04:53.360" v="33" actId="21"/>
          <ac:picMkLst>
            <pc:docMk/>
            <pc:sldMk cId="2212423877" sldId="266"/>
            <ac:picMk id="9" creationId="{6DC91583-FF7C-456C-848B-80FACC6E7FFA}"/>
          </ac:picMkLst>
        </pc:picChg>
        <pc:picChg chg="add mod">
          <ac:chgData name="MANAS RANJAN PRUSTI" userId="96d82c3adbbc3125" providerId="LiveId" clId="{30C329AF-CD7A-444D-9DAE-9E62F3077D99}" dt="2022-02-01T17:08:26.058" v="40" actId="14100"/>
          <ac:picMkLst>
            <pc:docMk/>
            <pc:sldMk cId="2212423877" sldId="266"/>
            <ac:picMk id="13" creationId="{4EBB0236-C0AF-4C8F-AE49-A0E9960E41B5}"/>
          </ac:picMkLst>
        </pc:picChg>
      </pc:sldChg>
      <pc:sldChg chg="addSp delSp modSp new mod">
        <pc:chgData name="MANAS RANJAN PRUSTI" userId="96d82c3adbbc3125" providerId="LiveId" clId="{30C329AF-CD7A-444D-9DAE-9E62F3077D99}" dt="2022-02-01T17:18:04.121" v="56" actId="14100"/>
        <pc:sldMkLst>
          <pc:docMk/>
          <pc:sldMk cId="2568997873" sldId="267"/>
        </pc:sldMkLst>
        <pc:spChg chg="del">
          <ac:chgData name="MANAS RANJAN PRUSTI" userId="96d82c3adbbc3125" providerId="LiveId" clId="{30C329AF-CD7A-444D-9DAE-9E62F3077D99}" dt="2022-02-01T17:17:56.762" v="53" actId="22"/>
          <ac:spMkLst>
            <pc:docMk/>
            <pc:sldMk cId="2568997873" sldId="267"/>
            <ac:spMk id="3" creationId="{22F0989B-79C0-4FE1-BB92-007B26707F10}"/>
          </ac:spMkLst>
        </pc:spChg>
        <pc:picChg chg="add mod ord">
          <ac:chgData name="MANAS RANJAN PRUSTI" userId="96d82c3adbbc3125" providerId="LiveId" clId="{30C329AF-CD7A-444D-9DAE-9E62F3077D99}" dt="2022-02-01T17:18:04.121" v="56" actId="14100"/>
          <ac:picMkLst>
            <pc:docMk/>
            <pc:sldMk cId="2568997873" sldId="267"/>
            <ac:picMk id="5" creationId="{F8646786-9D00-49D1-9DF2-C35771D60F2F}"/>
          </ac:picMkLst>
        </pc:picChg>
      </pc:sldChg>
      <pc:sldChg chg="addSp delSp modSp new mod">
        <pc:chgData name="MANAS RANJAN PRUSTI" userId="96d82c3adbbc3125" providerId="LiveId" clId="{30C329AF-CD7A-444D-9DAE-9E62F3077D99}" dt="2022-02-01T17:50:29.060" v="73" actId="20577"/>
        <pc:sldMkLst>
          <pc:docMk/>
          <pc:sldMk cId="1223630255" sldId="268"/>
        </pc:sldMkLst>
        <pc:spChg chg="mod">
          <ac:chgData name="MANAS RANJAN PRUSTI" userId="96d82c3adbbc3125" providerId="LiveId" clId="{30C329AF-CD7A-444D-9DAE-9E62F3077D99}" dt="2022-02-01T17:50:29.060" v="73" actId="20577"/>
          <ac:spMkLst>
            <pc:docMk/>
            <pc:sldMk cId="1223630255" sldId="268"/>
            <ac:spMk id="2" creationId="{FFBBC403-D31E-4525-884F-17A571347FEA}"/>
          </ac:spMkLst>
        </pc:spChg>
        <pc:spChg chg="del">
          <ac:chgData name="MANAS RANJAN PRUSTI" userId="96d82c3adbbc3125" providerId="LiveId" clId="{30C329AF-CD7A-444D-9DAE-9E62F3077D99}" dt="2022-02-01T17:48:57.357" v="58" actId="22"/>
          <ac:spMkLst>
            <pc:docMk/>
            <pc:sldMk cId="1223630255" sldId="268"/>
            <ac:spMk id="3" creationId="{9F7DD03B-89EA-406F-855F-7C19E8D0C343}"/>
          </ac:spMkLst>
        </pc:spChg>
        <pc:picChg chg="add mod ord">
          <ac:chgData name="MANAS RANJAN PRUSTI" userId="96d82c3adbbc3125" providerId="LiveId" clId="{30C329AF-CD7A-444D-9DAE-9E62F3077D99}" dt="2022-02-01T17:49:04.989" v="62" actId="14100"/>
          <ac:picMkLst>
            <pc:docMk/>
            <pc:sldMk cId="1223630255" sldId="268"/>
            <ac:picMk id="5" creationId="{C2E61B33-1EEE-44FB-9E92-33514F07878B}"/>
          </ac:picMkLst>
        </pc:picChg>
      </pc:sldChg>
      <pc:sldChg chg="addSp delSp modSp new mod">
        <pc:chgData name="MANAS RANJAN PRUSTI" userId="96d82c3adbbc3125" providerId="LiveId" clId="{30C329AF-CD7A-444D-9DAE-9E62F3077D99}" dt="2022-02-01T18:06:32.683" v="80" actId="14100"/>
        <pc:sldMkLst>
          <pc:docMk/>
          <pc:sldMk cId="1424334328" sldId="269"/>
        </pc:sldMkLst>
        <pc:spChg chg="del">
          <ac:chgData name="MANAS RANJAN PRUSTI" userId="96d82c3adbbc3125" providerId="LiveId" clId="{30C329AF-CD7A-444D-9DAE-9E62F3077D99}" dt="2022-02-01T18:06:21" v="75" actId="931"/>
          <ac:spMkLst>
            <pc:docMk/>
            <pc:sldMk cId="1424334328" sldId="269"/>
            <ac:spMk id="3" creationId="{7596BF84-AF70-4092-9AE0-16618DDAD6EB}"/>
          </ac:spMkLst>
        </pc:spChg>
        <pc:picChg chg="add mod">
          <ac:chgData name="MANAS RANJAN PRUSTI" userId="96d82c3adbbc3125" providerId="LiveId" clId="{30C329AF-CD7A-444D-9DAE-9E62F3077D99}" dt="2022-02-01T18:06:32.683" v="80" actId="14100"/>
          <ac:picMkLst>
            <pc:docMk/>
            <pc:sldMk cId="1424334328" sldId="269"/>
            <ac:picMk id="5" creationId="{AEE89AFB-2549-4FA5-AFB7-7C8F5951B9F5}"/>
          </ac:picMkLst>
        </pc:picChg>
      </pc:sldChg>
      <pc:sldChg chg="addSp delSp modSp new mod">
        <pc:chgData name="MANAS RANJAN PRUSTI" userId="96d82c3adbbc3125" providerId="LiveId" clId="{30C329AF-CD7A-444D-9DAE-9E62F3077D99}" dt="2022-02-01T18:07:05.186" v="86" actId="14100"/>
        <pc:sldMkLst>
          <pc:docMk/>
          <pc:sldMk cId="3080915014" sldId="270"/>
        </pc:sldMkLst>
        <pc:spChg chg="del">
          <ac:chgData name="MANAS RANJAN PRUSTI" userId="96d82c3adbbc3125" providerId="LiveId" clId="{30C329AF-CD7A-444D-9DAE-9E62F3077D99}" dt="2022-02-01T18:06:56.672" v="82" actId="931"/>
          <ac:spMkLst>
            <pc:docMk/>
            <pc:sldMk cId="3080915014" sldId="270"/>
            <ac:spMk id="3" creationId="{FD4C8C54-A84A-4F26-843D-5FD0A7388BDD}"/>
          </ac:spMkLst>
        </pc:spChg>
        <pc:picChg chg="add mod">
          <ac:chgData name="MANAS RANJAN PRUSTI" userId="96d82c3adbbc3125" providerId="LiveId" clId="{30C329AF-CD7A-444D-9DAE-9E62F3077D99}" dt="2022-02-01T18:07:05.186" v="86" actId="14100"/>
          <ac:picMkLst>
            <pc:docMk/>
            <pc:sldMk cId="3080915014" sldId="270"/>
            <ac:picMk id="5" creationId="{A918045B-41ED-45E7-BC64-1E13D52539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r>
              <a:rPr lang="en-US" sz="2400" b="1"/>
              <a:t>  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4EB57-11F2-4C78-B661-7844388C3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0846"/>
            <a:ext cx="9144000" cy="325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EBB0236-C0AF-4C8F-AE49-A0E9960E4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81187"/>
            <a:ext cx="8229600" cy="5013702"/>
          </a:xfrm>
        </p:spPr>
      </p:pic>
    </p:spTree>
    <p:extLst>
      <p:ext uri="{BB962C8B-B14F-4D97-AF65-F5344CB8AC3E}">
        <p14:creationId xmlns:p14="http://schemas.microsoft.com/office/powerpoint/2010/main" val="221242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 algn="just">
              <a:buNone/>
            </a:pPr>
            <a:r>
              <a:rPr lang="en-US" dirty="0"/>
              <a:t>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860F-0408-42C9-AB8C-C34771D4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646786-9D00-49D1-9DF2-C35771D60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40963"/>
            <a:ext cx="8229600" cy="6067586"/>
          </a:xfrm>
        </p:spPr>
      </p:pic>
    </p:spTree>
    <p:extLst>
      <p:ext uri="{BB962C8B-B14F-4D97-AF65-F5344CB8AC3E}">
        <p14:creationId xmlns:p14="http://schemas.microsoft.com/office/powerpoint/2010/main" val="256899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E454-2F38-4DE4-8BDA-7ABCFE33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E89AFB-2549-4FA5-AFB7-7C8F5951B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49452"/>
            <a:ext cx="8392332" cy="5959098"/>
          </a:xfrm>
        </p:spPr>
      </p:pic>
    </p:spTree>
    <p:extLst>
      <p:ext uri="{BB962C8B-B14F-4D97-AF65-F5344CB8AC3E}">
        <p14:creationId xmlns:p14="http://schemas.microsoft.com/office/powerpoint/2010/main" val="142433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FB3F-D1E0-4DDE-A1F7-E56EC39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8045B-41ED-45E7-BC64-1E13D5253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61" y="356461"/>
            <a:ext cx="8655803" cy="6346556"/>
          </a:xfrm>
        </p:spPr>
      </p:pic>
    </p:spTree>
    <p:extLst>
      <p:ext uri="{BB962C8B-B14F-4D97-AF65-F5344CB8AC3E}">
        <p14:creationId xmlns:p14="http://schemas.microsoft.com/office/powerpoint/2010/main" val="308091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C403-D31E-4525-884F-17A57134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24292E"/>
                </a:solidFill>
                <a:effectLst/>
                <a:latin typeface="Roboto" panose="02000000000000000000" pitchFamily="2" charset="0"/>
              </a:rPr>
              <a:t>Inference: As 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Roboto" panose="02000000000000000000" pitchFamily="2" charset="0"/>
              </a:rPr>
              <a:t>p_value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Roboto" panose="02000000000000000000" pitchFamily="2" charset="0"/>
              </a:rPr>
              <a:t> = 0.2771) &gt; (α = 0.05); Accept Null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Roboto" panose="02000000000000000000" pitchFamily="2" charset="0"/>
              </a:rPr>
              <a:t>Hypthesis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Roboto" panose="02000000000000000000" pitchFamily="2" charset="0"/>
              </a:rPr>
              <a:t> i.e. Independence of      categorical variables Thus, customer order forms defective % does not varies by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Roboto" panose="02000000000000000000" pitchFamily="2" charset="0"/>
              </a:rPr>
              <a:t>centre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Roboto" panose="02000000000000000000" pitchFamily="2" charset="0"/>
              </a:rPr>
              <a:t>.</a:t>
            </a: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E61B33-1EEE-44FB-9E92-33514F078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22" y="1600200"/>
            <a:ext cx="8431078" cy="4983162"/>
          </a:xfrm>
        </p:spPr>
      </p:pic>
    </p:spTree>
    <p:extLst>
      <p:ext uri="{BB962C8B-B14F-4D97-AF65-F5344CB8AC3E}">
        <p14:creationId xmlns:p14="http://schemas.microsoft.com/office/powerpoint/2010/main" val="122363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358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Roboto</vt:lpstr>
      <vt:lpstr>Office Theme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PowerPoint Presentation</vt:lpstr>
      <vt:lpstr>PowerPoint Presentation</vt:lpstr>
      <vt:lpstr>Hypothesis Testing Exercise</vt:lpstr>
      <vt:lpstr>Inference: As (p_value = 0.2771) &gt; (α = 0.05); Accept Null Hypthesis i.e. Independence of      categorical variables Thus, customer order forms defective % does not varies by centre.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MANAS RANJAN PRUSTI</cp:lastModifiedBy>
  <cp:revision>3</cp:revision>
  <dcterms:created xsi:type="dcterms:W3CDTF">2015-11-14T12:07:48Z</dcterms:created>
  <dcterms:modified xsi:type="dcterms:W3CDTF">2022-02-01T18:07:46Z</dcterms:modified>
</cp:coreProperties>
</file>