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theswaran M" initials="SM" lastIdx="1" clrIdx="0">
    <p:extLst>
      <p:ext uri="{19B8F6BF-5375-455C-9EA6-DF929625EA0E}">
        <p15:presenceInfo xmlns:p15="http://schemas.microsoft.com/office/powerpoint/2012/main" userId="a422084deae8ca9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4T12:25:54.321" idx="1">
    <p:pos x="3612" y="2110"/>
    <p:text>Farhath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comments" Target="../comments/commen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Farhath</a:t>
            </a:r>
            <a:r>
              <a:rPr lang="en-US" sz="2400" dirty="0"/>
              <a:t> </a:t>
            </a:r>
            <a:r>
              <a:rPr lang="en-US" sz="2400" dirty="0" err="1"/>
              <a:t>Manash</a:t>
            </a:r>
            <a:r>
              <a:rPr lang="en-US" sz="2400" dirty="0"/>
              <a:t> M</a:t>
            </a:r>
          </a:p>
          <a:p>
            <a:r>
              <a:rPr lang="en-US" sz="2400" dirty="0"/>
              <a:t>REGISTER NO AND NMID: 24131060500121019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Bachelor of Computer Applications</a:t>
            </a:r>
          </a:p>
          <a:p>
            <a:r>
              <a:rPr lang="en-US" sz="2400" dirty="0"/>
              <a:t>COLLEGE: Shree </a:t>
            </a:r>
            <a:r>
              <a:rPr lang="en-US" sz="2400" dirty="0" err="1"/>
              <a:t>Raghvendra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09786" y="200024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Faster detection and response to cyber threats</a:t>
            </a:r>
          </a:p>
          <a:p>
            <a:endParaRPr lang="en-US" sz="2800" dirty="0"/>
          </a:p>
          <a:p>
            <a:r>
              <a:rPr lang="en-US" sz="2800" dirty="0"/>
              <a:t>Reduced false positives compared to traditional systems</a:t>
            </a:r>
          </a:p>
          <a:p>
            <a:endParaRPr lang="en-US" sz="2800" dirty="0"/>
          </a:p>
          <a:p>
            <a:r>
              <a:rPr lang="en-US" sz="2800" dirty="0"/>
              <a:t>Enhanced organizational security posture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8150" y="171448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Summary of the importance of advanced threat protection</a:t>
            </a:r>
          </a:p>
          <a:p>
            <a:endParaRPr lang="en-US" sz="2800" dirty="0"/>
          </a:p>
          <a:p>
            <a:r>
              <a:rPr lang="en-US" sz="2800" dirty="0"/>
              <a:t>Future improvements: Integration with Zero Trust architecture, Quantum-safe encryption</a:t>
            </a:r>
          </a:p>
          <a:p>
            <a:endParaRPr lang="en-US" sz="2800" dirty="0"/>
          </a:p>
          <a:p>
            <a:r>
              <a:rPr lang="en-US" sz="2800" dirty="0"/>
              <a:t>Call to action: Adopting proactive </a:t>
            </a:r>
            <a:r>
              <a:rPr lang="en-US" sz="2800" dirty="0" err="1"/>
              <a:t>cybersecurity</a:t>
            </a:r>
            <a:r>
              <a:rPr lang="en-US" sz="2800" dirty="0"/>
              <a:t>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Hacking the Hackers: advanced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threat protection.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38150" y="1928802"/>
            <a:ext cx="6096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Growing cyber threats and sophisticated hacking techniques</a:t>
            </a:r>
          </a:p>
          <a:p>
            <a:endParaRPr lang="en-US" sz="2800" dirty="0"/>
          </a:p>
          <a:p>
            <a:r>
              <a:rPr lang="en-US" sz="2800" dirty="0"/>
              <a:t>Limitations of traditional security systems</a:t>
            </a:r>
          </a:p>
          <a:p>
            <a:endParaRPr lang="en-US" sz="2800" dirty="0"/>
          </a:p>
          <a:p>
            <a:r>
              <a:rPr lang="en-US" sz="2800" dirty="0"/>
              <a:t>Need for proactive and adaptive threat protection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23836" y="2071678"/>
            <a:ext cx="6096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Objective: Build a system to detect, prevent, and counter advanced cyber attacks</a:t>
            </a:r>
          </a:p>
          <a:p>
            <a:endParaRPr lang="en-US" sz="2800" dirty="0"/>
          </a:p>
          <a:p>
            <a:r>
              <a:rPr lang="en-US" sz="2800" dirty="0"/>
              <a:t>Scope: Real-time monitoring, AI-based threat analysis, and automated response mechanisms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8150" y="1785926"/>
            <a:ext cx="8405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Large enterprises and organizations</a:t>
            </a:r>
          </a:p>
          <a:p>
            <a:endParaRPr lang="en-US" sz="2800" dirty="0"/>
          </a:p>
          <a:p>
            <a:r>
              <a:rPr lang="en-US" sz="2800" dirty="0"/>
              <a:t>Financial institutions</a:t>
            </a:r>
          </a:p>
          <a:p>
            <a:endParaRPr lang="en-US" sz="2800" dirty="0"/>
          </a:p>
          <a:p>
            <a:r>
              <a:rPr lang="en-US" sz="2800" dirty="0"/>
              <a:t>Government agencies</a:t>
            </a:r>
          </a:p>
          <a:p>
            <a:endParaRPr lang="en-US" sz="2800" dirty="0"/>
          </a:p>
          <a:p>
            <a:r>
              <a:rPr lang="en-US" sz="2800" dirty="0"/>
              <a:t>Cloud service providers</a:t>
            </a:r>
          </a:p>
          <a:p>
            <a:endParaRPr lang="en-US" sz="2800" dirty="0"/>
          </a:p>
          <a:p>
            <a:r>
              <a:rPr lang="en-US" sz="2800" dirty="0"/>
              <a:t>Individual users concerned about security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0380" y="12858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857364"/>
            <a:ext cx="609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Programming Languages: Python, Java</a:t>
            </a:r>
          </a:p>
          <a:p>
            <a:endParaRPr lang="en-US" sz="2400" dirty="0"/>
          </a:p>
          <a:p>
            <a:r>
              <a:rPr lang="en-US" sz="2400" dirty="0"/>
              <a:t>Frameworks: </a:t>
            </a:r>
            <a:r>
              <a:rPr lang="en-US" sz="2400" dirty="0" err="1"/>
              <a:t>TensorFlow</a:t>
            </a:r>
            <a:r>
              <a:rPr lang="en-US" sz="2400" dirty="0"/>
              <a:t>, </a:t>
            </a:r>
            <a:r>
              <a:rPr lang="en-US" sz="2400" dirty="0" err="1"/>
              <a:t>Scikit</a:t>
            </a:r>
            <a:r>
              <a:rPr lang="en-US" sz="2400" dirty="0"/>
              <a:t>-learn (for AI/ML-based threat detection)</a:t>
            </a:r>
          </a:p>
          <a:p>
            <a:endParaRPr lang="en-US" sz="2400" dirty="0"/>
          </a:p>
          <a:p>
            <a:r>
              <a:rPr lang="en-US" sz="2400" dirty="0" err="1"/>
              <a:t>Cybersecurity</a:t>
            </a:r>
            <a:r>
              <a:rPr lang="en-US" sz="2400" dirty="0"/>
              <a:t> Tools: Snort, </a:t>
            </a:r>
            <a:r>
              <a:rPr lang="en-US" sz="2400" dirty="0" err="1"/>
              <a:t>Suricata</a:t>
            </a:r>
            <a:r>
              <a:rPr lang="en-US" sz="2400" dirty="0"/>
              <a:t>, </a:t>
            </a:r>
            <a:r>
              <a:rPr lang="en-US" sz="2400" dirty="0" err="1"/>
              <a:t>Wireshark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Cloud Platforms: AWS / Azure for deployment</a:t>
            </a:r>
          </a:p>
          <a:p>
            <a:endParaRPr lang="en-US" sz="2400" dirty="0"/>
          </a:p>
          <a:p>
            <a:r>
              <a:rPr lang="en-US" sz="2400" dirty="0"/>
              <a:t>Databases: </a:t>
            </a:r>
            <a:r>
              <a:rPr lang="en-US" sz="2400" dirty="0" err="1"/>
              <a:t>MySQL</a:t>
            </a:r>
            <a:r>
              <a:rPr lang="en-US" sz="2400" dirty="0"/>
              <a:t> / </a:t>
            </a:r>
            <a:r>
              <a:rPr lang="en-US" sz="2400" dirty="0" err="1"/>
              <a:t>MongoDB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Encryption: AES, RSA for secure data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738150" y="1857364"/>
            <a:ext cx="8405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Dashboard UI: Clean, interactive, real-time threat visualization</a:t>
            </a:r>
          </a:p>
          <a:p>
            <a:endParaRPr lang="en-US" sz="2400" dirty="0"/>
          </a:p>
          <a:p>
            <a:r>
              <a:rPr lang="en-US" sz="2400" dirty="0" err="1"/>
              <a:t>Modules:Threat</a:t>
            </a:r>
            <a:r>
              <a:rPr lang="en-US" sz="2400" dirty="0"/>
              <a:t> Detection Panel</a:t>
            </a:r>
          </a:p>
          <a:p>
            <a:endParaRPr lang="en-US" sz="2400" dirty="0"/>
          </a:p>
          <a:p>
            <a:r>
              <a:rPr lang="en-US" sz="2400" dirty="0"/>
              <a:t>Incident Response Console</a:t>
            </a:r>
          </a:p>
          <a:p>
            <a:endParaRPr lang="en-US" sz="2400" dirty="0"/>
          </a:p>
          <a:p>
            <a:r>
              <a:rPr lang="en-US" sz="2400" dirty="0"/>
              <a:t>Analytics and Reporting Section</a:t>
            </a:r>
          </a:p>
          <a:p>
            <a:endParaRPr lang="en-US" sz="2400" dirty="0"/>
          </a:p>
          <a:p>
            <a:r>
              <a:rPr lang="en-US" sz="2400" dirty="0"/>
              <a:t>Color Scheme: Dark theme with accent colors for alerts (e.g., red for critical threats)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80960" y="1643050"/>
            <a:ext cx="84058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AI-driven anomaly detection</a:t>
            </a:r>
          </a:p>
          <a:p>
            <a:endParaRPr lang="en-US" sz="2800" dirty="0"/>
          </a:p>
          <a:p>
            <a:r>
              <a:rPr lang="en-US" sz="2800" dirty="0"/>
              <a:t>Real-time threat monitoring and alerts</a:t>
            </a:r>
          </a:p>
          <a:p>
            <a:endParaRPr lang="en-US" sz="2800" dirty="0"/>
          </a:p>
          <a:p>
            <a:r>
              <a:rPr lang="en-US" sz="2800" dirty="0"/>
              <a:t>Automated incident </a:t>
            </a:r>
            <a:r>
              <a:rPr lang="en-US" sz="2800" dirty="0" err="1"/>
              <a:t>responseThreat</a:t>
            </a:r>
            <a:r>
              <a:rPr lang="en-US" sz="2800" dirty="0"/>
              <a:t> intelligence sharing</a:t>
            </a:r>
          </a:p>
          <a:p>
            <a:endParaRPr lang="en-US" sz="2800" dirty="0"/>
          </a:p>
          <a:p>
            <a:r>
              <a:rPr lang="en-US" sz="2800" dirty="0"/>
              <a:t>Multi-layer authentication</a:t>
            </a:r>
          </a:p>
          <a:p>
            <a:endParaRPr lang="en-US" sz="2800" dirty="0"/>
          </a:p>
          <a:p>
            <a:r>
              <a:rPr lang="en-US" sz="2800" dirty="0"/>
              <a:t>Reporting and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311</Words>
  <Application>Microsoft Office PowerPoint</Application>
  <PresentationFormat>Widescreen</PresentationFormat>
  <Paragraphs>105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Sitheswaran M</cp:lastModifiedBy>
  <cp:revision>27</cp:revision>
  <dcterms:created xsi:type="dcterms:W3CDTF">2024-03-29T15:07:22Z</dcterms:created>
  <dcterms:modified xsi:type="dcterms:W3CDTF">2025-09-04T06:56:16Z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