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26-04-2025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8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26-04-2025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1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26-04-2025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82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26-04-2025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25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26-04-2025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09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26-04-2025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60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26-04-2025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25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26-04-2025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53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26-04-2025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5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26-04-2025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5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26-04-2025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3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26-04-2025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6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26-04-2025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8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26-04-2025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26-04-2025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5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26-04-2025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9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26-04-2025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6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26-04-2025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52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586" y="1255448"/>
            <a:ext cx="8228827" cy="1761403"/>
          </a:xfrm>
        </p:spPr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diSense – Medicine Prediction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586" y="4233672"/>
            <a:ext cx="7836408" cy="2203704"/>
          </a:xfrm>
        </p:spPr>
        <p:txBody>
          <a:bodyPr>
            <a:normAutofit/>
          </a:bodyPr>
          <a:lstStyle/>
          <a:p>
            <a:pPr algn="l"/>
            <a:r>
              <a:rPr dirty="0"/>
              <a:t>Submitted for: </a:t>
            </a:r>
            <a:br>
              <a:rPr lang="en-US" dirty="0"/>
            </a:br>
            <a:r>
              <a:rPr dirty="0"/>
              <a:t>A</a:t>
            </a:r>
            <a:r>
              <a:rPr lang="en-US" dirty="0"/>
              <a:t>rtificial intelligence and machine learning cset301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algn="l"/>
            <a:r>
              <a:rPr lang="en-US" dirty="0"/>
              <a:t>Submitted </a:t>
            </a:r>
            <a:r>
              <a:rPr dirty="0"/>
              <a:t>By: </a:t>
            </a:r>
            <a:br>
              <a:rPr lang="en-US" dirty="0"/>
            </a:br>
            <a:r>
              <a:rPr lang="en-US" dirty="0"/>
              <a:t>Manash Khandelwal (e23cseu2234)</a:t>
            </a:r>
            <a:br>
              <a:rPr lang="en-US" dirty="0"/>
            </a:br>
            <a:r>
              <a:rPr lang="en-US" dirty="0"/>
              <a:t>Prakhar Kashyap (e23cseu2228)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OUR PROJECT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64" y="1669627"/>
            <a:ext cx="7854696" cy="4578772"/>
          </a:xfrm>
        </p:spPr>
        <p:txBody>
          <a:bodyPr/>
          <a:lstStyle/>
          <a:p>
            <a:endParaRPr dirty="0"/>
          </a:p>
          <a:p>
            <a:r>
              <a:rPr sz="2400" dirty="0"/>
              <a:t>Symptom-based disease diagnosis web app.</a:t>
            </a:r>
          </a:p>
          <a:p>
            <a:r>
              <a:rPr sz="2400" dirty="0"/>
              <a:t>Developed using Flask and Decision Tree Classifier.</a:t>
            </a:r>
          </a:p>
          <a:p>
            <a:r>
              <a:rPr sz="2400" dirty="0"/>
              <a:t>Instant predictions with healthcare advice.</a:t>
            </a:r>
          </a:p>
          <a:p>
            <a:r>
              <a:rPr sz="2400" dirty="0"/>
              <a:t>Empowers users with health insights.</a:t>
            </a:r>
            <a:endParaRPr lang="en-US" sz="2400" dirty="0"/>
          </a:p>
          <a:p>
            <a:r>
              <a:rPr lang="en-US" sz="2400" dirty="0"/>
              <a:t>Guides users with necessary precautions and medications.</a:t>
            </a:r>
          </a:p>
          <a:p>
            <a:r>
              <a:rPr lang="en-US" sz="2400" dirty="0"/>
              <a:t>Also provides info on necessary workouts and diet.</a:t>
            </a:r>
          </a:p>
          <a:p>
            <a:endParaRPr lang="en-US" sz="2400" dirty="0"/>
          </a:p>
          <a:p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4984"/>
            <a:ext cx="7772400" cy="3649133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Collected datasets from Kaggle.</a:t>
            </a:r>
          </a:p>
          <a:p>
            <a:r>
              <a:rPr lang="en-US" sz="2400" dirty="0"/>
              <a:t>Model training in Google Colab (Decision Tree Classifier) and model test evaluations.</a:t>
            </a:r>
          </a:p>
          <a:p>
            <a:r>
              <a:rPr lang="en-US" sz="2400" dirty="0"/>
              <a:t>Saved model as .pkl and deployed using Flask.</a:t>
            </a:r>
          </a:p>
          <a:p>
            <a:r>
              <a:rPr lang="en-US" sz="2400" dirty="0"/>
              <a:t>Web interface developed with HTML/CSS and Bootstrap.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2993"/>
            <a:ext cx="7772400" cy="3649133"/>
          </a:xfrm>
        </p:spPr>
        <p:txBody>
          <a:bodyPr>
            <a:normAutofit/>
          </a:bodyPr>
          <a:lstStyle/>
          <a:p>
            <a:endParaRPr sz="2400" dirty="0"/>
          </a:p>
          <a:p>
            <a:r>
              <a:rPr sz="2400" dirty="0"/>
              <a:t>Achieved 100% accuracy across multiple models.</a:t>
            </a:r>
          </a:p>
          <a:p>
            <a:r>
              <a:rPr sz="2400" dirty="0"/>
              <a:t>Models evaluated: SVC, Random Forest, Gradient Boosting, KNN, Naive Bayes.</a:t>
            </a:r>
          </a:p>
          <a:p>
            <a:r>
              <a:rPr sz="2400" dirty="0"/>
              <a:t>Confusion matrices showed precise predictions.</a:t>
            </a:r>
          </a:p>
          <a:p>
            <a:r>
              <a:rPr sz="2400" dirty="0"/>
              <a:t>Web app tested successfully for multiple symptom inputs.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2884"/>
            <a:ext cx="7772400" cy="3649133"/>
          </a:xfrm>
        </p:spPr>
        <p:txBody>
          <a:bodyPr>
            <a:normAutofit/>
          </a:bodyPr>
          <a:lstStyle/>
          <a:p>
            <a:endParaRPr sz="2400" dirty="0"/>
          </a:p>
          <a:p>
            <a:r>
              <a:rPr sz="2400" dirty="0"/>
              <a:t>MediSense offers fast, accurate health predictions.</a:t>
            </a:r>
          </a:p>
          <a:p>
            <a:r>
              <a:rPr sz="2400" dirty="0"/>
              <a:t>Integrates machine learning with accessible web technology.</a:t>
            </a:r>
          </a:p>
          <a:p>
            <a:r>
              <a:rPr sz="2400" dirty="0"/>
              <a:t>Helps democratize healthcare knowledge.</a:t>
            </a:r>
          </a:p>
          <a:p>
            <a:r>
              <a:rPr sz="2400" dirty="0"/>
              <a:t>Bridges the gap between users and preliminary healthcare support.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644"/>
            <a:ext cx="7772400" cy="3725333"/>
          </a:xfrm>
        </p:spPr>
        <p:txBody>
          <a:bodyPr>
            <a:normAutofit/>
          </a:bodyPr>
          <a:lstStyle/>
          <a:p>
            <a:endParaRPr sz="2400" dirty="0"/>
          </a:p>
          <a:p>
            <a:r>
              <a:rPr sz="2400" dirty="0"/>
              <a:t>Use advanced models like Random Forest, </a:t>
            </a:r>
            <a:r>
              <a:rPr sz="2400" dirty="0" err="1"/>
              <a:t>XGBoost</a:t>
            </a:r>
            <a:r>
              <a:rPr sz="2400" dirty="0"/>
              <a:t>.</a:t>
            </a:r>
          </a:p>
          <a:p>
            <a:r>
              <a:rPr sz="2400" dirty="0"/>
              <a:t>Expand database to include rare diseases.</a:t>
            </a:r>
          </a:p>
          <a:p>
            <a:r>
              <a:rPr sz="2400" dirty="0"/>
              <a:t>Add real-time doctor consultation feature.</a:t>
            </a:r>
          </a:p>
          <a:p>
            <a:r>
              <a:rPr sz="2400" dirty="0"/>
              <a:t>Launch mobile app versions for broader accessibility.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9AE1-AAD7-66A3-D899-F674EB42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00866"/>
            <a:ext cx="7772400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78888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229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Celestial</vt:lpstr>
      <vt:lpstr>MediSense – Medicine Prediction System</vt:lpstr>
      <vt:lpstr>ABOUT OUR PROJECT</vt:lpstr>
      <vt:lpstr>Methodology</vt:lpstr>
      <vt:lpstr>Experimental Results</vt:lpstr>
      <vt:lpstr>Conclusion</vt:lpstr>
      <vt:lpstr>Future Scope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Manash  Khandelwal</cp:lastModifiedBy>
  <cp:revision>2</cp:revision>
  <dcterms:created xsi:type="dcterms:W3CDTF">2013-01-27T09:14:16Z</dcterms:created>
  <dcterms:modified xsi:type="dcterms:W3CDTF">2025-04-26T13:15:51Z</dcterms:modified>
  <cp:category/>
</cp:coreProperties>
</file>