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7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9A5DF-A0A2-4C2E-A87F-9F72B5D9C68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D623-B4A7-43CB-87DB-74E43A13F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D623-B4A7-43CB-87DB-74E43A13F9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Spotify Streaming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BY Manasi Sawant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805" y="5315475"/>
            <a:ext cx="988807" cy="11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48978" y="371738"/>
            <a:ext cx="9669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🔁 Discovery vs. </a:t>
            </a:r>
            <a:r>
              <a:rPr lang="en-US" b="1" dirty="0" smtClean="0"/>
              <a:t>Loyalty</a:t>
            </a:r>
          </a:p>
          <a:p>
            <a:r>
              <a:rPr lang="en-US" b="1" dirty="0"/>
              <a:t>a) How often user listens to new vs. familiar </a:t>
            </a:r>
            <a:r>
              <a:rPr lang="en-US" b="1" dirty="0" err="1"/>
              <a:t>artistsFirst</a:t>
            </a:r>
            <a:r>
              <a:rPr lang="en-US" b="1" dirty="0"/>
              <a:t>, get distinct artist count per day: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59" y="1198586"/>
            <a:ext cx="4008467" cy="12345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921" y="1940943"/>
            <a:ext cx="14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186" y="1686308"/>
            <a:ext cx="2019475" cy="1493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8978" y="30328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b) </a:t>
            </a:r>
            <a:r>
              <a:rPr lang="en-US" b="1" dirty="0"/>
              <a:t>Detect days of exploration vs. routine (Using a threshold of 5 new artists/day)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307" y="3996916"/>
            <a:ext cx="5502117" cy="20575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7843" y="4841039"/>
            <a:ext cx="172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161" y="4682139"/>
            <a:ext cx="3038899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7155" y="345056"/>
            <a:ext cx="2812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 Most played artist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34242" y="897147"/>
            <a:ext cx="3295290" cy="992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5" y="957532"/>
            <a:ext cx="2842506" cy="10516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2445" y="1023834"/>
            <a:ext cx="127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156" y="1019753"/>
            <a:ext cx="2187130" cy="746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54580" y="2165230"/>
            <a:ext cx="334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b="1" dirty="0"/>
              <a:t>Total number of songs listened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77" y="2974581"/>
            <a:ext cx="2415749" cy="5867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flipH="1">
            <a:off x="5529532" y="2153670"/>
            <a:ext cx="19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1878" y="2246618"/>
            <a:ext cx="1775614" cy="9221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07920" y="3985260"/>
            <a:ext cx="279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b="1" dirty="0"/>
              <a:t>Top 10 most played songs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1988" y="4717553"/>
            <a:ext cx="2682472" cy="9678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66460" y="39704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7450" y="4155146"/>
            <a:ext cx="2766300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209" y="276847"/>
            <a:ext cx="3988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#Listening activity by day of week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256" y="714197"/>
            <a:ext cx="10478962" cy="1486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5807" y="2471222"/>
            <a:ext cx="1146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OUTPUT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693" y="2398944"/>
            <a:ext cx="2534004" cy="1724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6790" y="4383208"/>
            <a:ext cx="3475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#Total listening time (in hours)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285" y="4903756"/>
            <a:ext cx="7154273" cy="7525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49171" y="5817080"/>
            <a:ext cx="19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240" y="5817080"/>
            <a:ext cx="200052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8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9170" y="225089"/>
            <a:ext cx="2866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#Monthly listening trend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668" y="852428"/>
            <a:ext cx="4747155" cy="8645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890" y="393977"/>
            <a:ext cx="1924319" cy="1781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6684763" y="1120341"/>
            <a:ext cx="114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31542" y="2493836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#</a:t>
            </a:r>
            <a:r>
              <a:rPr lang="en-US" b="1" dirty="0"/>
              <a:t>Top albums played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228" y="2970989"/>
            <a:ext cx="3572374" cy="12955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62309" y="3252486"/>
            <a:ext cx="123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583" y="2720142"/>
            <a:ext cx="2181529" cy="160042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73525" y="4822166"/>
            <a:ext cx="402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</a:t>
            </a:r>
            <a:r>
              <a:rPr lang="en-US" b="1" dirty="0" smtClean="0"/>
              <a:t>Longest </a:t>
            </a:r>
            <a:r>
              <a:rPr lang="en-US" b="1" dirty="0"/>
              <a:t>track played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4538" y="5265550"/>
            <a:ext cx="5952789" cy="1178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649" y="5006832"/>
            <a:ext cx="3079650" cy="17188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18718" y="5670074"/>
            <a:ext cx="122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417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992" y="886408"/>
            <a:ext cx="8660882" cy="487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51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05" y="5315475"/>
            <a:ext cx="988807" cy="117637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51108" y="1544129"/>
            <a:ext cx="73324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Statement 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Spotify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generates a large volume of streaming data that reveals insights into user engagement, track preferences, time-based trends, and session patterns.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extract those insights to improve recommendation algorithms, playlist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user retention strategies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/>
              <a:t>Goal</a:t>
            </a:r>
            <a:r>
              <a:rPr lang="en-US" sz="1600" dirty="0"/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Extract insights to improve recommendations, playlist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user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retention.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Slide 2: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52800" y="516611"/>
            <a:ext cx="4671060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🎯 </a:t>
            </a:r>
            <a:r>
              <a:rPr lang="en-US" sz="2400" b="1" dirty="0"/>
              <a:t>Objectives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User Listening Preferences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top artists, albums, and songs 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current year vs. previous year listening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Skipping Behavior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which tracks are frequently skipped.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favorite songs are sometimes skipped.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Listening Time Patterns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peak hours and days for music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habits like late-night listening or weekend bingeing.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Discovery vs. Loyalty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how often the user explores new artists.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often familiar artists are revisited.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05" y="5315475"/>
            <a:ext cx="988807" cy="11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8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64480" y="5791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70760" y="439949"/>
            <a:ext cx="179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📊 </a:t>
            </a:r>
            <a:r>
              <a:rPr lang="en-US" sz="2400" b="1" dirty="0"/>
              <a:t>Data Overview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984171" y="71289"/>
            <a:ext cx="767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dataset captures a complete listening history from Spotify for a specific user. It includes detailed playback metadata for each track streamed, covering both qualitative and quantitative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aspects. This dataset contains 149,860 Spotify track streaming records with fields including:- Track Name, Artist, Album- Playback Duration (</a:t>
            </a:r>
            <a:r>
              <a:rPr lang="en-US" dirty="0" err="1"/>
              <a:t>ms</a:t>
            </a:r>
            <a:r>
              <a:rPr lang="en-US" dirty="0"/>
              <a:t>), Platform, Timestamps- Skip </a:t>
            </a:r>
            <a:r>
              <a:rPr lang="en-US" dirty="0" smtClean="0"/>
              <a:t>Fla.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20132"/>
              </p:ext>
            </p:extLst>
          </p:nvPr>
        </p:nvGraphicFramePr>
        <p:xfrm>
          <a:off x="2071868" y="2101942"/>
          <a:ext cx="8819909" cy="477771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319879"/>
                <a:gridCol w="4500030"/>
              </a:tblGrid>
              <a:tr h="410617">
                <a:tc>
                  <a:txBody>
                    <a:bodyPr/>
                    <a:lstStyle/>
                    <a:p>
                      <a:r>
                        <a:rPr lang="en-US" dirty="0"/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718579">
                <a:tc>
                  <a:txBody>
                    <a:bodyPr/>
                    <a:lstStyle/>
                    <a:p>
                      <a:r>
                        <a:rPr lang="en-US" dirty="0" smtClean="0"/>
                        <a:t>timestamp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and time when the track was played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106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song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106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artist_name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 who performed the song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318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album_name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Album from which the song is taken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318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ms_played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(in milliseconds) the track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53181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reason_start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 the track started playing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106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reason_end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 the track stopped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1061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track_duration_ms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duration of the </a:t>
                      </a:r>
                      <a:r>
                        <a:rPr lang="en-US" dirty="0" err="1" smtClean="0"/>
                        <a:t>trac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  <a:tr h="410617">
                <a:tc>
                  <a:txBody>
                    <a:bodyPr/>
                    <a:lstStyle/>
                    <a:p>
                      <a:r>
                        <a:rPr lang="en-US" dirty="0" smtClean="0"/>
                        <a:t>skipped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Whether the song was skipped 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8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8947" y="520861"/>
            <a:ext cx="571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✨ Key Features of the Dataset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3136739" y="1312939"/>
            <a:ext cx="6525228" cy="36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1.Temporal Granularity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Timestamps allow exploration of: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Hourly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paterns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cycles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Monthly/yearly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</a:t>
            </a:r>
            <a:r>
              <a:rPr lang="en-US" dirty="0" err="1">
                <a:latin typeface="Arial" panose="020B0604020202020204" pitchFamily="34" charset="0"/>
              </a:rPr>
              <a:t>t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Behavioral Tags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reason_start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reason_end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give insight into user intention: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Voluntary play vs. algorithmic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skip vs. natural end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 Duration Metrics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ms_played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helps in: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Measuring engagement per song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Inferring skipping behavior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05" y="5315475"/>
            <a:ext cx="988807" cy="117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805" y="5315475"/>
            <a:ext cx="988807" cy="11763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58" y="379563"/>
            <a:ext cx="7200109" cy="4059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25351" y="5227608"/>
            <a:ext cx="5055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SQL QUERIES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82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4627" y="189781"/>
            <a:ext cx="64152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#1 </a:t>
            </a:r>
            <a:r>
              <a:rPr lang="en-US" b="1" dirty="0"/>
              <a:t>which artist were most listened to this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9" y="1080485"/>
            <a:ext cx="4486674" cy="1365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057" y="888521"/>
            <a:ext cx="4511431" cy="157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7071" y="474453"/>
            <a:ext cx="1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562045" y="3183147"/>
            <a:ext cx="614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b="1" dirty="0"/>
              <a:t>2. How does that compare to last year?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076" y="3705698"/>
            <a:ext cx="5601185" cy="131075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4138" y="3183147"/>
            <a:ext cx="173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071" y="3522803"/>
            <a:ext cx="3528366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5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3306" y="138024"/>
            <a:ext cx="621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</a:t>
            </a:r>
            <a:r>
              <a:rPr lang="en-US" b="1" dirty="0"/>
              <a:t>3 what are the most played songs to overall?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35" y="655608"/>
            <a:ext cx="5673540" cy="942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41743" y="138024"/>
            <a:ext cx="211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83" y="507355"/>
            <a:ext cx="3962542" cy="1338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1713" y="2475781"/>
            <a:ext cx="516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#4 </a:t>
            </a:r>
            <a:r>
              <a:rPr lang="en-US" b="1" dirty="0"/>
              <a:t>Which songs are most frequently skipped?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713" y="3217381"/>
            <a:ext cx="3795089" cy="13031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8936" y="2475781"/>
            <a:ext cx="257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524" y="2852137"/>
            <a:ext cx="5425910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6421" y="213360"/>
            <a:ext cx="44729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⏰ </a:t>
            </a:r>
            <a:r>
              <a:rPr lang="en-US" b="1" dirty="0" smtClean="0"/>
              <a:t>Listening Time Analysis</a:t>
            </a:r>
          </a:p>
          <a:p>
            <a:endParaRPr lang="en-US" b="1" dirty="0" smtClean="0"/>
          </a:p>
          <a:p>
            <a:pPr marL="342900" indent="-342900">
              <a:buAutoNum type="alphaLcParenR"/>
            </a:pPr>
            <a:r>
              <a:rPr lang="en-US" b="1" dirty="0" smtClean="0"/>
              <a:t>Most </a:t>
            </a:r>
            <a:r>
              <a:rPr lang="en-US" b="1" dirty="0"/>
              <a:t>common time of </a:t>
            </a:r>
            <a:r>
              <a:rPr lang="en-US" b="1" dirty="0" smtClean="0"/>
              <a:t>day</a:t>
            </a:r>
          </a:p>
          <a:p>
            <a:pPr marL="342900" indent="-342900">
              <a:buAutoNum type="alphaLcParenR"/>
            </a:pPr>
            <a:endParaRPr lang="en-US" b="1" dirty="0" smtClean="0"/>
          </a:p>
          <a:p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62" y="1130569"/>
            <a:ext cx="2339543" cy="11202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646" y="932432"/>
            <a:ext cx="1828958" cy="1318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32862" y="2760453"/>
            <a:ext cx="31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b="1" dirty="0"/>
              <a:t>) Most common day of the week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804" y="3495359"/>
            <a:ext cx="7902625" cy="1463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0023" y="1354347"/>
            <a:ext cx="106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21634" y="5331124"/>
            <a:ext cx="19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OUTPUT: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679" y="5178464"/>
            <a:ext cx="3433313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393</TotalTime>
  <Words>486</Words>
  <Application>Microsoft Office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 Unicode MS</vt:lpstr>
      <vt:lpstr>Algerian</vt:lpstr>
      <vt:lpstr>Arial</vt:lpstr>
      <vt:lpstr>Calibri</vt:lpstr>
      <vt:lpstr>Century Gothic</vt:lpstr>
      <vt:lpstr>Wingdings 3</vt:lpstr>
      <vt:lpstr>Wisp</vt:lpstr>
      <vt:lpstr>Spotify Streaming History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Streaming History</dc:title>
  <dc:creator>Manasi Sawant</dc:creator>
  <cp:lastModifiedBy>Manasi Sawant</cp:lastModifiedBy>
  <cp:revision>28</cp:revision>
  <dcterms:created xsi:type="dcterms:W3CDTF">2025-07-29T08:08:42Z</dcterms:created>
  <dcterms:modified xsi:type="dcterms:W3CDTF">2025-07-31T20:09:39Z</dcterms:modified>
</cp:coreProperties>
</file>