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8" r:id="rId8"/>
    <p:sldId id="267" r:id="rId9"/>
    <p:sldId id="263" r:id="rId10"/>
    <p:sldId id="264"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21D55-FD25-4CFA-97B1-3968F4672514}" v="179" dt="2021-12-12T16:56:20.931"/>
    <p1510:client id="{82DE04FC-562F-4045-B782-3790F916812F}" v="130" dt="2021-12-12T18:13:28.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5.png"/><Relationship Id="rId7"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10.svg"/><Relationship Id="rId4" Type="http://schemas.openxmlformats.org/officeDocument/2006/relationships/image" Target="../media/image30.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5.png"/><Relationship Id="rId7"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10.svg"/><Relationship Id="rId4" Type="http://schemas.openxmlformats.org/officeDocument/2006/relationships/image" Target="../media/image30.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2B6D6-FD4D-4E5B-BA7E-C717B2AA8AD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F98F91-9B41-4999-8036-6F9D453D5178}">
      <dgm:prSet/>
      <dgm:spPr/>
      <dgm:t>
        <a:bodyPr/>
        <a:lstStyle/>
        <a:p>
          <a:pPr>
            <a:lnSpc>
              <a:spcPct val="100000"/>
            </a:lnSpc>
          </a:pPr>
          <a:r>
            <a:rPr lang="en-US" dirty="0"/>
            <a:t>To reduce time in information gathering. </a:t>
          </a:r>
        </a:p>
      </dgm:t>
    </dgm:pt>
    <dgm:pt modelId="{5699252A-6BF2-44B7-870A-7C811AF94BAB}" type="parTrans" cxnId="{732F8CDB-C361-4751-9598-077CAD74A352}">
      <dgm:prSet/>
      <dgm:spPr/>
      <dgm:t>
        <a:bodyPr/>
        <a:lstStyle/>
        <a:p>
          <a:endParaRPr lang="en-US"/>
        </a:p>
      </dgm:t>
    </dgm:pt>
    <dgm:pt modelId="{A21B3313-C21B-490B-8E46-1E09455794A1}" type="sibTrans" cxnId="{732F8CDB-C361-4751-9598-077CAD74A352}">
      <dgm:prSet/>
      <dgm:spPr/>
      <dgm:t>
        <a:bodyPr/>
        <a:lstStyle/>
        <a:p>
          <a:pPr>
            <a:lnSpc>
              <a:spcPct val="100000"/>
            </a:lnSpc>
          </a:pPr>
          <a:endParaRPr lang="en-US"/>
        </a:p>
      </dgm:t>
    </dgm:pt>
    <dgm:pt modelId="{C4BD298A-C142-4E9E-8547-8A4B1AC5D27B}">
      <dgm:prSet/>
      <dgm:spPr/>
      <dgm:t>
        <a:bodyPr/>
        <a:lstStyle/>
        <a:p>
          <a:pPr>
            <a:lnSpc>
              <a:spcPct val="100000"/>
            </a:lnSpc>
          </a:pPr>
          <a:r>
            <a:rPr lang="en-US" dirty="0"/>
            <a:t>To minimize manual work and switch to automation. </a:t>
          </a:r>
        </a:p>
      </dgm:t>
    </dgm:pt>
    <dgm:pt modelId="{71DD4A86-4528-4C98-B5E1-820EF31FD55F}" type="parTrans" cxnId="{C049F8B5-8380-4D8F-9496-E47987DD3AC6}">
      <dgm:prSet/>
      <dgm:spPr/>
      <dgm:t>
        <a:bodyPr/>
        <a:lstStyle/>
        <a:p>
          <a:endParaRPr lang="en-US"/>
        </a:p>
      </dgm:t>
    </dgm:pt>
    <dgm:pt modelId="{36E833F7-8413-4DD2-A1FD-E431725D84DA}" type="sibTrans" cxnId="{C049F8B5-8380-4D8F-9496-E47987DD3AC6}">
      <dgm:prSet/>
      <dgm:spPr/>
      <dgm:t>
        <a:bodyPr/>
        <a:lstStyle/>
        <a:p>
          <a:pPr>
            <a:lnSpc>
              <a:spcPct val="100000"/>
            </a:lnSpc>
          </a:pPr>
          <a:endParaRPr lang="en-US"/>
        </a:p>
      </dgm:t>
    </dgm:pt>
    <dgm:pt modelId="{A8D2D5B0-DEDF-4F5C-ACCE-1822BDEB259D}">
      <dgm:prSet/>
      <dgm:spPr/>
      <dgm:t>
        <a:bodyPr/>
        <a:lstStyle/>
        <a:p>
          <a:pPr>
            <a:lnSpc>
              <a:spcPct val="100000"/>
            </a:lnSpc>
          </a:pPr>
          <a:r>
            <a:rPr lang="en-US" dirty="0"/>
            <a:t>To obtain updated list of colleges offering different courses. </a:t>
          </a:r>
        </a:p>
      </dgm:t>
    </dgm:pt>
    <dgm:pt modelId="{EF656E4D-FB85-44E6-8730-FD2715A5BE48}" type="parTrans" cxnId="{161B0B97-77B1-4F89-B5E2-8E8314E83962}">
      <dgm:prSet/>
      <dgm:spPr/>
      <dgm:t>
        <a:bodyPr/>
        <a:lstStyle/>
        <a:p>
          <a:endParaRPr lang="en-US"/>
        </a:p>
      </dgm:t>
    </dgm:pt>
    <dgm:pt modelId="{6F248552-6A6C-4C49-A422-188C37FA1274}" type="sibTrans" cxnId="{161B0B97-77B1-4F89-B5E2-8E8314E83962}">
      <dgm:prSet/>
      <dgm:spPr/>
      <dgm:t>
        <a:bodyPr/>
        <a:lstStyle/>
        <a:p>
          <a:pPr>
            <a:lnSpc>
              <a:spcPct val="100000"/>
            </a:lnSpc>
          </a:pPr>
          <a:endParaRPr lang="en-US"/>
        </a:p>
      </dgm:t>
    </dgm:pt>
    <dgm:pt modelId="{7C4498E0-430E-4C39-8243-96AD4B4C217C}">
      <dgm:prSet/>
      <dgm:spPr/>
      <dgm:t>
        <a:bodyPr/>
        <a:lstStyle/>
        <a:p>
          <a:pPr>
            <a:lnSpc>
              <a:spcPct val="100000"/>
            </a:lnSpc>
          </a:pPr>
          <a:r>
            <a:rPr lang="en-US" dirty="0"/>
            <a:t>To save the consultancy fee for under graduation admissions. </a:t>
          </a:r>
        </a:p>
      </dgm:t>
    </dgm:pt>
    <dgm:pt modelId="{2DDA0F88-F811-4914-BE8C-53F7C27BA7D2}" type="parTrans" cxnId="{4D597404-C1B2-4F32-890C-9F0FC29F6AB1}">
      <dgm:prSet/>
      <dgm:spPr/>
      <dgm:t>
        <a:bodyPr/>
        <a:lstStyle/>
        <a:p>
          <a:endParaRPr lang="en-US"/>
        </a:p>
      </dgm:t>
    </dgm:pt>
    <dgm:pt modelId="{9C95DE57-D22E-4776-AE6A-EC2B16EAADB4}" type="sibTrans" cxnId="{4D597404-C1B2-4F32-890C-9F0FC29F6AB1}">
      <dgm:prSet/>
      <dgm:spPr/>
      <dgm:t>
        <a:bodyPr/>
        <a:lstStyle/>
        <a:p>
          <a:pPr>
            <a:lnSpc>
              <a:spcPct val="100000"/>
            </a:lnSpc>
          </a:pPr>
          <a:endParaRPr lang="en-US"/>
        </a:p>
      </dgm:t>
    </dgm:pt>
    <dgm:pt modelId="{272F4C1F-E91E-4A23-B944-47A0EC1A5382}">
      <dgm:prSet/>
      <dgm:spPr/>
      <dgm:t>
        <a:bodyPr/>
        <a:lstStyle/>
        <a:p>
          <a:pPr>
            <a:lnSpc>
              <a:spcPct val="100000"/>
            </a:lnSpc>
          </a:pPr>
          <a:r>
            <a:rPr lang="en-US" dirty="0"/>
            <a:t>To grab the maximum opportunities. </a:t>
          </a:r>
        </a:p>
      </dgm:t>
    </dgm:pt>
    <dgm:pt modelId="{83FCBE29-C81D-4FEA-8145-F7EA60E50688}" type="parTrans" cxnId="{3B3D828E-2476-4C15-9B66-5695BCA4EFA7}">
      <dgm:prSet/>
      <dgm:spPr/>
      <dgm:t>
        <a:bodyPr/>
        <a:lstStyle/>
        <a:p>
          <a:endParaRPr lang="en-US"/>
        </a:p>
      </dgm:t>
    </dgm:pt>
    <dgm:pt modelId="{6A2CF4CA-07A5-4AA6-9C77-99EE9B42FE56}" type="sibTrans" cxnId="{3B3D828E-2476-4C15-9B66-5695BCA4EFA7}">
      <dgm:prSet/>
      <dgm:spPr/>
      <dgm:t>
        <a:bodyPr/>
        <a:lstStyle/>
        <a:p>
          <a:pPr>
            <a:lnSpc>
              <a:spcPct val="100000"/>
            </a:lnSpc>
          </a:pPr>
          <a:endParaRPr lang="en-US"/>
        </a:p>
      </dgm:t>
    </dgm:pt>
    <dgm:pt modelId="{79E6A3B9-326E-4BFD-B030-3DD47DDB2395}">
      <dgm:prSet/>
      <dgm:spPr/>
      <dgm:t>
        <a:bodyPr/>
        <a:lstStyle/>
        <a:p>
          <a:pPr>
            <a:lnSpc>
              <a:spcPct val="100000"/>
            </a:lnSpc>
          </a:pPr>
          <a:r>
            <a:rPr lang="en-US"/>
            <a:t>To reduce the efforts taken by students while choosing a college. </a:t>
          </a:r>
        </a:p>
      </dgm:t>
    </dgm:pt>
    <dgm:pt modelId="{729595EA-A635-46D0-9F23-EC82CD5E00E9}" type="parTrans" cxnId="{861DBFA7-964F-4946-B0C7-449232E95450}">
      <dgm:prSet/>
      <dgm:spPr/>
      <dgm:t>
        <a:bodyPr/>
        <a:lstStyle/>
        <a:p>
          <a:endParaRPr lang="en-US"/>
        </a:p>
      </dgm:t>
    </dgm:pt>
    <dgm:pt modelId="{79B78F9E-F063-4B77-810E-54ADA2F5B642}" type="sibTrans" cxnId="{861DBFA7-964F-4946-B0C7-449232E95450}">
      <dgm:prSet/>
      <dgm:spPr/>
      <dgm:t>
        <a:bodyPr/>
        <a:lstStyle/>
        <a:p>
          <a:pPr>
            <a:lnSpc>
              <a:spcPct val="100000"/>
            </a:lnSpc>
          </a:pPr>
          <a:endParaRPr lang="en-US"/>
        </a:p>
      </dgm:t>
    </dgm:pt>
    <dgm:pt modelId="{0B98B7D5-D786-47E7-8071-A93BB100E723}">
      <dgm:prSet/>
      <dgm:spPr/>
      <dgm:t>
        <a:bodyPr/>
        <a:lstStyle/>
        <a:p>
          <a:pPr>
            <a:lnSpc>
              <a:spcPct val="100000"/>
            </a:lnSpc>
          </a:pPr>
          <a:r>
            <a:rPr lang="en-US" dirty="0"/>
            <a:t>To help colleges to attain maximum admissions.</a:t>
          </a:r>
        </a:p>
      </dgm:t>
    </dgm:pt>
    <dgm:pt modelId="{056D5C0D-7D0F-41F5-A385-2A6D00F0B849}" type="parTrans" cxnId="{5864D2F5-C3CA-4E1F-869F-7629AD3084EE}">
      <dgm:prSet/>
      <dgm:spPr/>
      <dgm:t>
        <a:bodyPr/>
        <a:lstStyle/>
        <a:p>
          <a:endParaRPr lang="en-US"/>
        </a:p>
      </dgm:t>
    </dgm:pt>
    <dgm:pt modelId="{8078074D-E6D2-4139-B2C0-77437FFE6D2E}" type="sibTrans" cxnId="{5864D2F5-C3CA-4E1F-869F-7629AD3084EE}">
      <dgm:prSet/>
      <dgm:spPr/>
      <dgm:t>
        <a:bodyPr/>
        <a:lstStyle/>
        <a:p>
          <a:pPr>
            <a:lnSpc>
              <a:spcPct val="100000"/>
            </a:lnSpc>
          </a:pPr>
          <a:endParaRPr lang="en-US"/>
        </a:p>
      </dgm:t>
    </dgm:pt>
    <dgm:pt modelId="{1B59A41F-1BF6-4C1C-9459-2CB52E93CDC4}">
      <dgm:prSet/>
      <dgm:spPr/>
      <dgm:t>
        <a:bodyPr/>
        <a:lstStyle/>
        <a:p>
          <a:pPr>
            <a:lnSpc>
              <a:spcPct val="100000"/>
            </a:lnSpc>
          </a:pPr>
          <a:r>
            <a:rPr lang="en-US"/>
            <a:t>To provide detailed information about all the courses under single platform.</a:t>
          </a:r>
        </a:p>
      </dgm:t>
    </dgm:pt>
    <dgm:pt modelId="{B8086CE6-A5B2-47A7-94A9-658A19B0C1BF}" type="parTrans" cxnId="{86E40B08-FE42-42F6-96EF-B69479A61BF2}">
      <dgm:prSet/>
      <dgm:spPr/>
      <dgm:t>
        <a:bodyPr/>
        <a:lstStyle/>
        <a:p>
          <a:endParaRPr lang="en-US"/>
        </a:p>
      </dgm:t>
    </dgm:pt>
    <dgm:pt modelId="{6694EBEF-7141-4E98-85A3-471E58D406F2}" type="sibTrans" cxnId="{86E40B08-FE42-42F6-96EF-B69479A61BF2}">
      <dgm:prSet/>
      <dgm:spPr/>
      <dgm:t>
        <a:bodyPr/>
        <a:lstStyle/>
        <a:p>
          <a:endParaRPr lang="en-US"/>
        </a:p>
      </dgm:t>
    </dgm:pt>
    <dgm:pt modelId="{BCBEB401-6008-4695-A4B2-4EE4AE9306AC}" type="pres">
      <dgm:prSet presAssocID="{AD32B6D6-FD4D-4E5B-BA7E-C717B2AA8ADD}" presName="root" presStyleCnt="0">
        <dgm:presLayoutVars>
          <dgm:dir/>
          <dgm:resizeHandles val="exact"/>
        </dgm:presLayoutVars>
      </dgm:prSet>
      <dgm:spPr/>
    </dgm:pt>
    <dgm:pt modelId="{6CD23F94-1F68-4EE5-9D52-7578BB455AC8}" type="pres">
      <dgm:prSet presAssocID="{AD32B6D6-FD4D-4E5B-BA7E-C717B2AA8ADD}" presName="container" presStyleCnt="0">
        <dgm:presLayoutVars>
          <dgm:dir/>
          <dgm:resizeHandles val="exact"/>
        </dgm:presLayoutVars>
      </dgm:prSet>
      <dgm:spPr/>
    </dgm:pt>
    <dgm:pt modelId="{AC32C612-BD80-4CDA-981F-CE1FB282A682}" type="pres">
      <dgm:prSet presAssocID="{A7F98F91-9B41-4999-8036-6F9D453D5178}" presName="compNode" presStyleCnt="0"/>
      <dgm:spPr/>
    </dgm:pt>
    <dgm:pt modelId="{807101D7-26EB-4DFF-B720-0D4E9C3E8406}" type="pres">
      <dgm:prSet presAssocID="{A7F98F91-9B41-4999-8036-6F9D453D5178}" presName="iconBgRect" presStyleLbl="bgShp" presStyleIdx="0" presStyleCnt="8"/>
      <dgm:spPr/>
    </dgm:pt>
    <dgm:pt modelId="{72D4361A-35DC-4AF3-9599-633DFD9EBEDF}" type="pres">
      <dgm:prSet presAssocID="{A7F98F91-9B41-4999-8036-6F9D453D517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881D9299-F2FC-4EA5-AAF2-83D50C375484}" type="pres">
      <dgm:prSet presAssocID="{A7F98F91-9B41-4999-8036-6F9D453D5178}" presName="spaceRect" presStyleCnt="0"/>
      <dgm:spPr/>
    </dgm:pt>
    <dgm:pt modelId="{FD60DAE3-4ECE-44DB-8F72-DD27A40EDC4B}" type="pres">
      <dgm:prSet presAssocID="{A7F98F91-9B41-4999-8036-6F9D453D5178}" presName="textRect" presStyleLbl="revTx" presStyleIdx="0" presStyleCnt="8">
        <dgm:presLayoutVars>
          <dgm:chMax val="1"/>
          <dgm:chPref val="1"/>
        </dgm:presLayoutVars>
      </dgm:prSet>
      <dgm:spPr/>
    </dgm:pt>
    <dgm:pt modelId="{EC490224-D041-46DB-A8F1-B47921BD8284}" type="pres">
      <dgm:prSet presAssocID="{A21B3313-C21B-490B-8E46-1E09455794A1}" presName="sibTrans" presStyleLbl="sibTrans2D1" presStyleIdx="0" presStyleCnt="0"/>
      <dgm:spPr/>
    </dgm:pt>
    <dgm:pt modelId="{AABFE307-FBCA-44D4-A0EC-361C58001225}" type="pres">
      <dgm:prSet presAssocID="{C4BD298A-C142-4E9E-8547-8A4B1AC5D27B}" presName="compNode" presStyleCnt="0"/>
      <dgm:spPr/>
    </dgm:pt>
    <dgm:pt modelId="{D029F1F1-D21B-419E-BCE7-CF9D8E7B989C}" type="pres">
      <dgm:prSet presAssocID="{C4BD298A-C142-4E9E-8547-8A4B1AC5D27B}" presName="iconBgRect" presStyleLbl="bgShp" presStyleIdx="1" presStyleCnt="8"/>
      <dgm:spPr/>
    </dgm:pt>
    <dgm:pt modelId="{C36A7D34-05A0-4C74-A000-C4AF82E0E345}" type="pres">
      <dgm:prSet presAssocID="{C4BD298A-C142-4E9E-8547-8A4B1AC5D27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E2E8D8C-19C4-4AC2-9109-2D0678214378}" type="pres">
      <dgm:prSet presAssocID="{C4BD298A-C142-4E9E-8547-8A4B1AC5D27B}" presName="spaceRect" presStyleCnt="0"/>
      <dgm:spPr/>
    </dgm:pt>
    <dgm:pt modelId="{7DD80E45-F10A-429B-A9B0-3B404EB213AA}" type="pres">
      <dgm:prSet presAssocID="{C4BD298A-C142-4E9E-8547-8A4B1AC5D27B}" presName="textRect" presStyleLbl="revTx" presStyleIdx="1" presStyleCnt="8">
        <dgm:presLayoutVars>
          <dgm:chMax val="1"/>
          <dgm:chPref val="1"/>
        </dgm:presLayoutVars>
      </dgm:prSet>
      <dgm:spPr/>
    </dgm:pt>
    <dgm:pt modelId="{5C2BDE09-C3E4-4E3D-A7E9-A5A68A816C86}" type="pres">
      <dgm:prSet presAssocID="{36E833F7-8413-4DD2-A1FD-E431725D84DA}" presName="sibTrans" presStyleLbl="sibTrans2D1" presStyleIdx="0" presStyleCnt="0"/>
      <dgm:spPr/>
    </dgm:pt>
    <dgm:pt modelId="{C8BE4F24-FAC8-4225-98FA-D14D125B6A35}" type="pres">
      <dgm:prSet presAssocID="{A8D2D5B0-DEDF-4F5C-ACCE-1822BDEB259D}" presName="compNode" presStyleCnt="0"/>
      <dgm:spPr/>
    </dgm:pt>
    <dgm:pt modelId="{003593AC-E2C4-4632-AC94-ABEA8C58EE5D}" type="pres">
      <dgm:prSet presAssocID="{A8D2D5B0-DEDF-4F5C-ACCE-1822BDEB259D}" presName="iconBgRect" presStyleLbl="bgShp" presStyleIdx="2" presStyleCnt="8"/>
      <dgm:spPr/>
    </dgm:pt>
    <dgm:pt modelId="{E2014A83-8BB9-44FA-A068-1A471FE8B93F}" type="pres">
      <dgm:prSet presAssocID="{A8D2D5B0-DEDF-4F5C-ACCE-1822BDEB259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Roll"/>
        </a:ext>
      </dgm:extLst>
    </dgm:pt>
    <dgm:pt modelId="{3C17CA2E-C454-4FFF-B888-5DAA29403B34}" type="pres">
      <dgm:prSet presAssocID="{A8D2D5B0-DEDF-4F5C-ACCE-1822BDEB259D}" presName="spaceRect" presStyleCnt="0"/>
      <dgm:spPr/>
    </dgm:pt>
    <dgm:pt modelId="{9A1442AD-3D09-4A64-828B-0F35945241AF}" type="pres">
      <dgm:prSet presAssocID="{A8D2D5B0-DEDF-4F5C-ACCE-1822BDEB259D}" presName="textRect" presStyleLbl="revTx" presStyleIdx="2" presStyleCnt="8">
        <dgm:presLayoutVars>
          <dgm:chMax val="1"/>
          <dgm:chPref val="1"/>
        </dgm:presLayoutVars>
      </dgm:prSet>
      <dgm:spPr/>
    </dgm:pt>
    <dgm:pt modelId="{19464235-CEC2-4FAC-894E-5826A03CA594}" type="pres">
      <dgm:prSet presAssocID="{6F248552-6A6C-4C49-A422-188C37FA1274}" presName="sibTrans" presStyleLbl="sibTrans2D1" presStyleIdx="0" presStyleCnt="0"/>
      <dgm:spPr/>
    </dgm:pt>
    <dgm:pt modelId="{CCB85CA4-2A0F-489B-9928-99C1D29D8FAA}" type="pres">
      <dgm:prSet presAssocID="{7C4498E0-430E-4C39-8243-96AD4B4C217C}" presName="compNode" presStyleCnt="0"/>
      <dgm:spPr/>
    </dgm:pt>
    <dgm:pt modelId="{BA565A5E-D1F6-4B04-915B-D38369DD4715}" type="pres">
      <dgm:prSet presAssocID="{7C4498E0-430E-4C39-8243-96AD4B4C217C}" presName="iconBgRect" presStyleLbl="bgShp" presStyleIdx="3" presStyleCnt="8"/>
      <dgm:spPr/>
    </dgm:pt>
    <dgm:pt modelId="{99C42ECB-211C-4C9D-ADA6-CB09911D2C5D}" type="pres">
      <dgm:prSet presAssocID="{7C4498E0-430E-4C39-8243-96AD4B4C217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aduation Cap"/>
        </a:ext>
      </dgm:extLst>
    </dgm:pt>
    <dgm:pt modelId="{69104948-7D59-48F3-9472-B2E416C68033}" type="pres">
      <dgm:prSet presAssocID="{7C4498E0-430E-4C39-8243-96AD4B4C217C}" presName="spaceRect" presStyleCnt="0"/>
      <dgm:spPr/>
    </dgm:pt>
    <dgm:pt modelId="{4094FB9A-DA23-43F4-B8C6-747641DEAD63}" type="pres">
      <dgm:prSet presAssocID="{7C4498E0-430E-4C39-8243-96AD4B4C217C}" presName="textRect" presStyleLbl="revTx" presStyleIdx="3" presStyleCnt="8">
        <dgm:presLayoutVars>
          <dgm:chMax val="1"/>
          <dgm:chPref val="1"/>
        </dgm:presLayoutVars>
      </dgm:prSet>
      <dgm:spPr/>
    </dgm:pt>
    <dgm:pt modelId="{0F643BB7-C923-41A1-B92C-C014A7FB7ACE}" type="pres">
      <dgm:prSet presAssocID="{9C95DE57-D22E-4776-AE6A-EC2B16EAADB4}" presName="sibTrans" presStyleLbl="sibTrans2D1" presStyleIdx="0" presStyleCnt="0"/>
      <dgm:spPr/>
    </dgm:pt>
    <dgm:pt modelId="{102A7C2F-3EE3-431D-ACC1-DAE3772DD6E9}" type="pres">
      <dgm:prSet presAssocID="{272F4C1F-E91E-4A23-B944-47A0EC1A5382}" presName="compNode" presStyleCnt="0"/>
      <dgm:spPr/>
    </dgm:pt>
    <dgm:pt modelId="{DEB5EDBF-6CE9-419F-A1C4-B7F8A992639B}" type="pres">
      <dgm:prSet presAssocID="{272F4C1F-E91E-4A23-B944-47A0EC1A5382}" presName="iconBgRect" presStyleLbl="bgShp" presStyleIdx="4" presStyleCnt="8"/>
      <dgm:spPr/>
    </dgm:pt>
    <dgm:pt modelId="{EE7196F0-AC52-4325-AB11-8D5CFC911B3B}" type="pres">
      <dgm:prSet presAssocID="{272F4C1F-E91E-4A23-B944-47A0EC1A538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DB9F2F82-C740-467D-9790-01A183B790DB}" type="pres">
      <dgm:prSet presAssocID="{272F4C1F-E91E-4A23-B944-47A0EC1A5382}" presName="spaceRect" presStyleCnt="0"/>
      <dgm:spPr/>
    </dgm:pt>
    <dgm:pt modelId="{865505F5-EA56-4DBB-9A9A-2F210ED63AE9}" type="pres">
      <dgm:prSet presAssocID="{272F4C1F-E91E-4A23-B944-47A0EC1A5382}" presName="textRect" presStyleLbl="revTx" presStyleIdx="4" presStyleCnt="8">
        <dgm:presLayoutVars>
          <dgm:chMax val="1"/>
          <dgm:chPref val="1"/>
        </dgm:presLayoutVars>
      </dgm:prSet>
      <dgm:spPr/>
    </dgm:pt>
    <dgm:pt modelId="{202B63F7-9A21-41A3-9A88-5C5A3D471E99}" type="pres">
      <dgm:prSet presAssocID="{6A2CF4CA-07A5-4AA6-9C77-99EE9B42FE56}" presName="sibTrans" presStyleLbl="sibTrans2D1" presStyleIdx="0" presStyleCnt="0"/>
      <dgm:spPr/>
    </dgm:pt>
    <dgm:pt modelId="{E8F0FF0F-68EA-4C59-AC12-7BC9DA3DCD6F}" type="pres">
      <dgm:prSet presAssocID="{79E6A3B9-326E-4BFD-B030-3DD47DDB2395}" presName="compNode" presStyleCnt="0"/>
      <dgm:spPr/>
    </dgm:pt>
    <dgm:pt modelId="{4161A250-80B2-4CD3-BCF0-35637D39E685}" type="pres">
      <dgm:prSet presAssocID="{79E6A3B9-326E-4BFD-B030-3DD47DDB2395}" presName="iconBgRect" presStyleLbl="bgShp" presStyleIdx="5" presStyleCnt="8"/>
      <dgm:spPr/>
    </dgm:pt>
    <dgm:pt modelId="{8EBF0C61-EE2C-4A42-9E10-22DD005968A1}" type="pres">
      <dgm:prSet presAssocID="{79E6A3B9-326E-4BFD-B030-3DD47DDB239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lassroom"/>
        </a:ext>
      </dgm:extLst>
    </dgm:pt>
    <dgm:pt modelId="{E291EE43-16B2-4C76-ABA6-7ED72E9C26DB}" type="pres">
      <dgm:prSet presAssocID="{79E6A3B9-326E-4BFD-B030-3DD47DDB2395}" presName="spaceRect" presStyleCnt="0"/>
      <dgm:spPr/>
    </dgm:pt>
    <dgm:pt modelId="{5B2EE063-E59A-424A-8B35-1490214310BB}" type="pres">
      <dgm:prSet presAssocID="{79E6A3B9-326E-4BFD-B030-3DD47DDB2395}" presName="textRect" presStyleLbl="revTx" presStyleIdx="5" presStyleCnt="8">
        <dgm:presLayoutVars>
          <dgm:chMax val="1"/>
          <dgm:chPref val="1"/>
        </dgm:presLayoutVars>
      </dgm:prSet>
      <dgm:spPr/>
    </dgm:pt>
    <dgm:pt modelId="{6EC148C5-C3E1-4DD9-9B92-0D2499C46D9F}" type="pres">
      <dgm:prSet presAssocID="{79B78F9E-F063-4B77-810E-54ADA2F5B642}" presName="sibTrans" presStyleLbl="sibTrans2D1" presStyleIdx="0" presStyleCnt="0"/>
      <dgm:spPr/>
    </dgm:pt>
    <dgm:pt modelId="{E5F23F00-DE4E-496A-B6A4-56C682461B56}" type="pres">
      <dgm:prSet presAssocID="{0B98B7D5-D786-47E7-8071-A93BB100E723}" presName="compNode" presStyleCnt="0"/>
      <dgm:spPr/>
    </dgm:pt>
    <dgm:pt modelId="{5D23F5F8-8BF1-4074-82DE-29AE6AE7CA2C}" type="pres">
      <dgm:prSet presAssocID="{0B98B7D5-D786-47E7-8071-A93BB100E723}" presName="iconBgRect" presStyleLbl="bgShp" presStyleIdx="6" presStyleCnt="8"/>
      <dgm:spPr/>
    </dgm:pt>
    <dgm:pt modelId="{70910CC4-2CC9-4C79-8D63-DD3007FC8221}" type="pres">
      <dgm:prSet presAssocID="{0B98B7D5-D786-47E7-8071-A93BB100E72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choolhouse"/>
        </a:ext>
      </dgm:extLst>
    </dgm:pt>
    <dgm:pt modelId="{3CB0EEB1-B53E-45FB-9B37-D967F577B581}" type="pres">
      <dgm:prSet presAssocID="{0B98B7D5-D786-47E7-8071-A93BB100E723}" presName="spaceRect" presStyleCnt="0"/>
      <dgm:spPr/>
    </dgm:pt>
    <dgm:pt modelId="{5B80AB3F-8E68-430A-B668-12B9DE383070}" type="pres">
      <dgm:prSet presAssocID="{0B98B7D5-D786-47E7-8071-A93BB100E723}" presName="textRect" presStyleLbl="revTx" presStyleIdx="6" presStyleCnt="8">
        <dgm:presLayoutVars>
          <dgm:chMax val="1"/>
          <dgm:chPref val="1"/>
        </dgm:presLayoutVars>
      </dgm:prSet>
      <dgm:spPr/>
    </dgm:pt>
    <dgm:pt modelId="{C8CE95D9-AD3E-4D36-B14B-71C7A624716B}" type="pres">
      <dgm:prSet presAssocID="{8078074D-E6D2-4139-B2C0-77437FFE6D2E}" presName="sibTrans" presStyleLbl="sibTrans2D1" presStyleIdx="0" presStyleCnt="0"/>
      <dgm:spPr/>
    </dgm:pt>
    <dgm:pt modelId="{13A3C618-F6AC-4692-9975-8978E6874729}" type="pres">
      <dgm:prSet presAssocID="{1B59A41F-1BF6-4C1C-9459-2CB52E93CDC4}" presName="compNode" presStyleCnt="0"/>
      <dgm:spPr/>
    </dgm:pt>
    <dgm:pt modelId="{E6E793BF-8553-466F-9399-6586E71E89D8}" type="pres">
      <dgm:prSet presAssocID="{1B59A41F-1BF6-4C1C-9459-2CB52E93CDC4}" presName="iconBgRect" presStyleLbl="bgShp" presStyleIdx="7" presStyleCnt="8"/>
      <dgm:spPr/>
    </dgm:pt>
    <dgm:pt modelId="{6E220585-C20D-4900-AEDA-3976FAF1A5B8}" type="pres">
      <dgm:prSet presAssocID="{1B59A41F-1BF6-4C1C-9459-2CB52E93CDC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8EA7830C-7C25-4B21-BE80-F04C73FA044C}" type="pres">
      <dgm:prSet presAssocID="{1B59A41F-1BF6-4C1C-9459-2CB52E93CDC4}" presName="spaceRect" presStyleCnt="0"/>
      <dgm:spPr/>
    </dgm:pt>
    <dgm:pt modelId="{FD01C9C3-0598-4467-8A02-3C9C7A5788A7}" type="pres">
      <dgm:prSet presAssocID="{1B59A41F-1BF6-4C1C-9459-2CB52E93CDC4}" presName="textRect" presStyleLbl="revTx" presStyleIdx="7" presStyleCnt="8">
        <dgm:presLayoutVars>
          <dgm:chMax val="1"/>
          <dgm:chPref val="1"/>
        </dgm:presLayoutVars>
      </dgm:prSet>
      <dgm:spPr/>
    </dgm:pt>
  </dgm:ptLst>
  <dgm:cxnLst>
    <dgm:cxn modelId="{4D597404-C1B2-4F32-890C-9F0FC29F6AB1}" srcId="{AD32B6D6-FD4D-4E5B-BA7E-C717B2AA8ADD}" destId="{7C4498E0-430E-4C39-8243-96AD4B4C217C}" srcOrd="3" destOrd="0" parTransId="{2DDA0F88-F811-4914-BE8C-53F7C27BA7D2}" sibTransId="{9C95DE57-D22E-4776-AE6A-EC2B16EAADB4}"/>
    <dgm:cxn modelId="{86E40B08-FE42-42F6-96EF-B69479A61BF2}" srcId="{AD32B6D6-FD4D-4E5B-BA7E-C717B2AA8ADD}" destId="{1B59A41F-1BF6-4C1C-9459-2CB52E93CDC4}" srcOrd="7" destOrd="0" parTransId="{B8086CE6-A5B2-47A7-94A9-658A19B0C1BF}" sibTransId="{6694EBEF-7141-4E98-85A3-471E58D406F2}"/>
    <dgm:cxn modelId="{57427A11-3F42-4B8C-8F2A-D6CCAD1BFCB9}" type="presOf" srcId="{7C4498E0-430E-4C39-8243-96AD4B4C217C}" destId="{4094FB9A-DA23-43F4-B8C6-747641DEAD63}" srcOrd="0" destOrd="0" presId="urn:microsoft.com/office/officeart/2018/2/layout/IconCircleList"/>
    <dgm:cxn modelId="{D0C29F1D-96A0-423D-9747-7F560541E3E6}" type="presOf" srcId="{79E6A3B9-326E-4BFD-B030-3DD47DDB2395}" destId="{5B2EE063-E59A-424A-8B35-1490214310BB}" srcOrd="0" destOrd="0" presId="urn:microsoft.com/office/officeart/2018/2/layout/IconCircleList"/>
    <dgm:cxn modelId="{D56B7F23-5234-4169-A6F5-28842E6C9B7B}" type="presOf" srcId="{A21B3313-C21B-490B-8E46-1E09455794A1}" destId="{EC490224-D041-46DB-A8F1-B47921BD8284}" srcOrd="0" destOrd="0" presId="urn:microsoft.com/office/officeart/2018/2/layout/IconCircleList"/>
    <dgm:cxn modelId="{25878626-E7D5-496A-AAF5-B5D7D2A79F2C}" type="presOf" srcId="{8078074D-E6D2-4139-B2C0-77437FFE6D2E}" destId="{C8CE95D9-AD3E-4D36-B14B-71C7A624716B}" srcOrd="0" destOrd="0" presId="urn:microsoft.com/office/officeart/2018/2/layout/IconCircleList"/>
    <dgm:cxn modelId="{5891FC2D-CA55-49A4-95A1-3243F826238C}" type="presOf" srcId="{6A2CF4CA-07A5-4AA6-9C77-99EE9B42FE56}" destId="{202B63F7-9A21-41A3-9A88-5C5A3D471E99}" srcOrd="0" destOrd="0" presId="urn:microsoft.com/office/officeart/2018/2/layout/IconCircleList"/>
    <dgm:cxn modelId="{ED6F9B38-3692-45C7-942C-3A4979D531B5}" type="presOf" srcId="{A7F98F91-9B41-4999-8036-6F9D453D5178}" destId="{FD60DAE3-4ECE-44DB-8F72-DD27A40EDC4B}" srcOrd="0" destOrd="0" presId="urn:microsoft.com/office/officeart/2018/2/layout/IconCircleList"/>
    <dgm:cxn modelId="{1FD77764-6515-405F-ABBC-8B7D3B65F723}" type="presOf" srcId="{AD32B6D6-FD4D-4E5B-BA7E-C717B2AA8ADD}" destId="{BCBEB401-6008-4695-A4B2-4EE4AE9306AC}" srcOrd="0" destOrd="0" presId="urn:microsoft.com/office/officeart/2018/2/layout/IconCircleList"/>
    <dgm:cxn modelId="{39A56469-5C63-4C30-A164-71F770643CC2}" type="presOf" srcId="{9C95DE57-D22E-4776-AE6A-EC2B16EAADB4}" destId="{0F643BB7-C923-41A1-B92C-C014A7FB7ACE}" srcOrd="0" destOrd="0" presId="urn:microsoft.com/office/officeart/2018/2/layout/IconCircleList"/>
    <dgm:cxn modelId="{BA47AB77-D5BD-44C1-BA7C-CEE7D4B5015A}" type="presOf" srcId="{6F248552-6A6C-4C49-A422-188C37FA1274}" destId="{19464235-CEC2-4FAC-894E-5826A03CA594}" srcOrd="0" destOrd="0" presId="urn:microsoft.com/office/officeart/2018/2/layout/IconCircleList"/>
    <dgm:cxn modelId="{3B3D828E-2476-4C15-9B66-5695BCA4EFA7}" srcId="{AD32B6D6-FD4D-4E5B-BA7E-C717B2AA8ADD}" destId="{272F4C1F-E91E-4A23-B944-47A0EC1A5382}" srcOrd="4" destOrd="0" parTransId="{83FCBE29-C81D-4FEA-8145-F7EA60E50688}" sibTransId="{6A2CF4CA-07A5-4AA6-9C77-99EE9B42FE56}"/>
    <dgm:cxn modelId="{161B0B97-77B1-4F89-B5E2-8E8314E83962}" srcId="{AD32B6D6-FD4D-4E5B-BA7E-C717B2AA8ADD}" destId="{A8D2D5B0-DEDF-4F5C-ACCE-1822BDEB259D}" srcOrd="2" destOrd="0" parTransId="{EF656E4D-FB85-44E6-8730-FD2715A5BE48}" sibTransId="{6F248552-6A6C-4C49-A422-188C37FA1274}"/>
    <dgm:cxn modelId="{032BE8A3-88BB-4A6D-A496-D0BABD4428BD}" type="presOf" srcId="{1B59A41F-1BF6-4C1C-9459-2CB52E93CDC4}" destId="{FD01C9C3-0598-4467-8A02-3C9C7A5788A7}" srcOrd="0" destOrd="0" presId="urn:microsoft.com/office/officeart/2018/2/layout/IconCircleList"/>
    <dgm:cxn modelId="{861DBFA7-964F-4946-B0C7-449232E95450}" srcId="{AD32B6D6-FD4D-4E5B-BA7E-C717B2AA8ADD}" destId="{79E6A3B9-326E-4BFD-B030-3DD47DDB2395}" srcOrd="5" destOrd="0" parTransId="{729595EA-A635-46D0-9F23-EC82CD5E00E9}" sibTransId="{79B78F9E-F063-4B77-810E-54ADA2F5B642}"/>
    <dgm:cxn modelId="{829C8EA8-ACFA-4D8D-AAAC-7B629DE9CB3A}" type="presOf" srcId="{79B78F9E-F063-4B77-810E-54ADA2F5B642}" destId="{6EC148C5-C3E1-4DD9-9B92-0D2499C46D9F}" srcOrd="0" destOrd="0" presId="urn:microsoft.com/office/officeart/2018/2/layout/IconCircleList"/>
    <dgm:cxn modelId="{185BB6AE-CE92-424D-A6AD-74E748AED025}" type="presOf" srcId="{C4BD298A-C142-4E9E-8547-8A4B1AC5D27B}" destId="{7DD80E45-F10A-429B-A9B0-3B404EB213AA}" srcOrd="0" destOrd="0" presId="urn:microsoft.com/office/officeart/2018/2/layout/IconCircleList"/>
    <dgm:cxn modelId="{C049F8B5-8380-4D8F-9496-E47987DD3AC6}" srcId="{AD32B6D6-FD4D-4E5B-BA7E-C717B2AA8ADD}" destId="{C4BD298A-C142-4E9E-8547-8A4B1AC5D27B}" srcOrd="1" destOrd="0" parTransId="{71DD4A86-4528-4C98-B5E1-820EF31FD55F}" sibTransId="{36E833F7-8413-4DD2-A1FD-E431725D84DA}"/>
    <dgm:cxn modelId="{E681D4C4-5A3E-4C24-9A15-FB5B4AAEF89B}" type="presOf" srcId="{36E833F7-8413-4DD2-A1FD-E431725D84DA}" destId="{5C2BDE09-C3E4-4E3D-A7E9-A5A68A816C86}" srcOrd="0" destOrd="0" presId="urn:microsoft.com/office/officeart/2018/2/layout/IconCircleList"/>
    <dgm:cxn modelId="{DEDE70CA-0E18-42B3-A03E-7F044AB7682B}" type="presOf" srcId="{0B98B7D5-D786-47E7-8071-A93BB100E723}" destId="{5B80AB3F-8E68-430A-B668-12B9DE383070}" srcOrd="0" destOrd="0" presId="urn:microsoft.com/office/officeart/2018/2/layout/IconCircleList"/>
    <dgm:cxn modelId="{732F8CDB-C361-4751-9598-077CAD74A352}" srcId="{AD32B6D6-FD4D-4E5B-BA7E-C717B2AA8ADD}" destId="{A7F98F91-9B41-4999-8036-6F9D453D5178}" srcOrd="0" destOrd="0" parTransId="{5699252A-6BF2-44B7-870A-7C811AF94BAB}" sibTransId="{A21B3313-C21B-490B-8E46-1E09455794A1}"/>
    <dgm:cxn modelId="{0B5DD6E0-B78A-4787-B18C-CD6B457CF289}" type="presOf" srcId="{A8D2D5B0-DEDF-4F5C-ACCE-1822BDEB259D}" destId="{9A1442AD-3D09-4A64-828B-0F35945241AF}" srcOrd="0" destOrd="0" presId="urn:microsoft.com/office/officeart/2018/2/layout/IconCircleList"/>
    <dgm:cxn modelId="{5864D2F5-C3CA-4E1F-869F-7629AD3084EE}" srcId="{AD32B6D6-FD4D-4E5B-BA7E-C717B2AA8ADD}" destId="{0B98B7D5-D786-47E7-8071-A93BB100E723}" srcOrd="6" destOrd="0" parTransId="{056D5C0D-7D0F-41F5-A385-2A6D00F0B849}" sibTransId="{8078074D-E6D2-4139-B2C0-77437FFE6D2E}"/>
    <dgm:cxn modelId="{A20413F9-5F85-496D-A6D8-128018E530A8}" type="presOf" srcId="{272F4C1F-E91E-4A23-B944-47A0EC1A5382}" destId="{865505F5-EA56-4DBB-9A9A-2F210ED63AE9}" srcOrd="0" destOrd="0" presId="urn:microsoft.com/office/officeart/2018/2/layout/IconCircleList"/>
    <dgm:cxn modelId="{4DA625AC-5954-4C7A-AA70-4F889280B4E7}" type="presParOf" srcId="{BCBEB401-6008-4695-A4B2-4EE4AE9306AC}" destId="{6CD23F94-1F68-4EE5-9D52-7578BB455AC8}" srcOrd="0" destOrd="0" presId="urn:microsoft.com/office/officeart/2018/2/layout/IconCircleList"/>
    <dgm:cxn modelId="{7796EDDB-4E09-4178-A0E9-99526D15ECED}" type="presParOf" srcId="{6CD23F94-1F68-4EE5-9D52-7578BB455AC8}" destId="{AC32C612-BD80-4CDA-981F-CE1FB282A682}" srcOrd="0" destOrd="0" presId="urn:microsoft.com/office/officeart/2018/2/layout/IconCircleList"/>
    <dgm:cxn modelId="{310FD3BA-FB67-4DF1-B75C-05C304594787}" type="presParOf" srcId="{AC32C612-BD80-4CDA-981F-CE1FB282A682}" destId="{807101D7-26EB-4DFF-B720-0D4E9C3E8406}" srcOrd="0" destOrd="0" presId="urn:microsoft.com/office/officeart/2018/2/layout/IconCircleList"/>
    <dgm:cxn modelId="{B94DD972-8D27-4E50-8700-6644A6B13BAE}" type="presParOf" srcId="{AC32C612-BD80-4CDA-981F-CE1FB282A682}" destId="{72D4361A-35DC-4AF3-9599-633DFD9EBEDF}" srcOrd="1" destOrd="0" presId="urn:microsoft.com/office/officeart/2018/2/layout/IconCircleList"/>
    <dgm:cxn modelId="{11968A97-EA17-4A79-A745-0EDF6C0C3723}" type="presParOf" srcId="{AC32C612-BD80-4CDA-981F-CE1FB282A682}" destId="{881D9299-F2FC-4EA5-AAF2-83D50C375484}" srcOrd="2" destOrd="0" presId="urn:microsoft.com/office/officeart/2018/2/layout/IconCircleList"/>
    <dgm:cxn modelId="{155F4FEF-D387-4A70-89AF-7EE2B7F92A3C}" type="presParOf" srcId="{AC32C612-BD80-4CDA-981F-CE1FB282A682}" destId="{FD60DAE3-4ECE-44DB-8F72-DD27A40EDC4B}" srcOrd="3" destOrd="0" presId="urn:microsoft.com/office/officeart/2018/2/layout/IconCircleList"/>
    <dgm:cxn modelId="{36B0B73D-9E65-40FB-BDDC-645BC9B427AB}" type="presParOf" srcId="{6CD23F94-1F68-4EE5-9D52-7578BB455AC8}" destId="{EC490224-D041-46DB-A8F1-B47921BD8284}" srcOrd="1" destOrd="0" presId="urn:microsoft.com/office/officeart/2018/2/layout/IconCircleList"/>
    <dgm:cxn modelId="{06DD83EF-BB27-432F-A062-8B6F31992815}" type="presParOf" srcId="{6CD23F94-1F68-4EE5-9D52-7578BB455AC8}" destId="{AABFE307-FBCA-44D4-A0EC-361C58001225}" srcOrd="2" destOrd="0" presId="urn:microsoft.com/office/officeart/2018/2/layout/IconCircleList"/>
    <dgm:cxn modelId="{514665CF-7B46-422D-94DE-AD234F8C02AF}" type="presParOf" srcId="{AABFE307-FBCA-44D4-A0EC-361C58001225}" destId="{D029F1F1-D21B-419E-BCE7-CF9D8E7B989C}" srcOrd="0" destOrd="0" presId="urn:microsoft.com/office/officeart/2018/2/layout/IconCircleList"/>
    <dgm:cxn modelId="{7FB1C403-E908-4A95-BAD1-32B04C509A4C}" type="presParOf" srcId="{AABFE307-FBCA-44D4-A0EC-361C58001225}" destId="{C36A7D34-05A0-4C74-A000-C4AF82E0E345}" srcOrd="1" destOrd="0" presId="urn:microsoft.com/office/officeart/2018/2/layout/IconCircleList"/>
    <dgm:cxn modelId="{0239FFD4-B249-4BF4-9DC0-AA0D5F5D510C}" type="presParOf" srcId="{AABFE307-FBCA-44D4-A0EC-361C58001225}" destId="{2E2E8D8C-19C4-4AC2-9109-2D0678214378}" srcOrd="2" destOrd="0" presId="urn:microsoft.com/office/officeart/2018/2/layout/IconCircleList"/>
    <dgm:cxn modelId="{B311CB60-93DD-49D7-BBBC-9EDCE6A8D72D}" type="presParOf" srcId="{AABFE307-FBCA-44D4-A0EC-361C58001225}" destId="{7DD80E45-F10A-429B-A9B0-3B404EB213AA}" srcOrd="3" destOrd="0" presId="urn:microsoft.com/office/officeart/2018/2/layout/IconCircleList"/>
    <dgm:cxn modelId="{F4A5A764-64EC-4A91-BCB5-D5CA992CE84E}" type="presParOf" srcId="{6CD23F94-1F68-4EE5-9D52-7578BB455AC8}" destId="{5C2BDE09-C3E4-4E3D-A7E9-A5A68A816C86}" srcOrd="3" destOrd="0" presId="urn:microsoft.com/office/officeart/2018/2/layout/IconCircleList"/>
    <dgm:cxn modelId="{573B5EBB-C4E2-4251-9F5C-523041578BC9}" type="presParOf" srcId="{6CD23F94-1F68-4EE5-9D52-7578BB455AC8}" destId="{C8BE4F24-FAC8-4225-98FA-D14D125B6A35}" srcOrd="4" destOrd="0" presId="urn:microsoft.com/office/officeart/2018/2/layout/IconCircleList"/>
    <dgm:cxn modelId="{459A6BD9-D639-46AD-B743-1AF7837C97CC}" type="presParOf" srcId="{C8BE4F24-FAC8-4225-98FA-D14D125B6A35}" destId="{003593AC-E2C4-4632-AC94-ABEA8C58EE5D}" srcOrd="0" destOrd="0" presId="urn:microsoft.com/office/officeart/2018/2/layout/IconCircleList"/>
    <dgm:cxn modelId="{7B0F119D-A139-42F8-98F3-ADFB5B90BCAB}" type="presParOf" srcId="{C8BE4F24-FAC8-4225-98FA-D14D125B6A35}" destId="{E2014A83-8BB9-44FA-A068-1A471FE8B93F}" srcOrd="1" destOrd="0" presId="urn:microsoft.com/office/officeart/2018/2/layout/IconCircleList"/>
    <dgm:cxn modelId="{8982E6A7-711E-457D-A960-4AB592952261}" type="presParOf" srcId="{C8BE4F24-FAC8-4225-98FA-D14D125B6A35}" destId="{3C17CA2E-C454-4FFF-B888-5DAA29403B34}" srcOrd="2" destOrd="0" presId="urn:microsoft.com/office/officeart/2018/2/layout/IconCircleList"/>
    <dgm:cxn modelId="{4B06A1A0-9B6F-459F-B9F4-434EE7706D36}" type="presParOf" srcId="{C8BE4F24-FAC8-4225-98FA-D14D125B6A35}" destId="{9A1442AD-3D09-4A64-828B-0F35945241AF}" srcOrd="3" destOrd="0" presId="urn:microsoft.com/office/officeart/2018/2/layout/IconCircleList"/>
    <dgm:cxn modelId="{F2537B81-EC9C-4F42-9CE6-DA292A59F998}" type="presParOf" srcId="{6CD23F94-1F68-4EE5-9D52-7578BB455AC8}" destId="{19464235-CEC2-4FAC-894E-5826A03CA594}" srcOrd="5" destOrd="0" presId="urn:microsoft.com/office/officeart/2018/2/layout/IconCircleList"/>
    <dgm:cxn modelId="{C0D83333-12F4-4982-BB93-043294F935D6}" type="presParOf" srcId="{6CD23F94-1F68-4EE5-9D52-7578BB455AC8}" destId="{CCB85CA4-2A0F-489B-9928-99C1D29D8FAA}" srcOrd="6" destOrd="0" presId="urn:microsoft.com/office/officeart/2018/2/layout/IconCircleList"/>
    <dgm:cxn modelId="{E4321B13-1273-4B74-B6A7-5AB4B3C508E5}" type="presParOf" srcId="{CCB85CA4-2A0F-489B-9928-99C1D29D8FAA}" destId="{BA565A5E-D1F6-4B04-915B-D38369DD4715}" srcOrd="0" destOrd="0" presId="urn:microsoft.com/office/officeart/2018/2/layout/IconCircleList"/>
    <dgm:cxn modelId="{AC24114C-19B5-4DCB-A0B5-61846DBD8805}" type="presParOf" srcId="{CCB85CA4-2A0F-489B-9928-99C1D29D8FAA}" destId="{99C42ECB-211C-4C9D-ADA6-CB09911D2C5D}" srcOrd="1" destOrd="0" presId="urn:microsoft.com/office/officeart/2018/2/layout/IconCircleList"/>
    <dgm:cxn modelId="{52DA01E4-23EE-418D-A013-ED09CBFE4C0F}" type="presParOf" srcId="{CCB85CA4-2A0F-489B-9928-99C1D29D8FAA}" destId="{69104948-7D59-48F3-9472-B2E416C68033}" srcOrd="2" destOrd="0" presId="urn:microsoft.com/office/officeart/2018/2/layout/IconCircleList"/>
    <dgm:cxn modelId="{1BCFE9B5-8990-4A75-B018-B1958E7EA6BB}" type="presParOf" srcId="{CCB85CA4-2A0F-489B-9928-99C1D29D8FAA}" destId="{4094FB9A-DA23-43F4-B8C6-747641DEAD63}" srcOrd="3" destOrd="0" presId="urn:microsoft.com/office/officeart/2018/2/layout/IconCircleList"/>
    <dgm:cxn modelId="{9510EE2A-4446-4B39-A55E-061410985181}" type="presParOf" srcId="{6CD23F94-1F68-4EE5-9D52-7578BB455AC8}" destId="{0F643BB7-C923-41A1-B92C-C014A7FB7ACE}" srcOrd="7" destOrd="0" presId="urn:microsoft.com/office/officeart/2018/2/layout/IconCircleList"/>
    <dgm:cxn modelId="{F14AF6B6-AD9A-4555-A9A8-FD12152C27B6}" type="presParOf" srcId="{6CD23F94-1F68-4EE5-9D52-7578BB455AC8}" destId="{102A7C2F-3EE3-431D-ACC1-DAE3772DD6E9}" srcOrd="8" destOrd="0" presId="urn:microsoft.com/office/officeart/2018/2/layout/IconCircleList"/>
    <dgm:cxn modelId="{7A6D052A-586E-4E30-86E6-2EF91FB55C94}" type="presParOf" srcId="{102A7C2F-3EE3-431D-ACC1-DAE3772DD6E9}" destId="{DEB5EDBF-6CE9-419F-A1C4-B7F8A992639B}" srcOrd="0" destOrd="0" presId="urn:microsoft.com/office/officeart/2018/2/layout/IconCircleList"/>
    <dgm:cxn modelId="{7D14457A-9A35-4BAE-88B9-8006814D5D51}" type="presParOf" srcId="{102A7C2F-3EE3-431D-ACC1-DAE3772DD6E9}" destId="{EE7196F0-AC52-4325-AB11-8D5CFC911B3B}" srcOrd="1" destOrd="0" presId="urn:microsoft.com/office/officeart/2018/2/layout/IconCircleList"/>
    <dgm:cxn modelId="{6C20D924-2AA4-4CA6-9C6D-474E77AF65C3}" type="presParOf" srcId="{102A7C2F-3EE3-431D-ACC1-DAE3772DD6E9}" destId="{DB9F2F82-C740-467D-9790-01A183B790DB}" srcOrd="2" destOrd="0" presId="urn:microsoft.com/office/officeart/2018/2/layout/IconCircleList"/>
    <dgm:cxn modelId="{F0CEB0CC-BD0D-46B5-A2EB-419C4EDC53EE}" type="presParOf" srcId="{102A7C2F-3EE3-431D-ACC1-DAE3772DD6E9}" destId="{865505F5-EA56-4DBB-9A9A-2F210ED63AE9}" srcOrd="3" destOrd="0" presId="urn:microsoft.com/office/officeart/2018/2/layout/IconCircleList"/>
    <dgm:cxn modelId="{2FA2945E-055C-4DE1-92E7-EA8C9A682ACA}" type="presParOf" srcId="{6CD23F94-1F68-4EE5-9D52-7578BB455AC8}" destId="{202B63F7-9A21-41A3-9A88-5C5A3D471E99}" srcOrd="9" destOrd="0" presId="urn:microsoft.com/office/officeart/2018/2/layout/IconCircleList"/>
    <dgm:cxn modelId="{600EB8B0-0B5A-4492-B2D9-8DB67E12B969}" type="presParOf" srcId="{6CD23F94-1F68-4EE5-9D52-7578BB455AC8}" destId="{E8F0FF0F-68EA-4C59-AC12-7BC9DA3DCD6F}" srcOrd="10" destOrd="0" presId="urn:microsoft.com/office/officeart/2018/2/layout/IconCircleList"/>
    <dgm:cxn modelId="{BDBD7F7B-35A2-47F4-A31A-CB0A8BF47C40}" type="presParOf" srcId="{E8F0FF0F-68EA-4C59-AC12-7BC9DA3DCD6F}" destId="{4161A250-80B2-4CD3-BCF0-35637D39E685}" srcOrd="0" destOrd="0" presId="urn:microsoft.com/office/officeart/2018/2/layout/IconCircleList"/>
    <dgm:cxn modelId="{A53FA73F-B508-43CD-B950-1EA48F1A223B}" type="presParOf" srcId="{E8F0FF0F-68EA-4C59-AC12-7BC9DA3DCD6F}" destId="{8EBF0C61-EE2C-4A42-9E10-22DD005968A1}" srcOrd="1" destOrd="0" presId="urn:microsoft.com/office/officeart/2018/2/layout/IconCircleList"/>
    <dgm:cxn modelId="{2D425BDD-B788-4AF6-ADFA-BA8BB8336492}" type="presParOf" srcId="{E8F0FF0F-68EA-4C59-AC12-7BC9DA3DCD6F}" destId="{E291EE43-16B2-4C76-ABA6-7ED72E9C26DB}" srcOrd="2" destOrd="0" presId="urn:microsoft.com/office/officeart/2018/2/layout/IconCircleList"/>
    <dgm:cxn modelId="{F7FC7AD3-9D2F-4FE3-A61D-84822592468E}" type="presParOf" srcId="{E8F0FF0F-68EA-4C59-AC12-7BC9DA3DCD6F}" destId="{5B2EE063-E59A-424A-8B35-1490214310BB}" srcOrd="3" destOrd="0" presId="urn:microsoft.com/office/officeart/2018/2/layout/IconCircleList"/>
    <dgm:cxn modelId="{6B669D43-469E-4D8B-A907-1EF0E0346B5E}" type="presParOf" srcId="{6CD23F94-1F68-4EE5-9D52-7578BB455AC8}" destId="{6EC148C5-C3E1-4DD9-9B92-0D2499C46D9F}" srcOrd="11" destOrd="0" presId="urn:microsoft.com/office/officeart/2018/2/layout/IconCircleList"/>
    <dgm:cxn modelId="{1AB6BD80-AEC2-481C-9D12-2FC89C835841}" type="presParOf" srcId="{6CD23F94-1F68-4EE5-9D52-7578BB455AC8}" destId="{E5F23F00-DE4E-496A-B6A4-56C682461B56}" srcOrd="12" destOrd="0" presId="urn:microsoft.com/office/officeart/2018/2/layout/IconCircleList"/>
    <dgm:cxn modelId="{19E2EB74-660D-4C3E-9337-CF37C26FD5AB}" type="presParOf" srcId="{E5F23F00-DE4E-496A-B6A4-56C682461B56}" destId="{5D23F5F8-8BF1-4074-82DE-29AE6AE7CA2C}" srcOrd="0" destOrd="0" presId="urn:microsoft.com/office/officeart/2018/2/layout/IconCircleList"/>
    <dgm:cxn modelId="{F58B651E-6029-492B-8F03-BB3E81733752}" type="presParOf" srcId="{E5F23F00-DE4E-496A-B6A4-56C682461B56}" destId="{70910CC4-2CC9-4C79-8D63-DD3007FC8221}" srcOrd="1" destOrd="0" presId="urn:microsoft.com/office/officeart/2018/2/layout/IconCircleList"/>
    <dgm:cxn modelId="{93AEF35E-A38F-41CF-90CD-762C9BD49CB8}" type="presParOf" srcId="{E5F23F00-DE4E-496A-B6A4-56C682461B56}" destId="{3CB0EEB1-B53E-45FB-9B37-D967F577B581}" srcOrd="2" destOrd="0" presId="urn:microsoft.com/office/officeart/2018/2/layout/IconCircleList"/>
    <dgm:cxn modelId="{B9C792A2-F48D-4015-93DF-AD3699622848}" type="presParOf" srcId="{E5F23F00-DE4E-496A-B6A4-56C682461B56}" destId="{5B80AB3F-8E68-430A-B668-12B9DE383070}" srcOrd="3" destOrd="0" presId="urn:microsoft.com/office/officeart/2018/2/layout/IconCircleList"/>
    <dgm:cxn modelId="{31D3E499-32A3-4C97-B2D7-06A343D89DA9}" type="presParOf" srcId="{6CD23F94-1F68-4EE5-9D52-7578BB455AC8}" destId="{C8CE95D9-AD3E-4D36-B14B-71C7A624716B}" srcOrd="13" destOrd="0" presId="urn:microsoft.com/office/officeart/2018/2/layout/IconCircleList"/>
    <dgm:cxn modelId="{C613B2AD-F81B-4924-9765-D251230FCDA8}" type="presParOf" srcId="{6CD23F94-1F68-4EE5-9D52-7578BB455AC8}" destId="{13A3C618-F6AC-4692-9975-8978E6874729}" srcOrd="14" destOrd="0" presId="urn:microsoft.com/office/officeart/2018/2/layout/IconCircleList"/>
    <dgm:cxn modelId="{AB0D9B09-81F4-497F-AF31-313C40F1FABF}" type="presParOf" srcId="{13A3C618-F6AC-4692-9975-8978E6874729}" destId="{E6E793BF-8553-466F-9399-6586E71E89D8}" srcOrd="0" destOrd="0" presId="urn:microsoft.com/office/officeart/2018/2/layout/IconCircleList"/>
    <dgm:cxn modelId="{A3C0DB52-7BA5-44FA-809D-1B6C9D5CA169}" type="presParOf" srcId="{13A3C618-F6AC-4692-9975-8978E6874729}" destId="{6E220585-C20D-4900-AEDA-3976FAF1A5B8}" srcOrd="1" destOrd="0" presId="urn:microsoft.com/office/officeart/2018/2/layout/IconCircleList"/>
    <dgm:cxn modelId="{63B2ECFC-449B-4637-B5B1-47FE9EC9D78F}" type="presParOf" srcId="{13A3C618-F6AC-4692-9975-8978E6874729}" destId="{8EA7830C-7C25-4B21-BE80-F04C73FA044C}" srcOrd="2" destOrd="0" presId="urn:microsoft.com/office/officeart/2018/2/layout/IconCircleList"/>
    <dgm:cxn modelId="{E03DA7E4-E1C6-4D8C-A5EB-4D310EE71136}" type="presParOf" srcId="{13A3C618-F6AC-4692-9975-8978E6874729}" destId="{FD01C9C3-0598-4467-8A02-3C9C7A5788A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69AEC-F5CA-4F98-AEF8-88F0B0649A0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C3A2FB8-3FB0-467F-88A6-0367B3B8C14E}">
      <dgm:prSet/>
      <dgm:spPr/>
      <dgm:t>
        <a:bodyPr/>
        <a:lstStyle/>
        <a:p>
          <a:pPr>
            <a:lnSpc>
              <a:spcPct val="100000"/>
            </a:lnSpc>
          </a:pPr>
          <a:r>
            <a:rPr lang="en-US" dirty="0"/>
            <a:t>1. Pre-exam preparation</a:t>
          </a:r>
        </a:p>
      </dgm:t>
    </dgm:pt>
    <dgm:pt modelId="{B240A481-5A49-4BDD-BF09-9E453AB67767}" type="parTrans" cxnId="{DDA3C711-AF24-4048-B577-583EEEA04CEF}">
      <dgm:prSet/>
      <dgm:spPr/>
      <dgm:t>
        <a:bodyPr/>
        <a:lstStyle/>
        <a:p>
          <a:endParaRPr lang="en-US"/>
        </a:p>
      </dgm:t>
    </dgm:pt>
    <dgm:pt modelId="{1B927821-E91F-40E4-B621-30F746103C0B}" type="sibTrans" cxnId="{DDA3C711-AF24-4048-B577-583EEEA04CEF}">
      <dgm:prSet/>
      <dgm:spPr/>
      <dgm:t>
        <a:bodyPr/>
        <a:lstStyle/>
        <a:p>
          <a:pPr>
            <a:lnSpc>
              <a:spcPct val="100000"/>
            </a:lnSpc>
          </a:pPr>
          <a:endParaRPr lang="en-US"/>
        </a:p>
      </dgm:t>
    </dgm:pt>
    <dgm:pt modelId="{969C58D8-B315-4C77-9F70-E83E9659F4D7}">
      <dgm:prSet/>
      <dgm:spPr/>
      <dgm:t>
        <a:bodyPr/>
        <a:lstStyle/>
        <a:p>
          <a:pPr>
            <a:lnSpc>
              <a:spcPct val="100000"/>
            </a:lnSpc>
          </a:pPr>
          <a:r>
            <a:rPr lang="en-US" dirty="0"/>
            <a:t>2. Mock test</a:t>
          </a:r>
        </a:p>
      </dgm:t>
    </dgm:pt>
    <dgm:pt modelId="{301D309B-0178-476D-B405-CE1CC42E49E0}" type="parTrans" cxnId="{D3F0DFC4-B6AA-4AC5-B0FA-F2398003C84B}">
      <dgm:prSet/>
      <dgm:spPr/>
      <dgm:t>
        <a:bodyPr/>
        <a:lstStyle/>
        <a:p>
          <a:endParaRPr lang="en-US"/>
        </a:p>
      </dgm:t>
    </dgm:pt>
    <dgm:pt modelId="{8D818359-ABA2-4994-9A75-004BE4D0250F}" type="sibTrans" cxnId="{D3F0DFC4-B6AA-4AC5-B0FA-F2398003C84B}">
      <dgm:prSet/>
      <dgm:spPr/>
      <dgm:t>
        <a:bodyPr/>
        <a:lstStyle/>
        <a:p>
          <a:pPr>
            <a:lnSpc>
              <a:spcPct val="100000"/>
            </a:lnSpc>
          </a:pPr>
          <a:endParaRPr lang="en-US"/>
        </a:p>
      </dgm:t>
    </dgm:pt>
    <dgm:pt modelId="{7FF97FBA-5DDC-42AE-B526-9FD0F853EFE5}">
      <dgm:prSet/>
      <dgm:spPr/>
      <dgm:t>
        <a:bodyPr/>
        <a:lstStyle/>
        <a:p>
          <a:pPr>
            <a:lnSpc>
              <a:spcPct val="100000"/>
            </a:lnSpc>
          </a:pPr>
          <a:r>
            <a:rPr lang="en-US" dirty="0"/>
            <a:t>3.Prediction for 10th </a:t>
          </a:r>
          <a:r>
            <a:rPr lang="en-US" dirty="0" err="1"/>
            <a:t>passout</a:t>
          </a:r>
          <a:r>
            <a:rPr lang="en-US" dirty="0"/>
            <a:t> students</a:t>
          </a:r>
        </a:p>
      </dgm:t>
    </dgm:pt>
    <dgm:pt modelId="{66A9EFA2-5D63-4D9B-A9E5-344BF64E68A0}" type="parTrans" cxnId="{13C6BD38-E9E8-4A63-BDA5-D1EC36DAF906}">
      <dgm:prSet/>
      <dgm:spPr/>
      <dgm:t>
        <a:bodyPr/>
        <a:lstStyle/>
        <a:p>
          <a:endParaRPr lang="en-US"/>
        </a:p>
      </dgm:t>
    </dgm:pt>
    <dgm:pt modelId="{923A23AA-CC42-4618-BAD0-391E3300CA60}" type="sibTrans" cxnId="{13C6BD38-E9E8-4A63-BDA5-D1EC36DAF906}">
      <dgm:prSet/>
      <dgm:spPr/>
      <dgm:t>
        <a:bodyPr/>
        <a:lstStyle/>
        <a:p>
          <a:pPr>
            <a:lnSpc>
              <a:spcPct val="100000"/>
            </a:lnSpc>
          </a:pPr>
          <a:endParaRPr lang="en-US"/>
        </a:p>
      </dgm:t>
    </dgm:pt>
    <dgm:pt modelId="{F15971ED-864E-41BF-BA25-933BBA03AD7D}">
      <dgm:prSet/>
      <dgm:spPr/>
      <dgm:t>
        <a:bodyPr/>
        <a:lstStyle/>
        <a:p>
          <a:pPr>
            <a:lnSpc>
              <a:spcPct val="100000"/>
            </a:lnSpc>
          </a:pPr>
          <a:r>
            <a:rPr lang="en-US" dirty="0"/>
            <a:t>4. Prediction for Gate exam college</a:t>
          </a:r>
        </a:p>
      </dgm:t>
    </dgm:pt>
    <dgm:pt modelId="{30C178AF-5779-482D-A24E-FD5C63B4B4C3}" type="parTrans" cxnId="{21FB2384-241C-4C3F-9187-FC794B575EEB}">
      <dgm:prSet/>
      <dgm:spPr/>
      <dgm:t>
        <a:bodyPr/>
        <a:lstStyle/>
        <a:p>
          <a:endParaRPr lang="en-US"/>
        </a:p>
      </dgm:t>
    </dgm:pt>
    <dgm:pt modelId="{07A5FE52-689B-4087-ADBA-A0AD00829624}" type="sibTrans" cxnId="{21FB2384-241C-4C3F-9187-FC794B575EEB}">
      <dgm:prSet/>
      <dgm:spPr/>
      <dgm:t>
        <a:bodyPr/>
        <a:lstStyle/>
        <a:p>
          <a:endParaRPr lang="en-US"/>
        </a:p>
      </dgm:t>
    </dgm:pt>
    <dgm:pt modelId="{1A89A8F4-D0FC-42F3-803B-09F21BA8E595}" type="pres">
      <dgm:prSet presAssocID="{2F069AEC-F5CA-4F98-AEF8-88F0B0649A0D}" presName="root" presStyleCnt="0">
        <dgm:presLayoutVars>
          <dgm:dir/>
          <dgm:resizeHandles val="exact"/>
        </dgm:presLayoutVars>
      </dgm:prSet>
      <dgm:spPr/>
    </dgm:pt>
    <dgm:pt modelId="{A2374EC3-505A-41C8-930B-185892175DD9}" type="pres">
      <dgm:prSet presAssocID="{2F069AEC-F5CA-4F98-AEF8-88F0B0649A0D}" presName="container" presStyleCnt="0">
        <dgm:presLayoutVars>
          <dgm:dir/>
          <dgm:resizeHandles val="exact"/>
        </dgm:presLayoutVars>
      </dgm:prSet>
      <dgm:spPr/>
    </dgm:pt>
    <dgm:pt modelId="{2EC4C062-4C36-433B-AD8B-A6A0450238D9}" type="pres">
      <dgm:prSet presAssocID="{6C3A2FB8-3FB0-467F-88A6-0367B3B8C14E}" presName="compNode" presStyleCnt="0"/>
      <dgm:spPr/>
    </dgm:pt>
    <dgm:pt modelId="{79DBA872-27A4-4AF0-9935-13D848CC9365}" type="pres">
      <dgm:prSet presAssocID="{6C3A2FB8-3FB0-467F-88A6-0367B3B8C14E}" presName="iconBgRect" presStyleLbl="bgShp" presStyleIdx="0" presStyleCnt="4"/>
      <dgm:spPr/>
    </dgm:pt>
    <dgm:pt modelId="{F337CC7A-58C0-41C5-AE1C-A2E11BA37122}" type="pres">
      <dgm:prSet presAssocID="{6C3A2FB8-3FB0-467F-88A6-0367B3B8C1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6BB670F-79A0-4913-83CA-E8D16546145E}" type="pres">
      <dgm:prSet presAssocID="{6C3A2FB8-3FB0-467F-88A6-0367B3B8C14E}" presName="spaceRect" presStyleCnt="0"/>
      <dgm:spPr/>
    </dgm:pt>
    <dgm:pt modelId="{41059335-DFCE-4839-B818-C6C3CB44DF3A}" type="pres">
      <dgm:prSet presAssocID="{6C3A2FB8-3FB0-467F-88A6-0367B3B8C14E}" presName="textRect" presStyleLbl="revTx" presStyleIdx="0" presStyleCnt="4">
        <dgm:presLayoutVars>
          <dgm:chMax val="1"/>
          <dgm:chPref val="1"/>
        </dgm:presLayoutVars>
      </dgm:prSet>
      <dgm:spPr/>
    </dgm:pt>
    <dgm:pt modelId="{AE1B1EAD-71EF-484E-80DD-E482DED70E2A}" type="pres">
      <dgm:prSet presAssocID="{1B927821-E91F-40E4-B621-30F746103C0B}" presName="sibTrans" presStyleLbl="sibTrans2D1" presStyleIdx="0" presStyleCnt="0"/>
      <dgm:spPr/>
    </dgm:pt>
    <dgm:pt modelId="{66F16683-A47E-4FA3-B2D3-B923D448B2C9}" type="pres">
      <dgm:prSet presAssocID="{969C58D8-B315-4C77-9F70-E83E9659F4D7}" presName="compNode" presStyleCnt="0"/>
      <dgm:spPr/>
    </dgm:pt>
    <dgm:pt modelId="{B4FC2846-FC24-44AB-BD4C-D591066727F5}" type="pres">
      <dgm:prSet presAssocID="{969C58D8-B315-4C77-9F70-E83E9659F4D7}" presName="iconBgRect" presStyleLbl="bgShp" presStyleIdx="1" presStyleCnt="4"/>
      <dgm:spPr/>
    </dgm:pt>
    <dgm:pt modelId="{7B5892E4-BC09-4A16-88A4-EC80EAFB9D2F}" type="pres">
      <dgm:prSet presAssocID="{969C58D8-B315-4C77-9F70-E83E9659F4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06312037-D31C-4855-B2F4-09C10D449683}" type="pres">
      <dgm:prSet presAssocID="{969C58D8-B315-4C77-9F70-E83E9659F4D7}" presName="spaceRect" presStyleCnt="0"/>
      <dgm:spPr/>
    </dgm:pt>
    <dgm:pt modelId="{D2859FC9-0F3F-46A1-96D4-D9A308DE439E}" type="pres">
      <dgm:prSet presAssocID="{969C58D8-B315-4C77-9F70-E83E9659F4D7}" presName="textRect" presStyleLbl="revTx" presStyleIdx="1" presStyleCnt="4">
        <dgm:presLayoutVars>
          <dgm:chMax val="1"/>
          <dgm:chPref val="1"/>
        </dgm:presLayoutVars>
      </dgm:prSet>
      <dgm:spPr/>
    </dgm:pt>
    <dgm:pt modelId="{5E84328A-863F-4D8A-B5ED-C5DFA63C5C05}" type="pres">
      <dgm:prSet presAssocID="{8D818359-ABA2-4994-9A75-004BE4D0250F}" presName="sibTrans" presStyleLbl="sibTrans2D1" presStyleIdx="0" presStyleCnt="0"/>
      <dgm:spPr/>
    </dgm:pt>
    <dgm:pt modelId="{C28C24DC-9CA6-4722-9AC5-A2363E2A7BCE}" type="pres">
      <dgm:prSet presAssocID="{7FF97FBA-5DDC-42AE-B526-9FD0F853EFE5}" presName="compNode" presStyleCnt="0"/>
      <dgm:spPr/>
    </dgm:pt>
    <dgm:pt modelId="{52BC256D-782F-47B2-A015-F46192453DB8}" type="pres">
      <dgm:prSet presAssocID="{7FF97FBA-5DDC-42AE-B526-9FD0F853EFE5}" presName="iconBgRect" presStyleLbl="bgShp" presStyleIdx="2" presStyleCnt="4"/>
      <dgm:spPr/>
    </dgm:pt>
    <dgm:pt modelId="{211696B7-C0EF-496A-BB8C-790B1394B3F9}" type="pres">
      <dgm:prSet presAssocID="{7FF97FBA-5DDC-42AE-B526-9FD0F853EF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BE1F844-C354-40F0-A7D7-DC694F09FD3D}" type="pres">
      <dgm:prSet presAssocID="{7FF97FBA-5DDC-42AE-B526-9FD0F853EFE5}" presName="spaceRect" presStyleCnt="0"/>
      <dgm:spPr/>
    </dgm:pt>
    <dgm:pt modelId="{FEC3BFAB-8018-4C06-8705-8F0716E0E81B}" type="pres">
      <dgm:prSet presAssocID="{7FF97FBA-5DDC-42AE-B526-9FD0F853EFE5}" presName="textRect" presStyleLbl="revTx" presStyleIdx="2" presStyleCnt="4">
        <dgm:presLayoutVars>
          <dgm:chMax val="1"/>
          <dgm:chPref val="1"/>
        </dgm:presLayoutVars>
      </dgm:prSet>
      <dgm:spPr/>
    </dgm:pt>
    <dgm:pt modelId="{3250E467-599C-4035-BE7D-BC7A8573DC9D}" type="pres">
      <dgm:prSet presAssocID="{923A23AA-CC42-4618-BAD0-391E3300CA60}" presName="sibTrans" presStyleLbl="sibTrans2D1" presStyleIdx="0" presStyleCnt="0"/>
      <dgm:spPr/>
    </dgm:pt>
    <dgm:pt modelId="{C953D3FC-A248-44D0-AA9A-ADC17B83BA69}" type="pres">
      <dgm:prSet presAssocID="{F15971ED-864E-41BF-BA25-933BBA03AD7D}" presName="compNode" presStyleCnt="0"/>
      <dgm:spPr/>
    </dgm:pt>
    <dgm:pt modelId="{049B55AD-B710-4572-ADCE-E7CE000B272A}" type="pres">
      <dgm:prSet presAssocID="{F15971ED-864E-41BF-BA25-933BBA03AD7D}" presName="iconBgRect" presStyleLbl="bgShp" presStyleIdx="3" presStyleCnt="4"/>
      <dgm:spPr/>
    </dgm:pt>
    <dgm:pt modelId="{9FAD66B3-B45F-47A5-A305-6AE673214F22}" type="pres">
      <dgm:prSet presAssocID="{F15971ED-864E-41BF-BA25-933BBA03AD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hoolhouse"/>
        </a:ext>
      </dgm:extLst>
    </dgm:pt>
    <dgm:pt modelId="{76BF6E73-622F-407E-932F-94576E626074}" type="pres">
      <dgm:prSet presAssocID="{F15971ED-864E-41BF-BA25-933BBA03AD7D}" presName="spaceRect" presStyleCnt="0"/>
      <dgm:spPr/>
    </dgm:pt>
    <dgm:pt modelId="{4A05AA88-2AF0-4C1A-8175-FE625D1E6B7D}" type="pres">
      <dgm:prSet presAssocID="{F15971ED-864E-41BF-BA25-933BBA03AD7D}" presName="textRect" presStyleLbl="revTx" presStyleIdx="3" presStyleCnt="4">
        <dgm:presLayoutVars>
          <dgm:chMax val="1"/>
          <dgm:chPref val="1"/>
        </dgm:presLayoutVars>
      </dgm:prSet>
      <dgm:spPr/>
    </dgm:pt>
  </dgm:ptLst>
  <dgm:cxnLst>
    <dgm:cxn modelId="{DDA3C711-AF24-4048-B577-583EEEA04CEF}" srcId="{2F069AEC-F5CA-4F98-AEF8-88F0B0649A0D}" destId="{6C3A2FB8-3FB0-467F-88A6-0367B3B8C14E}" srcOrd="0" destOrd="0" parTransId="{B240A481-5A49-4BDD-BF09-9E453AB67767}" sibTransId="{1B927821-E91F-40E4-B621-30F746103C0B}"/>
    <dgm:cxn modelId="{C202E428-0DC6-4854-9A5D-883929B62FCA}" type="presOf" srcId="{923A23AA-CC42-4618-BAD0-391E3300CA60}" destId="{3250E467-599C-4035-BE7D-BC7A8573DC9D}" srcOrd="0" destOrd="0" presId="urn:microsoft.com/office/officeart/2018/2/layout/IconCircleList"/>
    <dgm:cxn modelId="{13C6BD38-E9E8-4A63-BDA5-D1EC36DAF906}" srcId="{2F069AEC-F5CA-4F98-AEF8-88F0B0649A0D}" destId="{7FF97FBA-5DDC-42AE-B526-9FD0F853EFE5}" srcOrd="2" destOrd="0" parTransId="{66A9EFA2-5D63-4D9B-A9E5-344BF64E68A0}" sibTransId="{923A23AA-CC42-4618-BAD0-391E3300CA60}"/>
    <dgm:cxn modelId="{46589A40-4B76-4A04-BC6A-3D335A0FD985}" type="presOf" srcId="{F15971ED-864E-41BF-BA25-933BBA03AD7D}" destId="{4A05AA88-2AF0-4C1A-8175-FE625D1E6B7D}" srcOrd="0" destOrd="0" presId="urn:microsoft.com/office/officeart/2018/2/layout/IconCircleList"/>
    <dgm:cxn modelId="{BB6CDA5D-F3ED-4C93-8B48-60145D174829}" type="presOf" srcId="{6C3A2FB8-3FB0-467F-88A6-0367B3B8C14E}" destId="{41059335-DFCE-4839-B818-C6C3CB44DF3A}" srcOrd="0" destOrd="0" presId="urn:microsoft.com/office/officeart/2018/2/layout/IconCircleList"/>
    <dgm:cxn modelId="{063C894F-9E9A-4EB9-A1C4-1F4F95990AFB}" type="presOf" srcId="{8D818359-ABA2-4994-9A75-004BE4D0250F}" destId="{5E84328A-863F-4D8A-B5ED-C5DFA63C5C05}" srcOrd="0" destOrd="0" presId="urn:microsoft.com/office/officeart/2018/2/layout/IconCircleList"/>
    <dgm:cxn modelId="{21FB2384-241C-4C3F-9187-FC794B575EEB}" srcId="{2F069AEC-F5CA-4F98-AEF8-88F0B0649A0D}" destId="{F15971ED-864E-41BF-BA25-933BBA03AD7D}" srcOrd="3" destOrd="0" parTransId="{30C178AF-5779-482D-A24E-FD5C63B4B4C3}" sibTransId="{07A5FE52-689B-4087-ADBA-A0AD00829624}"/>
    <dgm:cxn modelId="{51716F92-D0CC-4DDB-8DAF-70296B3AD188}" type="presOf" srcId="{7FF97FBA-5DDC-42AE-B526-9FD0F853EFE5}" destId="{FEC3BFAB-8018-4C06-8705-8F0716E0E81B}" srcOrd="0" destOrd="0" presId="urn:microsoft.com/office/officeart/2018/2/layout/IconCircleList"/>
    <dgm:cxn modelId="{051317B0-DC2C-42E2-AA71-61E900925691}" type="presOf" srcId="{2F069AEC-F5CA-4F98-AEF8-88F0B0649A0D}" destId="{1A89A8F4-D0FC-42F3-803B-09F21BA8E595}" srcOrd="0" destOrd="0" presId="urn:microsoft.com/office/officeart/2018/2/layout/IconCircleList"/>
    <dgm:cxn modelId="{8D752DB3-F30D-4190-972D-67B169556C3B}" type="presOf" srcId="{1B927821-E91F-40E4-B621-30F746103C0B}" destId="{AE1B1EAD-71EF-484E-80DD-E482DED70E2A}" srcOrd="0" destOrd="0" presId="urn:microsoft.com/office/officeart/2018/2/layout/IconCircleList"/>
    <dgm:cxn modelId="{D3F0DFC4-B6AA-4AC5-B0FA-F2398003C84B}" srcId="{2F069AEC-F5CA-4F98-AEF8-88F0B0649A0D}" destId="{969C58D8-B315-4C77-9F70-E83E9659F4D7}" srcOrd="1" destOrd="0" parTransId="{301D309B-0178-476D-B405-CE1CC42E49E0}" sibTransId="{8D818359-ABA2-4994-9A75-004BE4D0250F}"/>
    <dgm:cxn modelId="{C3969AED-B225-48C6-A712-AC3A2538E019}" type="presOf" srcId="{969C58D8-B315-4C77-9F70-E83E9659F4D7}" destId="{D2859FC9-0F3F-46A1-96D4-D9A308DE439E}" srcOrd="0" destOrd="0" presId="urn:microsoft.com/office/officeart/2018/2/layout/IconCircleList"/>
    <dgm:cxn modelId="{70B088DE-FD8F-42D5-8712-64CDAB7109DE}" type="presParOf" srcId="{1A89A8F4-D0FC-42F3-803B-09F21BA8E595}" destId="{A2374EC3-505A-41C8-930B-185892175DD9}" srcOrd="0" destOrd="0" presId="urn:microsoft.com/office/officeart/2018/2/layout/IconCircleList"/>
    <dgm:cxn modelId="{37D82D35-50AD-4C64-8B61-63E2AE76E713}" type="presParOf" srcId="{A2374EC3-505A-41C8-930B-185892175DD9}" destId="{2EC4C062-4C36-433B-AD8B-A6A0450238D9}" srcOrd="0" destOrd="0" presId="urn:microsoft.com/office/officeart/2018/2/layout/IconCircleList"/>
    <dgm:cxn modelId="{4CC8D388-2005-4AFD-BCD7-346B09B0270E}" type="presParOf" srcId="{2EC4C062-4C36-433B-AD8B-A6A0450238D9}" destId="{79DBA872-27A4-4AF0-9935-13D848CC9365}" srcOrd="0" destOrd="0" presId="urn:microsoft.com/office/officeart/2018/2/layout/IconCircleList"/>
    <dgm:cxn modelId="{CBBF080D-8DD5-412C-BEE7-91B7F2AD2D05}" type="presParOf" srcId="{2EC4C062-4C36-433B-AD8B-A6A0450238D9}" destId="{F337CC7A-58C0-41C5-AE1C-A2E11BA37122}" srcOrd="1" destOrd="0" presId="urn:microsoft.com/office/officeart/2018/2/layout/IconCircleList"/>
    <dgm:cxn modelId="{8BEBFCB0-28CD-40BC-BB0F-B4DA4041707C}" type="presParOf" srcId="{2EC4C062-4C36-433B-AD8B-A6A0450238D9}" destId="{46BB670F-79A0-4913-83CA-E8D16546145E}" srcOrd="2" destOrd="0" presId="urn:microsoft.com/office/officeart/2018/2/layout/IconCircleList"/>
    <dgm:cxn modelId="{238B1150-D5CE-4907-884F-0FD8C4AD3154}" type="presParOf" srcId="{2EC4C062-4C36-433B-AD8B-A6A0450238D9}" destId="{41059335-DFCE-4839-B818-C6C3CB44DF3A}" srcOrd="3" destOrd="0" presId="urn:microsoft.com/office/officeart/2018/2/layout/IconCircleList"/>
    <dgm:cxn modelId="{05184EA9-F07B-4433-92C1-03E49044CF15}" type="presParOf" srcId="{A2374EC3-505A-41C8-930B-185892175DD9}" destId="{AE1B1EAD-71EF-484E-80DD-E482DED70E2A}" srcOrd="1" destOrd="0" presId="urn:microsoft.com/office/officeart/2018/2/layout/IconCircleList"/>
    <dgm:cxn modelId="{7AB32220-9645-4057-8FF6-58D46E071736}" type="presParOf" srcId="{A2374EC3-505A-41C8-930B-185892175DD9}" destId="{66F16683-A47E-4FA3-B2D3-B923D448B2C9}" srcOrd="2" destOrd="0" presId="urn:microsoft.com/office/officeart/2018/2/layout/IconCircleList"/>
    <dgm:cxn modelId="{74E45291-4CA4-42F8-98C4-09576C93601E}" type="presParOf" srcId="{66F16683-A47E-4FA3-B2D3-B923D448B2C9}" destId="{B4FC2846-FC24-44AB-BD4C-D591066727F5}" srcOrd="0" destOrd="0" presId="urn:microsoft.com/office/officeart/2018/2/layout/IconCircleList"/>
    <dgm:cxn modelId="{CEF79EC2-E682-454C-B530-7F25E2D590AD}" type="presParOf" srcId="{66F16683-A47E-4FA3-B2D3-B923D448B2C9}" destId="{7B5892E4-BC09-4A16-88A4-EC80EAFB9D2F}" srcOrd="1" destOrd="0" presId="urn:microsoft.com/office/officeart/2018/2/layout/IconCircleList"/>
    <dgm:cxn modelId="{69F34343-80E4-4BBD-9A2E-CBCC4768E407}" type="presParOf" srcId="{66F16683-A47E-4FA3-B2D3-B923D448B2C9}" destId="{06312037-D31C-4855-B2F4-09C10D449683}" srcOrd="2" destOrd="0" presId="urn:microsoft.com/office/officeart/2018/2/layout/IconCircleList"/>
    <dgm:cxn modelId="{20223F80-D47E-4053-A61B-BD3398830012}" type="presParOf" srcId="{66F16683-A47E-4FA3-B2D3-B923D448B2C9}" destId="{D2859FC9-0F3F-46A1-96D4-D9A308DE439E}" srcOrd="3" destOrd="0" presId="urn:microsoft.com/office/officeart/2018/2/layout/IconCircleList"/>
    <dgm:cxn modelId="{CF2F0428-C3F6-4765-AA16-5928F8587739}" type="presParOf" srcId="{A2374EC3-505A-41C8-930B-185892175DD9}" destId="{5E84328A-863F-4D8A-B5ED-C5DFA63C5C05}" srcOrd="3" destOrd="0" presId="urn:microsoft.com/office/officeart/2018/2/layout/IconCircleList"/>
    <dgm:cxn modelId="{36C8A366-7928-405C-939C-3FE1DB262384}" type="presParOf" srcId="{A2374EC3-505A-41C8-930B-185892175DD9}" destId="{C28C24DC-9CA6-4722-9AC5-A2363E2A7BCE}" srcOrd="4" destOrd="0" presId="urn:microsoft.com/office/officeart/2018/2/layout/IconCircleList"/>
    <dgm:cxn modelId="{E5BFF6FF-FF03-42BB-9A9F-BC83EBD40BC3}" type="presParOf" srcId="{C28C24DC-9CA6-4722-9AC5-A2363E2A7BCE}" destId="{52BC256D-782F-47B2-A015-F46192453DB8}" srcOrd="0" destOrd="0" presId="urn:microsoft.com/office/officeart/2018/2/layout/IconCircleList"/>
    <dgm:cxn modelId="{3CCBBC15-095D-4EFA-A29E-54F587751BE5}" type="presParOf" srcId="{C28C24DC-9CA6-4722-9AC5-A2363E2A7BCE}" destId="{211696B7-C0EF-496A-BB8C-790B1394B3F9}" srcOrd="1" destOrd="0" presId="urn:microsoft.com/office/officeart/2018/2/layout/IconCircleList"/>
    <dgm:cxn modelId="{3E4F35AB-4A58-4D1B-8D73-8FBE1AAA458C}" type="presParOf" srcId="{C28C24DC-9CA6-4722-9AC5-A2363E2A7BCE}" destId="{7BE1F844-C354-40F0-A7D7-DC694F09FD3D}" srcOrd="2" destOrd="0" presId="urn:microsoft.com/office/officeart/2018/2/layout/IconCircleList"/>
    <dgm:cxn modelId="{D76B5C60-4DEE-4AF2-8134-2E5F123E32ED}" type="presParOf" srcId="{C28C24DC-9CA6-4722-9AC5-A2363E2A7BCE}" destId="{FEC3BFAB-8018-4C06-8705-8F0716E0E81B}" srcOrd="3" destOrd="0" presId="urn:microsoft.com/office/officeart/2018/2/layout/IconCircleList"/>
    <dgm:cxn modelId="{4C29AF4D-0885-49BB-805E-3559DD264A0F}" type="presParOf" srcId="{A2374EC3-505A-41C8-930B-185892175DD9}" destId="{3250E467-599C-4035-BE7D-BC7A8573DC9D}" srcOrd="5" destOrd="0" presId="urn:microsoft.com/office/officeart/2018/2/layout/IconCircleList"/>
    <dgm:cxn modelId="{0FA2AA38-C33F-4BCF-B6BB-C1489817CA36}" type="presParOf" srcId="{A2374EC3-505A-41C8-930B-185892175DD9}" destId="{C953D3FC-A248-44D0-AA9A-ADC17B83BA69}" srcOrd="6" destOrd="0" presId="urn:microsoft.com/office/officeart/2018/2/layout/IconCircleList"/>
    <dgm:cxn modelId="{D1CD1BAD-A70A-4EEC-A6C5-9933CAC15E70}" type="presParOf" srcId="{C953D3FC-A248-44D0-AA9A-ADC17B83BA69}" destId="{049B55AD-B710-4572-ADCE-E7CE000B272A}" srcOrd="0" destOrd="0" presId="urn:microsoft.com/office/officeart/2018/2/layout/IconCircleList"/>
    <dgm:cxn modelId="{CD480BEA-602C-4CB6-ACF8-33827FA33538}" type="presParOf" srcId="{C953D3FC-A248-44D0-AA9A-ADC17B83BA69}" destId="{9FAD66B3-B45F-47A5-A305-6AE673214F22}" srcOrd="1" destOrd="0" presId="urn:microsoft.com/office/officeart/2018/2/layout/IconCircleList"/>
    <dgm:cxn modelId="{E522AB5E-BB94-45F6-BA19-F7B5DD67BAD1}" type="presParOf" srcId="{C953D3FC-A248-44D0-AA9A-ADC17B83BA69}" destId="{76BF6E73-622F-407E-932F-94576E626074}" srcOrd="2" destOrd="0" presId="urn:microsoft.com/office/officeart/2018/2/layout/IconCircleList"/>
    <dgm:cxn modelId="{A75E55A2-F63E-4A4A-8E00-E2509ACDB6BA}" type="presParOf" srcId="{C953D3FC-A248-44D0-AA9A-ADC17B83BA69}" destId="{4A05AA88-2AF0-4C1A-8175-FE625D1E6B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858279-BB0C-4C17-B1A8-F206125AEA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5503A88-6C36-40E1-8BBE-FD7A578C07BB}">
      <dgm:prSet/>
      <dgm:spPr/>
      <dgm:t>
        <a:bodyPr/>
        <a:lstStyle/>
        <a:p>
          <a:pPr rtl="0">
            <a:lnSpc>
              <a:spcPct val="100000"/>
            </a:lnSpc>
          </a:pPr>
          <a:r>
            <a:rPr lang="en-US" dirty="0"/>
            <a:t>Data Collection.</a:t>
          </a:r>
          <a:r>
            <a:rPr lang="en-US" dirty="0">
              <a:latin typeface="Calibri Light" panose="020F0302020204030204"/>
            </a:rPr>
            <a:t> </a:t>
          </a:r>
          <a:endParaRPr lang="en-US" dirty="0"/>
        </a:p>
      </dgm:t>
    </dgm:pt>
    <dgm:pt modelId="{BB741B52-6CDB-45E4-9085-B1C76615BFEE}" type="parTrans" cxnId="{CAF0E78D-CE1F-4F10-A40D-88A55C50D8EA}">
      <dgm:prSet/>
      <dgm:spPr/>
      <dgm:t>
        <a:bodyPr/>
        <a:lstStyle/>
        <a:p>
          <a:endParaRPr lang="en-US"/>
        </a:p>
      </dgm:t>
    </dgm:pt>
    <dgm:pt modelId="{E374838F-4E4C-4E4D-9CFE-E12566878B71}" type="sibTrans" cxnId="{CAF0E78D-CE1F-4F10-A40D-88A55C50D8EA}">
      <dgm:prSet/>
      <dgm:spPr/>
      <dgm:t>
        <a:bodyPr/>
        <a:lstStyle/>
        <a:p>
          <a:endParaRPr lang="en-US"/>
        </a:p>
      </dgm:t>
    </dgm:pt>
    <dgm:pt modelId="{F8889738-BBA4-4D2C-8F9B-7CB09B40C0A2}">
      <dgm:prSet/>
      <dgm:spPr/>
      <dgm:t>
        <a:bodyPr/>
        <a:lstStyle/>
        <a:p>
          <a:pPr>
            <a:lnSpc>
              <a:spcPct val="100000"/>
            </a:lnSpc>
          </a:pPr>
          <a:r>
            <a:rPr lang="en-US" dirty="0"/>
            <a:t>Data cleaning and preprocessing.</a:t>
          </a:r>
        </a:p>
      </dgm:t>
    </dgm:pt>
    <dgm:pt modelId="{24C5036D-5B62-48E3-A3C5-BEBE3F288FE9}" type="parTrans" cxnId="{2C209A46-1FA8-4E05-9C6F-24CBDD91EB3F}">
      <dgm:prSet/>
      <dgm:spPr/>
      <dgm:t>
        <a:bodyPr/>
        <a:lstStyle/>
        <a:p>
          <a:endParaRPr lang="en-US"/>
        </a:p>
      </dgm:t>
    </dgm:pt>
    <dgm:pt modelId="{BC2F3B90-992D-4C7C-B073-5A032D641351}" type="sibTrans" cxnId="{2C209A46-1FA8-4E05-9C6F-24CBDD91EB3F}">
      <dgm:prSet/>
      <dgm:spPr/>
      <dgm:t>
        <a:bodyPr/>
        <a:lstStyle/>
        <a:p>
          <a:endParaRPr lang="en-US"/>
        </a:p>
      </dgm:t>
    </dgm:pt>
    <dgm:pt modelId="{B1C1D51D-5539-4299-85DF-B7D61BD4712B}">
      <dgm:prSet/>
      <dgm:spPr/>
      <dgm:t>
        <a:bodyPr/>
        <a:lstStyle/>
        <a:p>
          <a:pPr>
            <a:lnSpc>
              <a:spcPct val="100000"/>
            </a:lnSpc>
          </a:pPr>
          <a:r>
            <a:rPr lang="en-US" dirty="0"/>
            <a:t>Selection of appropriate ml algorithm to achieve best accuracy.</a:t>
          </a:r>
        </a:p>
      </dgm:t>
    </dgm:pt>
    <dgm:pt modelId="{11A0EB8E-C292-42D1-8E32-9F0ABCDA79FA}" type="parTrans" cxnId="{4B9F3840-91C5-402E-A813-1D50AC4EE9C7}">
      <dgm:prSet/>
      <dgm:spPr/>
      <dgm:t>
        <a:bodyPr/>
        <a:lstStyle/>
        <a:p>
          <a:endParaRPr lang="en-US"/>
        </a:p>
      </dgm:t>
    </dgm:pt>
    <dgm:pt modelId="{EEFB8B57-14A7-43BB-BF94-BD93FA159EDE}" type="sibTrans" cxnId="{4B9F3840-91C5-402E-A813-1D50AC4EE9C7}">
      <dgm:prSet/>
      <dgm:spPr/>
      <dgm:t>
        <a:bodyPr/>
        <a:lstStyle/>
        <a:p>
          <a:endParaRPr lang="en-US"/>
        </a:p>
      </dgm:t>
    </dgm:pt>
    <dgm:pt modelId="{6B0657A3-832A-4F0E-AAA6-E252138C8A7B}">
      <dgm:prSet/>
      <dgm:spPr/>
      <dgm:t>
        <a:bodyPr/>
        <a:lstStyle/>
        <a:p>
          <a:pPr>
            <a:lnSpc>
              <a:spcPct val="100000"/>
            </a:lnSpc>
          </a:pPr>
          <a:r>
            <a:rPr lang="en-US" dirty="0"/>
            <a:t>Connection of python code to the flutter or android application.</a:t>
          </a:r>
        </a:p>
      </dgm:t>
    </dgm:pt>
    <dgm:pt modelId="{3CB810AC-B9CF-4626-AF2A-8F5243EFCCB7}" type="parTrans" cxnId="{678D7AAC-3FBB-4127-A0CF-FD7783BF7669}">
      <dgm:prSet/>
      <dgm:spPr/>
      <dgm:t>
        <a:bodyPr/>
        <a:lstStyle/>
        <a:p>
          <a:endParaRPr lang="en-US"/>
        </a:p>
      </dgm:t>
    </dgm:pt>
    <dgm:pt modelId="{8F3E37B4-4033-48AA-8A62-0192E5766FB7}" type="sibTrans" cxnId="{678D7AAC-3FBB-4127-A0CF-FD7783BF7669}">
      <dgm:prSet/>
      <dgm:spPr/>
      <dgm:t>
        <a:bodyPr/>
        <a:lstStyle/>
        <a:p>
          <a:endParaRPr lang="en-US"/>
        </a:p>
      </dgm:t>
    </dgm:pt>
    <dgm:pt modelId="{30606CCE-A22C-4F2A-BBAE-833934BAFC92}">
      <dgm:prSet/>
      <dgm:spPr/>
      <dgm:t>
        <a:bodyPr/>
        <a:lstStyle/>
        <a:p>
          <a:pPr>
            <a:lnSpc>
              <a:spcPct val="100000"/>
            </a:lnSpc>
          </a:pPr>
          <a:r>
            <a:rPr lang="en-US" dirty="0"/>
            <a:t>Generalization of this system so that it will be applicable for other competitive exam.</a:t>
          </a:r>
        </a:p>
      </dgm:t>
    </dgm:pt>
    <dgm:pt modelId="{A77BEEC9-8B2A-4EFC-AC91-03CFADD43079}" type="parTrans" cxnId="{D9649BC5-B738-4533-A108-6FFC8A808BD7}">
      <dgm:prSet/>
      <dgm:spPr/>
      <dgm:t>
        <a:bodyPr/>
        <a:lstStyle/>
        <a:p>
          <a:endParaRPr lang="en-US"/>
        </a:p>
      </dgm:t>
    </dgm:pt>
    <dgm:pt modelId="{4982C114-CCB2-4F77-B1D9-EE27668AF9D7}" type="sibTrans" cxnId="{D9649BC5-B738-4533-A108-6FFC8A808BD7}">
      <dgm:prSet/>
      <dgm:spPr/>
      <dgm:t>
        <a:bodyPr/>
        <a:lstStyle/>
        <a:p>
          <a:endParaRPr lang="en-US"/>
        </a:p>
      </dgm:t>
    </dgm:pt>
    <dgm:pt modelId="{D31C9231-F64C-4EA8-B0C9-78FDB58E15A7}" type="pres">
      <dgm:prSet presAssocID="{D7858279-BB0C-4C17-B1A8-F206125AEA19}" presName="root" presStyleCnt="0">
        <dgm:presLayoutVars>
          <dgm:dir/>
          <dgm:resizeHandles val="exact"/>
        </dgm:presLayoutVars>
      </dgm:prSet>
      <dgm:spPr/>
    </dgm:pt>
    <dgm:pt modelId="{C8DC580E-6D45-414C-8850-31103B71BEED}" type="pres">
      <dgm:prSet presAssocID="{F5503A88-6C36-40E1-8BBE-FD7A578C07BB}" presName="compNode" presStyleCnt="0"/>
      <dgm:spPr/>
    </dgm:pt>
    <dgm:pt modelId="{1E923F3D-8135-428C-9188-D53E827FEDD9}" type="pres">
      <dgm:prSet presAssocID="{F5503A88-6C36-40E1-8BBE-FD7A578C07BB}" presName="bgRect" presStyleLbl="bgShp" presStyleIdx="0" presStyleCnt="5"/>
      <dgm:spPr/>
    </dgm:pt>
    <dgm:pt modelId="{96BFECEF-9F5A-4E94-9C42-E410239FBBC4}" type="pres">
      <dgm:prSet presAssocID="{F5503A88-6C36-40E1-8BBE-FD7A578C07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F2A681C-C227-4132-A7C6-F4667CAD9A64}" type="pres">
      <dgm:prSet presAssocID="{F5503A88-6C36-40E1-8BBE-FD7A578C07BB}" presName="spaceRect" presStyleCnt="0"/>
      <dgm:spPr/>
    </dgm:pt>
    <dgm:pt modelId="{AF005A3A-A3DE-471A-AA99-C1D0E8EF3DD2}" type="pres">
      <dgm:prSet presAssocID="{F5503A88-6C36-40E1-8BBE-FD7A578C07BB}" presName="parTx" presStyleLbl="revTx" presStyleIdx="0" presStyleCnt="5">
        <dgm:presLayoutVars>
          <dgm:chMax val="0"/>
          <dgm:chPref val="0"/>
        </dgm:presLayoutVars>
      </dgm:prSet>
      <dgm:spPr/>
    </dgm:pt>
    <dgm:pt modelId="{4D6B698D-A330-41D3-B2E7-01290F110AF4}" type="pres">
      <dgm:prSet presAssocID="{E374838F-4E4C-4E4D-9CFE-E12566878B71}" presName="sibTrans" presStyleCnt="0"/>
      <dgm:spPr/>
    </dgm:pt>
    <dgm:pt modelId="{39027734-1E90-45EF-B7B2-E6EBCD5E6B72}" type="pres">
      <dgm:prSet presAssocID="{F8889738-BBA4-4D2C-8F9B-7CB09B40C0A2}" presName="compNode" presStyleCnt="0"/>
      <dgm:spPr/>
    </dgm:pt>
    <dgm:pt modelId="{8246EC44-EBB0-4AA4-8CBC-0A1997542B86}" type="pres">
      <dgm:prSet presAssocID="{F8889738-BBA4-4D2C-8F9B-7CB09B40C0A2}" presName="bgRect" presStyleLbl="bgShp" presStyleIdx="1" presStyleCnt="5" custLinFactNeighborX="18244" custLinFactNeighborY="-4036"/>
      <dgm:spPr/>
    </dgm:pt>
    <dgm:pt modelId="{E38D16C2-F244-4C77-B770-15C8C555858D}" type="pres">
      <dgm:prSet presAssocID="{F8889738-BBA4-4D2C-8F9B-7CB09B40C0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8051B1D8-1632-41B6-A5BE-304E3AAF982A}" type="pres">
      <dgm:prSet presAssocID="{F8889738-BBA4-4D2C-8F9B-7CB09B40C0A2}" presName="spaceRect" presStyleCnt="0"/>
      <dgm:spPr/>
    </dgm:pt>
    <dgm:pt modelId="{5523A176-6646-4B3B-A997-7DA5622E83DA}" type="pres">
      <dgm:prSet presAssocID="{F8889738-BBA4-4D2C-8F9B-7CB09B40C0A2}" presName="parTx" presStyleLbl="revTx" presStyleIdx="1" presStyleCnt="5">
        <dgm:presLayoutVars>
          <dgm:chMax val="0"/>
          <dgm:chPref val="0"/>
        </dgm:presLayoutVars>
      </dgm:prSet>
      <dgm:spPr/>
    </dgm:pt>
    <dgm:pt modelId="{77F4070C-17E5-446F-84D4-31A2DE61A3E5}" type="pres">
      <dgm:prSet presAssocID="{BC2F3B90-992D-4C7C-B073-5A032D641351}" presName="sibTrans" presStyleCnt="0"/>
      <dgm:spPr/>
    </dgm:pt>
    <dgm:pt modelId="{82CF0D2D-9489-4E0B-AA55-52097AD479BC}" type="pres">
      <dgm:prSet presAssocID="{B1C1D51D-5539-4299-85DF-B7D61BD4712B}" presName="compNode" presStyleCnt="0"/>
      <dgm:spPr/>
    </dgm:pt>
    <dgm:pt modelId="{A82FAA28-4A9C-4891-A469-480283CE1972}" type="pres">
      <dgm:prSet presAssocID="{B1C1D51D-5539-4299-85DF-B7D61BD4712B}" presName="bgRect" presStyleLbl="bgShp" presStyleIdx="2" presStyleCnt="5"/>
      <dgm:spPr/>
    </dgm:pt>
    <dgm:pt modelId="{89F2F825-8B24-4FAE-AD1D-0EA2140B2FE8}" type="pres">
      <dgm:prSet presAssocID="{B1C1D51D-5539-4299-85DF-B7D61BD47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E4E7907B-A307-4C2F-959F-5374338F49FD}" type="pres">
      <dgm:prSet presAssocID="{B1C1D51D-5539-4299-85DF-B7D61BD4712B}" presName="spaceRect" presStyleCnt="0"/>
      <dgm:spPr/>
    </dgm:pt>
    <dgm:pt modelId="{91AC10BF-E9E5-4E86-B01F-741916C72C89}" type="pres">
      <dgm:prSet presAssocID="{B1C1D51D-5539-4299-85DF-B7D61BD4712B}" presName="parTx" presStyleLbl="revTx" presStyleIdx="2" presStyleCnt="5">
        <dgm:presLayoutVars>
          <dgm:chMax val="0"/>
          <dgm:chPref val="0"/>
        </dgm:presLayoutVars>
      </dgm:prSet>
      <dgm:spPr/>
    </dgm:pt>
    <dgm:pt modelId="{BEBEAE49-9213-4DFD-BC92-3DC5291CF2E4}" type="pres">
      <dgm:prSet presAssocID="{EEFB8B57-14A7-43BB-BF94-BD93FA159EDE}" presName="sibTrans" presStyleCnt="0"/>
      <dgm:spPr/>
    </dgm:pt>
    <dgm:pt modelId="{8D4E0F77-7A7E-40E9-87F0-13B8E4FA4F9D}" type="pres">
      <dgm:prSet presAssocID="{6B0657A3-832A-4F0E-AAA6-E252138C8A7B}" presName="compNode" presStyleCnt="0"/>
      <dgm:spPr/>
    </dgm:pt>
    <dgm:pt modelId="{8A45A3A5-42A8-4133-9E9A-686E30999215}" type="pres">
      <dgm:prSet presAssocID="{6B0657A3-832A-4F0E-AAA6-E252138C8A7B}" presName="bgRect" presStyleLbl="bgShp" presStyleIdx="3" presStyleCnt="5"/>
      <dgm:spPr/>
    </dgm:pt>
    <dgm:pt modelId="{82A9026F-A983-4EC7-B3E2-54E980A029DE}" type="pres">
      <dgm:prSet presAssocID="{6B0657A3-832A-4F0E-AAA6-E252138C8A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65F087EF-CA8F-40FB-A2F9-0807F11D58E4}" type="pres">
      <dgm:prSet presAssocID="{6B0657A3-832A-4F0E-AAA6-E252138C8A7B}" presName="spaceRect" presStyleCnt="0"/>
      <dgm:spPr/>
    </dgm:pt>
    <dgm:pt modelId="{E7DB182C-9A04-4631-A83F-6A27EA082F3E}" type="pres">
      <dgm:prSet presAssocID="{6B0657A3-832A-4F0E-AAA6-E252138C8A7B}" presName="parTx" presStyleLbl="revTx" presStyleIdx="3" presStyleCnt="5">
        <dgm:presLayoutVars>
          <dgm:chMax val="0"/>
          <dgm:chPref val="0"/>
        </dgm:presLayoutVars>
      </dgm:prSet>
      <dgm:spPr/>
    </dgm:pt>
    <dgm:pt modelId="{BA7FC2DE-C686-4CDB-8504-117DF9EF35CC}" type="pres">
      <dgm:prSet presAssocID="{8F3E37B4-4033-48AA-8A62-0192E5766FB7}" presName="sibTrans" presStyleCnt="0"/>
      <dgm:spPr/>
    </dgm:pt>
    <dgm:pt modelId="{9966D4A9-808D-4237-A7C7-9E251EB5F42B}" type="pres">
      <dgm:prSet presAssocID="{30606CCE-A22C-4F2A-BBAE-833934BAFC92}" presName="compNode" presStyleCnt="0"/>
      <dgm:spPr/>
    </dgm:pt>
    <dgm:pt modelId="{EC7CF03E-EC1E-455A-86FA-CD5577985467}" type="pres">
      <dgm:prSet presAssocID="{30606CCE-A22C-4F2A-BBAE-833934BAFC92}" presName="bgRect" presStyleLbl="bgShp" presStyleIdx="4" presStyleCnt="5"/>
      <dgm:spPr/>
    </dgm:pt>
    <dgm:pt modelId="{EB990017-816D-4D56-BFC3-A9C6CFAAC11D}" type="pres">
      <dgm:prSet presAssocID="{30606CCE-A22C-4F2A-BBAE-833934BAFC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ploma Roll"/>
        </a:ext>
      </dgm:extLst>
    </dgm:pt>
    <dgm:pt modelId="{CE489C46-D7D1-49BB-BA3A-219A7FE9F699}" type="pres">
      <dgm:prSet presAssocID="{30606CCE-A22C-4F2A-BBAE-833934BAFC92}" presName="spaceRect" presStyleCnt="0"/>
      <dgm:spPr/>
    </dgm:pt>
    <dgm:pt modelId="{3B8AC54A-461D-4C37-8AF6-0FACE07E71AD}" type="pres">
      <dgm:prSet presAssocID="{30606CCE-A22C-4F2A-BBAE-833934BAFC92}" presName="parTx" presStyleLbl="revTx" presStyleIdx="4" presStyleCnt="5">
        <dgm:presLayoutVars>
          <dgm:chMax val="0"/>
          <dgm:chPref val="0"/>
        </dgm:presLayoutVars>
      </dgm:prSet>
      <dgm:spPr/>
    </dgm:pt>
  </dgm:ptLst>
  <dgm:cxnLst>
    <dgm:cxn modelId="{60C71F09-0BDD-4081-9676-E3FE17D52950}" type="presOf" srcId="{F5503A88-6C36-40E1-8BBE-FD7A578C07BB}" destId="{AF005A3A-A3DE-471A-AA99-C1D0E8EF3DD2}" srcOrd="0" destOrd="0" presId="urn:microsoft.com/office/officeart/2018/2/layout/IconVerticalSolidList"/>
    <dgm:cxn modelId="{CABC0D27-23FE-4CF2-B47B-A718691D56D7}" type="presOf" srcId="{30606CCE-A22C-4F2A-BBAE-833934BAFC92}" destId="{3B8AC54A-461D-4C37-8AF6-0FACE07E71AD}" srcOrd="0" destOrd="0" presId="urn:microsoft.com/office/officeart/2018/2/layout/IconVerticalSolidList"/>
    <dgm:cxn modelId="{FC46C02B-2CA3-4556-8888-F52D116E1A09}" type="presOf" srcId="{B1C1D51D-5539-4299-85DF-B7D61BD4712B}" destId="{91AC10BF-E9E5-4E86-B01F-741916C72C89}" srcOrd="0" destOrd="0" presId="urn:microsoft.com/office/officeart/2018/2/layout/IconVerticalSolidList"/>
    <dgm:cxn modelId="{4B9F3840-91C5-402E-A813-1D50AC4EE9C7}" srcId="{D7858279-BB0C-4C17-B1A8-F206125AEA19}" destId="{B1C1D51D-5539-4299-85DF-B7D61BD4712B}" srcOrd="2" destOrd="0" parTransId="{11A0EB8E-C292-42D1-8E32-9F0ABCDA79FA}" sibTransId="{EEFB8B57-14A7-43BB-BF94-BD93FA159EDE}"/>
    <dgm:cxn modelId="{2C209A46-1FA8-4E05-9C6F-24CBDD91EB3F}" srcId="{D7858279-BB0C-4C17-B1A8-F206125AEA19}" destId="{F8889738-BBA4-4D2C-8F9B-7CB09B40C0A2}" srcOrd="1" destOrd="0" parTransId="{24C5036D-5B62-48E3-A3C5-BEBE3F288FE9}" sibTransId="{BC2F3B90-992D-4C7C-B073-5A032D641351}"/>
    <dgm:cxn modelId="{1AD4897D-EDA3-4C68-A1A1-4BEC2DC5F648}" type="presOf" srcId="{6B0657A3-832A-4F0E-AAA6-E252138C8A7B}" destId="{E7DB182C-9A04-4631-A83F-6A27EA082F3E}" srcOrd="0" destOrd="0" presId="urn:microsoft.com/office/officeart/2018/2/layout/IconVerticalSolidList"/>
    <dgm:cxn modelId="{CAF0E78D-CE1F-4F10-A40D-88A55C50D8EA}" srcId="{D7858279-BB0C-4C17-B1A8-F206125AEA19}" destId="{F5503A88-6C36-40E1-8BBE-FD7A578C07BB}" srcOrd="0" destOrd="0" parTransId="{BB741B52-6CDB-45E4-9085-B1C76615BFEE}" sibTransId="{E374838F-4E4C-4E4D-9CFE-E12566878B71}"/>
    <dgm:cxn modelId="{678D7AAC-3FBB-4127-A0CF-FD7783BF7669}" srcId="{D7858279-BB0C-4C17-B1A8-F206125AEA19}" destId="{6B0657A3-832A-4F0E-AAA6-E252138C8A7B}" srcOrd="3" destOrd="0" parTransId="{3CB810AC-B9CF-4626-AF2A-8F5243EFCCB7}" sibTransId="{8F3E37B4-4033-48AA-8A62-0192E5766FB7}"/>
    <dgm:cxn modelId="{D9649BC5-B738-4533-A108-6FFC8A808BD7}" srcId="{D7858279-BB0C-4C17-B1A8-F206125AEA19}" destId="{30606CCE-A22C-4F2A-BBAE-833934BAFC92}" srcOrd="4" destOrd="0" parTransId="{A77BEEC9-8B2A-4EFC-AC91-03CFADD43079}" sibTransId="{4982C114-CCB2-4F77-B1D9-EE27668AF9D7}"/>
    <dgm:cxn modelId="{8C4B59D0-F236-4671-B774-2528F609F86B}" type="presOf" srcId="{F8889738-BBA4-4D2C-8F9B-7CB09B40C0A2}" destId="{5523A176-6646-4B3B-A997-7DA5622E83DA}" srcOrd="0" destOrd="0" presId="urn:microsoft.com/office/officeart/2018/2/layout/IconVerticalSolidList"/>
    <dgm:cxn modelId="{7FD3BCF8-9ACF-457D-AF52-CC619158D6EE}" type="presOf" srcId="{D7858279-BB0C-4C17-B1A8-F206125AEA19}" destId="{D31C9231-F64C-4EA8-B0C9-78FDB58E15A7}" srcOrd="0" destOrd="0" presId="urn:microsoft.com/office/officeart/2018/2/layout/IconVerticalSolidList"/>
    <dgm:cxn modelId="{1085E221-487C-4BA3-A9B1-67E2EF8DA5BE}" type="presParOf" srcId="{D31C9231-F64C-4EA8-B0C9-78FDB58E15A7}" destId="{C8DC580E-6D45-414C-8850-31103B71BEED}" srcOrd="0" destOrd="0" presId="urn:microsoft.com/office/officeart/2018/2/layout/IconVerticalSolidList"/>
    <dgm:cxn modelId="{ED40D326-3C33-4ACC-8267-EF46162B6D99}" type="presParOf" srcId="{C8DC580E-6D45-414C-8850-31103B71BEED}" destId="{1E923F3D-8135-428C-9188-D53E827FEDD9}" srcOrd="0" destOrd="0" presId="urn:microsoft.com/office/officeart/2018/2/layout/IconVerticalSolidList"/>
    <dgm:cxn modelId="{F984A7FC-5BD1-4612-A37E-F284C7EBBD31}" type="presParOf" srcId="{C8DC580E-6D45-414C-8850-31103B71BEED}" destId="{96BFECEF-9F5A-4E94-9C42-E410239FBBC4}" srcOrd="1" destOrd="0" presId="urn:microsoft.com/office/officeart/2018/2/layout/IconVerticalSolidList"/>
    <dgm:cxn modelId="{C003F625-6345-49A7-B9D4-91B8E1B93D54}" type="presParOf" srcId="{C8DC580E-6D45-414C-8850-31103B71BEED}" destId="{9F2A681C-C227-4132-A7C6-F4667CAD9A64}" srcOrd="2" destOrd="0" presId="urn:microsoft.com/office/officeart/2018/2/layout/IconVerticalSolidList"/>
    <dgm:cxn modelId="{6C46CD07-BB5C-46BA-A977-B3DBA3CE99BE}" type="presParOf" srcId="{C8DC580E-6D45-414C-8850-31103B71BEED}" destId="{AF005A3A-A3DE-471A-AA99-C1D0E8EF3DD2}" srcOrd="3" destOrd="0" presId="urn:microsoft.com/office/officeart/2018/2/layout/IconVerticalSolidList"/>
    <dgm:cxn modelId="{CD3B7033-1004-44BA-A354-B96A1B7229C3}" type="presParOf" srcId="{D31C9231-F64C-4EA8-B0C9-78FDB58E15A7}" destId="{4D6B698D-A330-41D3-B2E7-01290F110AF4}" srcOrd="1" destOrd="0" presId="urn:microsoft.com/office/officeart/2018/2/layout/IconVerticalSolidList"/>
    <dgm:cxn modelId="{4F7E6820-3983-4BAD-93AE-A756EFFCB04F}" type="presParOf" srcId="{D31C9231-F64C-4EA8-B0C9-78FDB58E15A7}" destId="{39027734-1E90-45EF-B7B2-E6EBCD5E6B72}" srcOrd="2" destOrd="0" presId="urn:microsoft.com/office/officeart/2018/2/layout/IconVerticalSolidList"/>
    <dgm:cxn modelId="{D283A904-C580-4FAB-B3BC-F7B8BD7D8DFB}" type="presParOf" srcId="{39027734-1E90-45EF-B7B2-E6EBCD5E6B72}" destId="{8246EC44-EBB0-4AA4-8CBC-0A1997542B86}" srcOrd="0" destOrd="0" presId="urn:microsoft.com/office/officeart/2018/2/layout/IconVerticalSolidList"/>
    <dgm:cxn modelId="{9548826B-2DEA-4755-9D5E-12FB4A3CDDBA}" type="presParOf" srcId="{39027734-1E90-45EF-B7B2-E6EBCD5E6B72}" destId="{E38D16C2-F244-4C77-B770-15C8C555858D}" srcOrd="1" destOrd="0" presId="urn:microsoft.com/office/officeart/2018/2/layout/IconVerticalSolidList"/>
    <dgm:cxn modelId="{3C447297-7600-407B-AF58-C5ED11EDC03A}" type="presParOf" srcId="{39027734-1E90-45EF-B7B2-E6EBCD5E6B72}" destId="{8051B1D8-1632-41B6-A5BE-304E3AAF982A}" srcOrd="2" destOrd="0" presId="urn:microsoft.com/office/officeart/2018/2/layout/IconVerticalSolidList"/>
    <dgm:cxn modelId="{345CE5AC-2214-43E1-86D2-9CEAF3D01AA8}" type="presParOf" srcId="{39027734-1E90-45EF-B7B2-E6EBCD5E6B72}" destId="{5523A176-6646-4B3B-A997-7DA5622E83DA}" srcOrd="3" destOrd="0" presId="urn:microsoft.com/office/officeart/2018/2/layout/IconVerticalSolidList"/>
    <dgm:cxn modelId="{976423C9-2D8F-41EB-84D6-9B6B1F308A47}" type="presParOf" srcId="{D31C9231-F64C-4EA8-B0C9-78FDB58E15A7}" destId="{77F4070C-17E5-446F-84D4-31A2DE61A3E5}" srcOrd="3" destOrd="0" presId="urn:microsoft.com/office/officeart/2018/2/layout/IconVerticalSolidList"/>
    <dgm:cxn modelId="{6DF936CF-3EEE-4D84-AE2C-A3ABC7B1D11F}" type="presParOf" srcId="{D31C9231-F64C-4EA8-B0C9-78FDB58E15A7}" destId="{82CF0D2D-9489-4E0B-AA55-52097AD479BC}" srcOrd="4" destOrd="0" presId="urn:microsoft.com/office/officeart/2018/2/layout/IconVerticalSolidList"/>
    <dgm:cxn modelId="{577918A3-65CF-4711-8D15-C23E101C7F37}" type="presParOf" srcId="{82CF0D2D-9489-4E0B-AA55-52097AD479BC}" destId="{A82FAA28-4A9C-4891-A469-480283CE1972}" srcOrd="0" destOrd="0" presId="urn:microsoft.com/office/officeart/2018/2/layout/IconVerticalSolidList"/>
    <dgm:cxn modelId="{CB188457-833D-4DF8-B100-CD8919BC4B6E}" type="presParOf" srcId="{82CF0D2D-9489-4E0B-AA55-52097AD479BC}" destId="{89F2F825-8B24-4FAE-AD1D-0EA2140B2FE8}" srcOrd="1" destOrd="0" presId="urn:microsoft.com/office/officeart/2018/2/layout/IconVerticalSolidList"/>
    <dgm:cxn modelId="{A0D9BC40-E7BF-40D6-A86F-BFCB55CD338D}" type="presParOf" srcId="{82CF0D2D-9489-4E0B-AA55-52097AD479BC}" destId="{E4E7907B-A307-4C2F-959F-5374338F49FD}" srcOrd="2" destOrd="0" presId="urn:microsoft.com/office/officeart/2018/2/layout/IconVerticalSolidList"/>
    <dgm:cxn modelId="{3F289494-0CA2-4F5C-8BE8-2B6BCBD6EA75}" type="presParOf" srcId="{82CF0D2D-9489-4E0B-AA55-52097AD479BC}" destId="{91AC10BF-E9E5-4E86-B01F-741916C72C89}" srcOrd="3" destOrd="0" presId="urn:microsoft.com/office/officeart/2018/2/layout/IconVerticalSolidList"/>
    <dgm:cxn modelId="{E1C56BF5-332D-4F0F-A393-19C5E28F99F8}" type="presParOf" srcId="{D31C9231-F64C-4EA8-B0C9-78FDB58E15A7}" destId="{BEBEAE49-9213-4DFD-BC92-3DC5291CF2E4}" srcOrd="5" destOrd="0" presId="urn:microsoft.com/office/officeart/2018/2/layout/IconVerticalSolidList"/>
    <dgm:cxn modelId="{130C1F09-EC90-4559-9910-8F71B8A16550}" type="presParOf" srcId="{D31C9231-F64C-4EA8-B0C9-78FDB58E15A7}" destId="{8D4E0F77-7A7E-40E9-87F0-13B8E4FA4F9D}" srcOrd="6" destOrd="0" presId="urn:microsoft.com/office/officeart/2018/2/layout/IconVerticalSolidList"/>
    <dgm:cxn modelId="{F30BA935-0ACD-4F86-8C7F-81F5C2480364}" type="presParOf" srcId="{8D4E0F77-7A7E-40E9-87F0-13B8E4FA4F9D}" destId="{8A45A3A5-42A8-4133-9E9A-686E30999215}" srcOrd="0" destOrd="0" presId="urn:microsoft.com/office/officeart/2018/2/layout/IconVerticalSolidList"/>
    <dgm:cxn modelId="{147BF36B-8ABD-4CDD-B1B6-6E9CD3BC9414}" type="presParOf" srcId="{8D4E0F77-7A7E-40E9-87F0-13B8E4FA4F9D}" destId="{82A9026F-A983-4EC7-B3E2-54E980A029DE}" srcOrd="1" destOrd="0" presId="urn:microsoft.com/office/officeart/2018/2/layout/IconVerticalSolidList"/>
    <dgm:cxn modelId="{64D45768-6A31-4F49-AB5E-C9C03BBA49A6}" type="presParOf" srcId="{8D4E0F77-7A7E-40E9-87F0-13B8E4FA4F9D}" destId="{65F087EF-CA8F-40FB-A2F9-0807F11D58E4}" srcOrd="2" destOrd="0" presId="urn:microsoft.com/office/officeart/2018/2/layout/IconVerticalSolidList"/>
    <dgm:cxn modelId="{A1F4FF8D-13EE-40A8-B486-6D8AE845B54D}" type="presParOf" srcId="{8D4E0F77-7A7E-40E9-87F0-13B8E4FA4F9D}" destId="{E7DB182C-9A04-4631-A83F-6A27EA082F3E}" srcOrd="3" destOrd="0" presId="urn:microsoft.com/office/officeart/2018/2/layout/IconVerticalSolidList"/>
    <dgm:cxn modelId="{78BE6E3D-24C0-4FF6-9DF2-A0496046F7F5}" type="presParOf" srcId="{D31C9231-F64C-4EA8-B0C9-78FDB58E15A7}" destId="{BA7FC2DE-C686-4CDB-8504-117DF9EF35CC}" srcOrd="7" destOrd="0" presId="urn:microsoft.com/office/officeart/2018/2/layout/IconVerticalSolidList"/>
    <dgm:cxn modelId="{4BD8D969-246A-4F9D-88DB-99D0D36E8ECE}" type="presParOf" srcId="{D31C9231-F64C-4EA8-B0C9-78FDB58E15A7}" destId="{9966D4A9-808D-4237-A7C7-9E251EB5F42B}" srcOrd="8" destOrd="0" presId="urn:microsoft.com/office/officeart/2018/2/layout/IconVerticalSolidList"/>
    <dgm:cxn modelId="{D6CE7A3D-A1D2-4C8E-B93C-752C80226E42}" type="presParOf" srcId="{9966D4A9-808D-4237-A7C7-9E251EB5F42B}" destId="{EC7CF03E-EC1E-455A-86FA-CD5577985467}" srcOrd="0" destOrd="0" presId="urn:microsoft.com/office/officeart/2018/2/layout/IconVerticalSolidList"/>
    <dgm:cxn modelId="{0225E13D-135E-4564-9E61-D05C1E467A49}" type="presParOf" srcId="{9966D4A9-808D-4237-A7C7-9E251EB5F42B}" destId="{EB990017-816D-4D56-BFC3-A9C6CFAAC11D}" srcOrd="1" destOrd="0" presId="urn:microsoft.com/office/officeart/2018/2/layout/IconVerticalSolidList"/>
    <dgm:cxn modelId="{846FB6FE-A39F-487C-91D7-D62389ED8AB6}" type="presParOf" srcId="{9966D4A9-808D-4237-A7C7-9E251EB5F42B}" destId="{CE489C46-D7D1-49BB-BA3A-219A7FE9F699}" srcOrd="2" destOrd="0" presId="urn:microsoft.com/office/officeart/2018/2/layout/IconVerticalSolidList"/>
    <dgm:cxn modelId="{ADA08CAD-98DD-44E7-B608-8446D4A8BE14}" type="presParOf" srcId="{9966D4A9-808D-4237-A7C7-9E251EB5F42B}" destId="{3B8AC54A-461D-4C37-8AF6-0FACE07E71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101D7-26EB-4DFF-B720-0D4E9C3E8406}">
      <dsp:nvSpPr>
        <dsp:cNvPr id="0" name=""/>
        <dsp:cNvSpPr/>
      </dsp:nvSpPr>
      <dsp:spPr>
        <a:xfrm>
          <a:off x="35569" y="317484"/>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4361A-35DC-4AF3-9599-633DFD9EBEDF}">
      <dsp:nvSpPr>
        <dsp:cNvPr id="0" name=""/>
        <dsp:cNvSpPr/>
      </dsp:nvSpPr>
      <dsp:spPr>
        <a:xfrm>
          <a:off x="253243" y="535158"/>
          <a:ext cx="601194" cy="601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0DAE3-4ECE-44DB-8F72-DD27A40EDC4B}">
      <dsp:nvSpPr>
        <dsp:cNvPr id="0" name=""/>
        <dsp:cNvSpPr/>
      </dsp:nvSpPr>
      <dsp:spPr>
        <a:xfrm>
          <a:off x="1294227" y="317484"/>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reduce time in information gathering. </a:t>
          </a:r>
        </a:p>
      </dsp:txBody>
      <dsp:txXfrm>
        <a:off x="1294227" y="317484"/>
        <a:ext cx="2443278" cy="1036542"/>
      </dsp:txXfrm>
    </dsp:sp>
    <dsp:sp modelId="{D029F1F1-D21B-419E-BCE7-CF9D8E7B989C}">
      <dsp:nvSpPr>
        <dsp:cNvPr id="0" name=""/>
        <dsp:cNvSpPr/>
      </dsp:nvSpPr>
      <dsp:spPr>
        <a:xfrm>
          <a:off x="4163228" y="317484"/>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A7D34-05A0-4C74-A000-C4AF82E0E345}">
      <dsp:nvSpPr>
        <dsp:cNvPr id="0" name=""/>
        <dsp:cNvSpPr/>
      </dsp:nvSpPr>
      <dsp:spPr>
        <a:xfrm>
          <a:off x="4380902" y="535158"/>
          <a:ext cx="601194" cy="601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80E45-F10A-429B-A9B0-3B404EB213AA}">
      <dsp:nvSpPr>
        <dsp:cNvPr id="0" name=""/>
        <dsp:cNvSpPr/>
      </dsp:nvSpPr>
      <dsp:spPr>
        <a:xfrm>
          <a:off x="5421886" y="317484"/>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minimize manual work and switch to automation. </a:t>
          </a:r>
        </a:p>
      </dsp:txBody>
      <dsp:txXfrm>
        <a:off x="5421886" y="317484"/>
        <a:ext cx="2443278" cy="1036542"/>
      </dsp:txXfrm>
    </dsp:sp>
    <dsp:sp modelId="{003593AC-E2C4-4632-AC94-ABEA8C58EE5D}">
      <dsp:nvSpPr>
        <dsp:cNvPr id="0" name=""/>
        <dsp:cNvSpPr/>
      </dsp:nvSpPr>
      <dsp:spPr>
        <a:xfrm>
          <a:off x="8290887" y="317484"/>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14A83-8BB9-44FA-A068-1A471FE8B93F}">
      <dsp:nvSpPr>
        <dsp:cNvPr id="0" name=""/>
        <dsp:cNvSpPr/>
      </dsp:nvSpPr>
      <dsp:spPr>
        <a:xfrm>
          <a:off x="8508561" y="535158"/>
          <a:ext cx="601194" cy="601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1442AD-3D09-4A64-828B-0F35945241AF}">
      <dsp:nvSpPr>
        <dsp:cNvPr id="0" name=""/>
        <dsp:cNvSpPr/>
      </dsp:nvSpPr>
      <dsp:spPr>
        <a:xfrm>
          <a:off x="9549545" y="317484"/>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obtain updated list of colleges offering different courses. </a:t>
          </a:r>
        </a:p>
      </dsp:txBody>
      <dsp:txXfrm>
        <a:off x="9549545" y="317484"/>
        <a:ext cx="2443278" cy="1036542"/>
      </dsp:txXfrm>
    </dsp:sp>
    <dsp:sp modelId="{BA565A5E-D1F6-4B04-915B-D38369DD4715}">
      <dsp:nvSpPr>
        <dsp:cNvPr id="0" name=""/>
        <dsp:cNvSpPr/>
      </dsp:nvSpPr>
      <dsp:spPr>
        <a:xfrm>
          <a:off x="35569" y="2318543"/>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42ECB-211C-4C9D-ADA6-CB09911D2C5D}">
      <dsp:nvSpPr>
        <dsp:cNvPr id="0" name=""/>
        <dsp:cNvSpPr/>
      </dsp:nvSpPr>
      <dsp:spPr>
        <a:xfrm>
          <a:off x="253243" y="2536217"/>
          <a:ext cx="601194" cy="601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4FB9A-DA23-43F4-B8C6-747641DEAD63}">
      <dsp:nvSpPr>
        <dsp:cNvPr id="0" name=""/>
        <dsp:cNvSpPr/>
      </dsp:nvSpPr>
      <dsp:spPr>
        <a:xfrm>
          <a:off x="1294227" y="2318543"/>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save the consultancy fee for under graduation admissions. </a:t>
          </a:r>
        </a:p>
      </dsp:txBody>
      <dsp:txXfrm>
        <a:off x="1294227" y="2318543"/>
        <a:ext cx="2443278" cy="1036542"/>
      </dsp:txXfrm>
    </dsp:sp>
    <dsp:sp modelId="{DEB5EDBF-6CE9-419F-A1C4-B7F8A992639B}">
      <dsp:nvSpPr>
        <dsp:cNvPr id="0" name=""/>
        <dsp:cNvSpPr/>
      </dsp:nvSpPr>
      <dsp:spPr>
        <a:xfrm>
          <a:off x="4163228" y="2318543"/>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196F0-AC52-4325-AB11-8D5CFC911B3B}">
      <dsp:nvSpPr>
        <dsp:cNvPr id="0" name=""/>
        <dsp:cNvSpPr/>
      </dsp:nvSpPr>
      <dsp:spPr>
        <a:xfrm>
          <a:off x="4380902" y="2536217"/>
          <a:ext cx="601194" cy="601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505F5-EA56-4DBB-9A9A-2F210ED63AE9}">
      <dsp:nvSpPr>
        <dsp:cNvPr id="0" name=""/>
        <dsp:cNvSpPr/>
      </dsp:nvSpPr>
      <dsp:spPr>
        <a:xfrm>
          <a:off x="5421886" y="2318543"/>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grab the maximum opportunities. </a:t>
          </a:r>
        </a:p>
      </dsp:txBody>
      <dsp:txXfrm>
        <a:off x="5421886" y="2318543"/>
        <a:ext cx="2443278" cy="1036542"/>
      </dsp:txXfrm>
    </dsp:sp>
    <dsp:sp modelId="{4161A250-80B2-4CD3-BCF0-35637D39E685}">
      <dsp:nvSpPr>
        <dsp:cNvPr id="0" name=""/>
        <dsp:cNvSpPr/>
      </dsp:nvSpPr>
      <dsp:spPr>
        <a:xfrm>
          <a:off x="8290887" y="2318543"/>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F0C61-EE2C-4A42-9E10-22DD005968A1}">
      <dsp:nvSpPr>
        <dsp:cNvPr id="0" name=""/>
        <dsp:cNvSpPr/>
      </dsp:nvSpPr>
      <dsp:spPr>
        <a:xfrm>
          <a:off x="8508561" y="2536217"/>
          <a:ext cx="601194" cy="6011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EE063-E59A-424A-8B35-1490214310BB}">
      <dsp:nvSpPr>
        <dsp:cNvPr id="0" name=""/>
        <dsp:cNvSpPr/>
      </dsp:nvSpPr>
      <dsp:spPr>
        <a:xfrm>
          <a:off x="9549545" y="2318543"/>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To reduce the efforts taken by students while choosing a college. </a:t>
          </a:r>
        </a:p>
      </dsp:txBody>
      <dsp:txXfrm>
        <a:off x="9549545" y="2318543"/>
        <a:ext cx="2443278" cy="1036542"/>
      </dsp:txXfrm>
    </dsp:sp>
    <dsp:sp modelId="{5D23F5F8-8BF1-4074-82DE-29AE6AE7CA2C}">
      <dsp:nvSpPr>
        <dsp:cNvPr id="0" name=""/>
        <dsp:cNvSpPr/>
      </dsp:nvSpPr>
      <dsp:spPr>
        <a:xfrm>
          <a:off x="35569" y="4319603"/>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10CC4-2CC9-4C79-8D63-DD3007FC8221}">
      <dsp:nvSpPr>
        <dsp:cNvPr id="0" name=""/>
        <dsp:cNvSpPr/>
      </dsp:nvSpPr>
      <dsp:spPr>
        <a:xfrm>
          <a:off x="253243" y="4537277"/>
          <a:ext cx="601194" cy="6011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80AB3F-8E68-430A-B668-12B9DE383070}">
      <dsp:nvSpPr>
        <dsp:cNvPr id="0" name=""/>
        <dsp:cNvSpPr/>
      </dsp:nvSpPr>
      <dsp:spPr>
        <a:xfrm>
          <a:off x="1294227" y="4319603"/>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help colleges to attain maximum admissions.</a:t>
          </a:r>
        </a:p>
      </dsp:txBody>
      <dsp:txXfrm>
        <a:off x="1294227" y="4319603"/>
        <a:ext cx="2443278" cy="1036542"/>
      </dsp:txXfrm>
    </dsp:sp>
    <dsp:sp modelId="{E6E793BF-8553-466F-9399-6586E71E89D8}">
      <dsp:nvSpPr>
        <dsp:cNvPr id="0" name=""/>
        <dsp:cNvSpPr/>
      </dsp:nvSpPr>
      <dsp:spPr>
        <a:xfrm>
          <a:off x="4163228" y="4319603"/>
          <a:ext cx="1036542" cy="1036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20585-C20D-4900-AEDA-3976FAF1A5B8}">
      <dsp:nvSpPr>
        <dsp:cNvPr id="0" name=""/>
        <dsp:cNvSpPr/>
      </dsp:nvSpPr>
      <dsp:spPr>
        <a:xfrm>
          <a:off x="4380902" y="4537277"/>
          <a:ext cx="601194" cy="60119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1C9C3-0598-4467-8A02-3C9C7A5788A7}">
      <dsp:nvSpPr>
        <dsp:cNvPr id="0" name=""/>
        <dsp:cNvSpPr/>
      </dsp:nvSpPr>
      <dsp:spPr>
        <a:xfrm>
          <a:off x="5421886" y="4319603"/>
          <a:ext cx="2443278" cy="103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To provide detailed information about all the courses under single platform.</a:t>
          </a:r>
        </a:p>
      </dsp:txBody>
      <dsp:txXfrm>
        <a:off x="5421886" y="4319603"/>
        <a:ext cx="2443278" cy="1036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BA872-27A4-4AF0-9935-13D848CC9365}">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7CC7A-58C0-41C5-AE1C-A2E11BA3712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59335-DFCE-4839-B818-C6C3CB44DF3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1. Pre-exam preparation</a:t>
          </a:r>
        </a:p>
      </dsp:txBody>
      <dsp:txXfrm>
        <a:off x="1834517" y="469890"/>
        <a:ext cx="3148942" cy="1335915"/>
      </dsp:txXfrm>
    </dsp:sp>
    <dsp:sp modelId="{B4FC2846-FC24-44AB-BD4C-D591066727F5}">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892E4-BC09-4A16-88A4-EC80EAFB9D2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59FC9-0F3F-46A1-96D4-D9A308DE439E}">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2. Mock test</a:t>
          </a:r>
        </a:p>
      </dsp:txBody>
      <dsp:txXfrm>
        <a:off x="7154322" y="469890"/>
        <a:ext cx="3148942" cy="1335915"/>
      </dsp:txXfrm>
    </dsp:sp>
    <dsp:sp modelId="{52BC256D-782F-47B2-A015-F46192453DB8}">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696B7-C0EF-496A-BB8C-790B1394B3F9}">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3BFAB-8018-4C06-8705-8F0716E0E81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3.Prediction for 10th </a:t>
          </a:r>
          <a:r>
            <a:rPr lang="en-US" sz="2400" kern="1200" dirty="0" err="1"/>
            <a:t>passout</a:t>
          </a:r>
          <a:r>
            <a:rPr lang="en-US" sz="2400" kern="1200" dirty="0"/>
            <a:t> students</a:t>
          </a:r>
        </a:p>
      </dsp:txBody>
      <dsp:txXfrm>
        <a:off x="1834517" y="2545532"/>
        <a:ext cx="3148942" cy="1335915"/>
      </dsp:txXfrm>
    </dsp:sp>
    <dsp:sp modelId="{049B55AD-B710-4572-ADCE-E7CE000B272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D66B3-B45F-47A5-A305-6AE673214F2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5AA88-2AF0-4C1A-8175-FE625D1E6B7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4. Prediction for Gate exam college</a:t>
          </a:r>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23F3D-8135-428C-9188-D53E827FEDD9}">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FECEF-9F5A-4E94-9C42-E410239FBBC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05A3A-A3DE-471A-AA99-C1D0E8EF3DD2}">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rtl="0">
            <a:lnSpc>
              <a:spcPct val="100000"/>
            </a:lnSpc>
            <a:spcBef>
              <a:spcPct val="0"/>
            </a:spcBef>
            <a:spcAft>
              <a:spcPct val="35000"/>
            </a:spcAft>
            <a:buNone/>
          </a:pPr>
          <a:r>
            <a:rPr lang="en-US" sz="1900" kern="1200" dirty="0"/>
            <a:t>Data Collection.</a:t>
          </a:r>
          <a:r>
            <a:rPr lang="en-US" sz="1900" kern="1200" dirty="0">
              <a:latin typeface="Calibri Light" panose="020F0302020204030204"/>
            </a:rPr>
            <a:t> </a:t>
          </a:r>
          <a:endParaRPr lang="en-US" sz="1900" kern="1200" dirty="0"/>
        </a:p>
      </dsp:txBody>
      <dsp:txXfrm>
        <a:off x="836323" y="3399"/>
        <a:ext cx="9679276" cy="724089"/>
      </dsp:txXfrm>
    </dsp:sp>
    <dsp:sp modelId="{8246EC44-EBB0-4AA4-8CBC-0A1997542B86}">
      <dsp:nvSpPr>
        <dsp:cNvPr id="0" name=""/>
        <dsp:cNvSpPr/>
      </dsp:nvSpPr>
      <dsp:spPr>
        <a:xfrm>
          <a:off x="0" y="879287"/>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D16C2-F244-4C77-B770-15C8C555858D}">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3A176-6646-4B3B-A997-7DA5622E83DA}">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Data cleaning and preprocessing.</a:t>
          </a:r>
        </a:p>
      </dsp:txBody>
      <dsp:txXfrm>
        <a:off x="836323" y="908511"/>
        <a:ext cx="9679276" cy="724089"/>
      </dsp:txXfrm>
    </dsp:sp>
    <dsp:sp modelId="{A82FAA28-4A9C-4891-A469-480283CE1972}">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2F825-8B24-4FAE-AD1D-0EA2140B2FE8}">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C10BF-E9E5-4E86-B01F-741916C72C8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Selection of appropriate ml algorithm to achieve best accuracy.</a:t>
          </a:r>
        </a:p>
      </dsp:txBody>
      <dsp:txXfrm>
        <a:off x="836323" y="1813624"/>
        <a:ext cx="9679276" cy="724089"/>
      </dsp:txXfrm>
    </dsp:sp>
    <dsp:sp modelId="{8A45A3A5-42A8-4133-9E9A-686E30999215}">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9026F-A983-4EC7-B3E2-54E980A029D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B182C-9A04-4631-A83F-6A27EA082F3E}">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Connection of python code to the flutter or android application.</a:t>
          </a:r>
        </a:p>
      </dsp:txBody>
      <dsp:txXfrm>
        <a:off x="836323" y="2718736"/>
        <a:ext cx="9679276" cy="724089"/>
      </dsp:txXfrm>
    </dsp:sp>
    <dsp:sp modelId="{EC7CF03E-EC1E-455A-86FA-CD5577985467}">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90017-816D-4D56-BFC3-A9C6CFAAC11D}">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8AC54A-461D-4C37-8AF6-0FACE07E71A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Generalization of this system so that it will be applicable for other competitive exam.</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855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106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974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232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190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57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205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157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922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862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430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781212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picpedia.org/highway-signs/e/engineering.html"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formacioncontinua.ufm.edu/taller/taller-preguntas-fantasticas-y-donde-encontrarl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785343-5D24-4118-A2E4-665D196F6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4" descr="A picture containing chart&#10;&#10;Description automatically generated">
            <a:extLst>
              <a:ext uri="{FF2B5EF4-FFF2-40B4-BE49-F238E27FC236}">
                <a16:creationId xmlns:a16="http://schemas.microsoft.com/office/drawing/2014/main" id="{9BC9F429-B451-47DC-BC46-66800CF6A3EF}"/>
              </a:ext>
            </a:extLst>
          </p:cNvPr>
          <p:cNvPicPr>
            <a:picLocks noChangeAspect="1"/>
          </p:cNvPicPr>
          <p:nvPr/>
        </p:nvPicPr>
        <p:blipFill rotWithShape="1">
          <a:blip r:embed="rId2"/>
          <a:srcRect t="27927" r="-2" b="-2"/>
          <a:stretch/>
        </p:blipFill>
        <p:spPr>
          <a:xfrm>
            <a:off x="7538758" y="459451"/>
            <a:ext cx="4810125" cy="2501827"/>
          </a:xfrm>
          <a:custGeom>
            <a:avLst/>
            <a:gdLst/>
            <a:ahLst/>
            <a:cxnLst/>
            <a:rect l="l" t="t" r="r" b="b"/>
            <a:pathLst>
              <a:path w="4810125" h="2501837">
                <a:moveTo>
                  <a:pt x="1159248" y="0"/>
                </a:moveTo>
                <a:lnTo>
                  <a:pt x="4810125" y="0"/>
                </a:lnTo>
                <a:lnTo>
                  <a:pt x="4810125" y="2501837"/>
                </a:lnTo>
                <a:lnTo>
                  <a:pt x="0" y="2501837"/>
                </a:lnTo>
                <a:close/>
              </a:path>
            </a:pathLst>
          </a:custGeom>
        </p:spPr>
      </p:pic>
      <p:pic>
        <p:nvPicPr>
          <p:cNvPr id="12" name="Picture 12" descr="Graphical user interface, application&#10;&#10;Description automatically generated">
            <a:extLst>
              <a:ext uri="{FF2B5EF4-FFF2-40B4-BE49-F238E27FC236}">
                <a16:creationId xmlns:a16="http://schemas.microsoft.com/office/drawing/2014/main" id="{998444F3-66DF-4E89-93F1-26EC5F848E66}"/>
              </a:ext>
            </a:extLst>
          </p:cNvPr>
          <p:cNvPicPr>
            <a:picLocks noChangeAspect="1"/>
          </p:cNvPicPr>
          <p:nvPr/>
        </p:nvPicPr>
        <p:blipFill rotWithShape="1">
          <a:blip r:embed="rId3"/>
          <a:srcRect r="5" b="9173"/>
          <a:stretch/>
        </p:blipFill>
        <p:spPr>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p:spPr>
      </p:pic>
      <p:pic>
        <p:nvPicPr>
          <p:cNvPr id="6" name="Picture 6">
            <a:extLst>
              <a:ext uri="{FF2B5EF4-FFF2-40B4-BE49-F238E27FC236}">
                <a16:creationId xmlns:a16="http://schemas.microsoft.com/office/drawing/2014/main" id="{4DE254E0-1E17-4CFF-B580-8C7EE1130C70}"/>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6526" r="-2" b="1168"/>
          <a:stretch/>
        </p:blipFill>
        <p:spPr>
          <a:xfrm>
            <a:off x="5353049" y="2660089"/>
            <a:ext cx="6838950" cy="4197911"/>
          </a:xfrm>
          <a:custGeom>
            <a:avLst/>
            <a:gdLst/>
            <a:ahLst/>
            <a:cxnLst/>
            <a:rect l="l" t="t" r="r" b="b"/>
            <a:pathLst>
              <a:path w="6838950" h="4197911">
                <a:moveTo>
                  <a:pt x="1945141" y="0"/>
                </a:moveTo>
                <a:lnTo>
                  <a:pt x="1951364" y="0"/>
                </a:lnTo>
                <a:lnTo>
                  <a:pt x="3141155" y="0"/>
                </a:lnTo>
                <a:lnTo>
                  <a:pt x="4791200" y="0"/>
                </a:lnTo>
                <a:lnTo>
                  <a:pt x="6838950" y="0"/>
                </a:lnTo>
                <a:lnTo>
                  <a:pt x="6838950" y="4197911"/>
                </a:lnTo>
                <a:lnTo>
                  <a:pt x="0" y="4197911"/>
                </a:lnTo>
                <a:close/>
              </a:path>
            </a:pathLst>
          </a:custGeom>
        </p:spPr>
      </p:pic>
      <p:sp>
        <p:nvSpPr>
          <p:cNvPr id="21" name="Freeform 11">
            <a:extLst>
              <a:ext uri="{FF2B5EF4-FFF2-40B4-BE49-F238E27FC236}">
                <a16:creationId xmlns:a16="http://schemas.microsoft.com/office/drawing/2014/main" id="{32F4D216-10B7-4DCA-A0A1-068E9E32F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660091"/>
            <a:ext cx="7122523" cy="4197911"/>
          </a:xfrm>
          <a:custGeom>
            <a:avLst/>
            <a:gdLst>
              <a:gd name="connsiteX0" fmla="*/ 0 w 7122523"/>
              <a:gd name="connsiteY0" fmla="*/ 4197911 h 4197911"/>
              <a:gd name="connsiteX1" fmla="*/ 7122523 w 7122523"/>
              <a:gd name="connsiteY1" fmla="*/ 4197911 h 4197911"/>
              <a:gd name="connsiteX2" fmla="*/ 5177382 w 7122523"/>
              <a:gd name="connsiteY2" fmla="*/ 0 h 4197911"/>
              <a:gd name="connsiteX3" fmla="*/ 5171159 w 7122523"/>
              <a:gd name="connsiteY3" fmla="*/ 0 h 4197911"/>
              <a:gd name="connsiteX4" fmla="*/ 3981368 w 7122523"/>
              <a:gd name="connsiteY4" fmla="*/ 0 h 4197911"/>
              <a:gd name="connsiteX5" fmla="*/ 2331323 w 7122523"/>
              <a:gd name="connsiteY5" fmla="*/ 0 h 4197911"/>
              <a:gd name="connsiteX6" fmla="*/ 0 w 7122523"/>
              <a:gd name="connsiteY6" fmla="*/ 0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2523" h="4197911">
                <a:moveTo>
                  <a:pt x="0" y="4197911"/>
                </a:moveTo>
                <a:lnTo>
                  <a:pt x="7122523" y="4197911"/>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3" descr="Graphical user interface, diagram&#10;&#10;Description automatically generated">
            <a:extLst>
              <a:ext uri="{FF2B5EF4-FFF2-40B4-BE49-F238E27FC236}">
                <a16:creationId xmlns:a16="http://schemas.microsoft.com/office/drawing/2014/main" id="{0FE66B2F-E980-4E78-9F91-38F719470A34}"/>
              </a:ext>
            </a:extLst>
          </p:cNvPr>
          <p:cNvPicPr>
            <a:picLocks noChangeAspect="1"/>
          </p:cNvPicPr>
          <p:nvPr/>
        </p:nvPicPr>
        <p:blipFill rotWithShape="1">
          <a:blip r:embed="rId6"/>
          <a:srcRect l="1515" r="8081" b="-1"/>
          <a:stretch/>
        </p:blipFill>
        <p:spPr>
          <a:xfrm>
            <a:off x="2268501"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p:spPr>
      </p:pic>
      <p:sp>
        <p:nvSpPr>
          <p:cNvPr id="3" name="Content Placeholder 2">
            <a:extLst>
              <a:ext uri="{FF2B5EF4-FFF2-40B4-BE49-F238E27FC236}">
                <a16:creationId xmlns:a16="http://schemas.microsoft.com/office/drawing/2014/main" id="{0B75036E-B3DF-42DD-9897-C08FF679B4AF}"/>
              </a:ext>
            </a:extLst>
          </p:cNvPr>
          <p:cNvSpPr>
            <a:spLocks noGrp="1"/>
          </p:cNvSpPr>
          <p:nvPr>
            <p:ph idx="1"/>
          </p:nvPr>
        </p:nvSpPr>
        <p:spPr>
          <a:xfrm>
            <a:off x="222947" y="2785616"/>
            <a:ext cx="5206304" cy="3295775"/>
          </a:xfrm>
        </p:spPr>
        <p:txBody>
          <a:bodyPr anchor="ctr">
            <a:normAutofit/>
          </a:bodyPr>
          <a:lstStyle/>
          <a:p>
            <a:pPr marL="0" indent="0">
              <a:buNone/>
            </a:pPr>
            <a:r>
              <a:rPr lang="en-US" sz="4800" b="1" dirty="0">
                <a:solidFill>
                  <a:srgbClr val="FFFFFF"/>
                </a:solidFill>
                <a:latin typeface="Times New Roman"/>
                <a:cs typeface="Times New Roman"/>
              </a:rPr>
              <a:t>COLLEGE FORETELL SYSTEM</a:t>
            </a:r>
            <a:endParaRPr lang="en-IN" sz="4800" b="1" dirty="0">
              <a:solidFill>
                <a:srgbClr val="FFFFFF"/>
              </a:solidFill>
              <a:latin typeface="Times New Roman"/>
              <a:cs typeface="Times New Roman"/>
            </a:endParaRPr>
          </a:p>
        </p:txBody>
      </p:sp>
      <p:sp>
        <p:nvSpPr>
          <p:cNvPr id="7" name="TextBox 6">
            <a:extLst>
              <a:ext uri="{FF2B5EF4-FFF2-40B4-BE49-F238E27FC236}">
                <a16:creationId xmlns:a16="http://schemas.microsoft.com/office/drawing/2014/main" id="{79A72B02-47AC-4705-9B4B-6B4DF7C0B59F}"/>
              </a:ext>
            </a:extLst>
          </p:cNvPr>
          <p:cNvSpPr txBox="1"/>
          <p:nvPr/>
        </p:nvSpPr>
        <p:spPr>
          <a:xfrm>
            <a:off x="9870532" y="6870700"/>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7568926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3BE3-93DA-45BD-AC4D-07EBD6E0A6A3}"/>
              </a:ext>
            </a:extLst>
          </p:cNvPr>
          <p:cNvSpPr>
            <a:spLocks noGrp="1"/>
          </p:cNvSpPr>
          <p:nvPr>
            <p:ph type="title"/>
          </p:nvPr>
        </p:nvSpPr>
        <p:spPr/>
        <p:txBody>
          <a:bodyPr/>
          <a:lstStyle/>
          <a:p>
            <a:r>
              <a:rPr lang="en-IN" dirty="0"/>
              <a:t>CHALLENGES :</a:t>
            </a:r>
          </a:p>
        </p:txBody>
      </p:sp>
      <p:graphicFrame>
        <p:nvGraphicFramePr>
          <p:cNvPr id="5" name="Content Placeholder 2">
            <a:extLst>
              <a:ext uri="{FF2B5EF4-FFF2-40B4-BE49-F238E27FC236}">
                <a16:creationId xmlns:a16="http://schemas.microsoft.com/office/drawing/2014/main" id="{87919666-60E8-4CA3-B73C-AAA2764F2C65}"/>
              </a:ext>
            </a:extLst>
          </p:cNvPr>
          <p:cNvGraphicFramePr>
            <a:graphicFrameLocks noGrp="1"/>
          </p:cNvGraphicFramePr>
          <p:nvPr>
            <p:ph idx="1"/>
            <p:extLst>
              <p:ext uri="{D42A27DB-BD31-4B8C-83A1-F6EECF244321}">
                <p14:modId xmlns:p14="http://schemas.microsoft.com/office/powerpoint/2010/main" val="2242793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89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47860-C942-4914-8724-8D5412CDBD75}"/>
              </a:ext>
            </a:extLst>
          </p:cNvPr>
          <p:cNvSpPr>
            <a:spLocks noGrp="1"/>
          </p:cNvSpPr>
          <p:nvPr>
            <p:ph type="ctrTitle"/>
          </p:nvPr>
        </p:nvSpPr>
        <p:spPr>
          <a:xfrm>
            <a:off x="527538" y="4756638"/>
            <a:ext cx="11139854" cy="930447"/>
          </a:xfrm>
        </p:spPr>
        <p:txBody>
          <a:bodyPr>
            <a:normAutofit/>
          </a:bodyPr>
          <a:lstStyle/>
          <a:p>
            <a:r>
              <a:rPr lang="en-US" sz="5400">
                <a:solidFill>
                  <a:srgbClr val="FFFFFF"/>
                </a:solidFill>
                <a:cs typeface="Calibri Light"/>
              </a:rPr>
              <a:t>Any Questions???</a:t>
            </a:r>
            <a:endParaRPr lang="en-US" sz="5400">
              <a:solidFill>
                <a:srgbClr val="FFFFFF"/>
              </a:solidFill>
            </a:endParaRPr>
          </a:p>
        </p:txBody>
      </p:sp>
      <p:sp>
        <p:nvSpPr>
          <p:cNvPr id="3" name="Content Placeholder 2">
            <a:extLst>
              <a:ext uri="{FF2B5EF4-FFF2-40B4-BE49-F238E27FC236}">
                <a16:creationId xmlns:a16="http://schemas.microsoft.com/office/drawing/2014/main" id="{33C9C303-9BD5-49EF-A60A-6E953C7D418F}"/>
              </a:ext>
            </a:extLst>
          </p:cNvPr>
          <p:cNvSpPr>
            <a:spLocks noGrp="1"/>
          </p:cNvSpPr>
          <p:nvPr>
            <p:ph type="subTitle" idx="1"/>
          </p:nvPr>
        </p:nvSpPr>
        <p:spPr>
          <a:xfrm>
            <a:off x="1339362" y="5815698"/>
            <a:ext cx="9144000" cy="420001"/>
          </a:xfrm>
        </p:spPr>
        <p:txBody>
          <a:bodyPr vert="horz" lIns="91440" tIns="45720" rIns="91440" bIns="45720" rtlCol="0">
            <a:normAutofit/>
          </a:bodyPr>
          <a:lstStyle/>
          <a:p>
            <a:endParaRPr lang="en-US" sz="2000">
              <a:solidFill>
                <a:srgbClr val="BA1705"/>
              </a:solidFill>
            </a:endParaRPr>
          </a:p>
        </p:txBody>
      </p:sp>
      <p:pic>
        <p:nvPicPr>
          <p:cNvPr id="10" name="Picture 10" descr="Question Mark Response · Free image on Pixabay">
            <a:extLst>
              <a:ext uri="{FF2B5EF4-FFF2-40B4-BE49-F238E27FC236}">
                <a16:creationId xmlns:a16="http://schemas.microsoft.com/office/drawing/2014/main" id="{812C82C5-99A6-45B5-9207-0046F147597A}"/>
              </a:ext>
            </a:extLst>
          </p:cNvPr>
          <p:cNvPicPr>
            <a:picLocks noChangeAspect="1"/>
          </p:cNvPicPr>
          <p:nvPr/>
        </p:nvPicPr>
        <p:blipFill>
          <a:blip r:embed="rId2"/>
          <a:stretch>
            <a:fillRect/>
          </a:stretch>
        </p:blipFill>
        <p:spPr>
          <a:xfrm>
            <a:off x="1049180" y="307731"/>
            <a:ext cx="3997637" cy="3997637"/>
          </a:xfrm>
          <a:prstGeom prst="rect">
            <a:avLst/>
          </a:prstGeom>
        </p:spPr>
      </p:pic>
      <p:pic>
        <p:nvPicPr>
          <p:cNvPr id="4" name="Picture 4">
            <a:extLst>
              <a:ext uri="{FF2B5EF4-FFF2-40B4-BE49-F238E27FC236}">
                <a16:creationId xmlns:a16="http://schemas.microsoft.com/office/drawing/2014/main" id="{E6ECECEA-C928-4313-87BA-6FEA99833A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78910" y="307731"/>
            <a:ext cx="5330182" cy="3997637"/>
          </a:xfrm>
          <a:prstGeom prst="rect">
            <a:avLst/>
          </a:prstGeom>
        </p:spPr>
      </p:pic>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9FD106-02AF-4C7B-8FF3-CFB6B43F4FE4}"/>
              </a:ext>
            </a:extLst>
          </p:cNvPr>
          <p:cNvSpPr txBox="1"/>
          <p:nvPr/>
        </p:nvSpPr>
        <p:spPr>
          <a:xfrm>
            <a:off x="9354574" y="4105313"/>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40130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D451CD-16BF-4973-AA74-EC7079332C8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46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AED8EC-B428-4478-8E53-4FC579C96EA1}"/>
              </a:ext>
            </a:extLst>
          </p:cNvPr>
          <p:cNvSpPr>
            <a:spLocks noGrp="1"/>
          </p:cNvSpPr>
          <p:nvPr>
            <p:ph type="title"/>
          </p:nvPr>
        </p:nvSpPr>
        <p:spPr>
          <a:xfrm>
            <a:off x="643467" y="321734"/>
            <a:ext cx="10905066" cy="1135737"/>
          </a:xfrm>
        </p:spPr>
        <p:txBody>
          <a:bodyPr>
            <a:normAutofit/>
          </a:bodyPr>
          <a:lstStyle/>
          <a:p>
            <a:r>
              <a:rPr lang="en-US" sz="4000" b="1" dirty="0"/>
              <a:t>INTRODUCTION :</a:t>
            </a:r>
            <a:endParaRPr lang="en-IN" sz="4000" b="1" dirty="0"/>
          </a:p>
        </p:txBody>
      </p:sp>
      <p:sp>
        <p:nvSpPr>
          <p:cNvPr id="3" name="Content Placeholder 2">
            <a:extLst>
              <a:ext uri="{FF2B5EF4-FFF2-40B4-BE49-F238E27FC236}">
                <a16:creationId xmlns:a16="http://schemas.microsoft.com/office/drawing/2014/main" id="{CF20ED5E-91A3-4529-BBBD-B9EF70552B98}"/>
              </a:ext>
            </a:extLst>
          </p:cNvPr>
          <p:cNvSpPr>
            <a:spLocks noGrp="1"/>
          </p:cNvSpPr>
          <p:nvPr>
            <p:ph idx="1"/>
          </p:nvPr>
        </p:nvSpPr>
        <p:spPr>
          <a:xfrm>
            <a:off x="665878" y="1323540"/>
            <a:ext cx="11263655" cy="5368893"/>
          </a:xfrm>
        </p:spPr>
        <p:txBody>
          <a:bodyPr vert="horz" lIns="91440" tIns="45720" rIns="91440" bIns="45720" rtlCol="0" anchor="t">
            <a:normAutofit/>
          </a:bodyPr>
          <a:lstStyle/>
          <a:p>
            <a:endParaRPr lang="en-US" sz="2400" dirty="0">
              <a:latin typeface="Times New Roman"/>
              <a:ea typeface="Times New Roman" panose="02020603050405020304" pitchFamily="18" charset="0"/>
              <a:cs typeface="Times New Roman"/>
            </a:endParaRPr>
          </a:p>
          <a:p>
            <a:r>
              <a:rPr lang="en-US" sz="2400" dirty="0">
                <a:effectLst/>
                <a:latin typeface="Times New Roman"/>
                <a:ea typeface="Times New Roman" panose="02020603050405020304" pitchFamily="18" charset="0"/>
                <a:cs typeface="Times New Roman"/>
              </a:rPr>
              <a:t>This will be platform for students as well as Colleges.</a:t>
            </a:r>
            <a:endParaRPr lang="en-US"/>
          </a:p>
          <a:p>
            <a:r>
              <a:rPr lang="en-US"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Our platform will help student to get the List of Maharashtra colleges &amp; courses they can get on the basis of their MHTCET rank and scores. Candidates need to enter their ranks and other information like seat type, gender, category, caste, etc.</a:t>
            </a:r>
          </a:p>
          <a:p>
            <a:r>
              <a:rPr lang="en-US" sz="2400" dirty="0">
                <a:effectLst/>
                <a:latin typeface="Times New Roman"/>
                <a:ea typeface="Times New Roman" panose="02020603050405020304" pitchFamily="18" charset="0"/>
                <a:cs typeface="Times New Roman"/>
              </a:rPr>
              <a:t> Our platform will use an advanced algorithm and last years’ data and trends to predict the best possible college for students to pursue Engineering.</a:t>
            </a:r>
            <a:r>
              <a:rPr lang="en-US" sz="2400" dirty="0">
                <a:latin typeface="Times New Roman"/>
                <a:ea typeface="Times New Roman" panose="02020603050405020304" pitchFamily="18" charset="0"/>
                <a:cs typeface="Times New Roman"/>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a:ea typeface="Times New Roman" panose="02020603050405020304" pitchFamily="18" charset="0"/>
                <a:cs typeface="Times New Roman"/>
              </a:rPr>
              <a:t>Just by putting information students will get to know their chances of selecting into particular</a:t>
            </a:r>
            <a:r>
              <a:rPr lang="en-US"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 Engineering </a:t>
            </a:r>
            <a:r>
              <a:rPr lang="en-US" sz="2400" dirty="0">
                <a:latin typeface="Times New Roman"/>
                <a:ea typeface="Times New Roman" panose="02020603050405020304" pitchFamily="18" charset="0"/>
                <a:cs typeface="Times New Roman"/>
              </a:rPr>
              <a:t>college</a:t>
            </a:r>
            <a:r>
              <a:rPr lang="en-US" sz="2400" dirty="0">
                <a:effectLst/>
                <a:latin typeface="Times New Roman"/>
                <a:ea typeface="Times New Roman" panose="02020603050405020304" pitchFamily="18" charset="0"/>
                <a:cs typeface="Times New Roman"/>
              </a:rPr>
              <a:t> accepting MHT CET across India.</a:t>
            </a:r>
          </a:p>
          <a:p>
            <a:r>
              <a:rPr lang="en-US"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Also ,Engineering colleges will get to</a:t>
            </a:r>
            <a:r>
              <a:rPr lang="en-US"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 know how many students are eligible for particular branch in their colleges and can approach to those students thereby increasing admission rate.</a:t>
            </a:r>
            <a:endParaRPr lang="en-IN" sz="2400" dirty="0">
              <a:effectLst/>
              <a:latin typeface="Times New Roman"/>
              <a:ea typeface="Times New Roman" panose="02020603050405020304" pitchFamily="18" charset="0"/>
              <a:cs typeface="Times New Roman"/>
            </a:endParaRPr>
          </a:p>
          <a:p>
            <a:endParaRPr lang="en-IN" sz="2400"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069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02E04-1C9A-48EA-A8A9-BCA20CDC55D4}"/>
              </a:ext>
            </a:extLst>
          </p:cNvPr>
          <p:cNvSpPr>
            <a:spLocks noGrp="1"/>
          </p:cNvSpPr>
          <p:nvPr>
            <p:ph type="title"/>
          </p:nvPr>
        </p:nvSpPr>
        <p:spPr>
          <a:xfrm>
            <a:off x="838200" y="365125"/>
            <a:ext cx="10515600" cy="1325563"/>
          </a:xfrm>
        </p:spPr>
        <p:txBody>
          <a:bodyPr>
            <a:normAutofit/>
          </a:bodyPr>
          <a:lstStyle/>
          <a:p>
            <a:r>
              <a:rPr lang="en-US" sz="5400" b="1"/>
              <a:t>NEED OF WORK </a:t>
            </a:r>
            <a:r>
              <a:rPr lang="en-US" sz="5400"/>
              <a: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4C7DB7-5F1A-4DA2-938D-3CBD03B9BDD2}"/>
              </a:ext>
            </a:extLst>
          </p:cNvPr>
          <p:cNvSpPr>
            <a:spLocks noGrp="1"/>
          </p:cNvSpPr>
          <p:nvPr>
            <p:ph idx="1"/>
          </p:nvPr>
        </p:nvSpPr>
        <p:spPr>
          <a:xfrm>
            <a:off x="165847" y="1996619"/>
            <a:ext cx="12028394" cy="4756225"/>
          </a:xfrm>
        </p:spPr>
        <p:txBody>
          <a:bodyPr vert="horz" lIns="91440" tIns="45720" rIns="91440" bIns="45720" rtlCol="0" anchor="t">
            <a:normAutofit/>
          </a:bodyPr>
          <a:lstStyle/>
          <a:p>
            <a:pPr marL="0" indent="0">
              <a:buNone/>
            </a:pPr>
            <a:endParaRPr lang="en-US" sz="2400" dirty="0">
              <a:ea typeface="+mn-lt"/>
              <a:cs typeface="+mn-lt"/>
            </a:endParaRPr>
          </a:p>
          <a:p>
            <a:r>
              <a:rPr lang="en-US" sz="2400" dirty="0">
                <a:ea typeface="+mn-lt"/>
                <a:cs typeface="+mn-lt"/>
              </a:rPr>
              <a:t>A person’s education plays </a:t>
            </a:r>
            <a:r>
              <a:rPr lang="en-US" sz="2400" dirty="0">
                <a:effectLst/>
                <a:ea typeface="+mn-lt"/>
                <a:cs typeface="+mn-lt"/>
              </a:rPr>
              <a:t>a </a:t>
            </a:r>
            <a:r>
              <a:rPr lang="en-US" sz="2400" dirty="0">
                <a:ea typeface="+mn-lt"/>
                <a:cs typeface="+mn-lt"/>
              </a:rPr>
              <a:t>vital role </a:t>
            </a:r>
            <a:r>
              <a:rPr lang="en-US" sz="2400" dirty="0">
                <a:effectLst/>
                <a:ea typeface="+mn-lt"/>
                <a:cs typeface="+mn-lt"/>
              </a:rPr>
              <a:t>in </a:t>
            </a:r>
            <a:r>
              <a:rPr lang="en-US" sz="2400" dirty="0">
                <a:ea typeface="+mn-lt"/>
                <a:cs typeface="+mn-lt"/>
              </a:rPr>
              <a:t>their life</a:t>
            </a:r>
            <a:r>
              <a:rPr lang="en-US" sz="2400" dirty="0">
                <a:effectLst/>
                <a:ea typeface="+mn-lt"/>
                <a:cs typeface="+mn-lt"/>
              </a:rPr>
              <a:t>. </a:t>
            </a:r>
            <a:r>
              <a:rPr lang="en-US" sz="2400" dirty="0">
                <a:ea typeface="+mn-lt"/>
                <a:cs typeface="+mn-lt"/>
              </a:rPr>
              <a:t>Securing admission </a:t>
            </a:r>
            <a:r>
              <a:rPr lang="en-US" sz="2400" dirty="0">
                <a:effectLst/>
                <a:ea typeface="+mn-lt"/>
                <a:cs typeface="+mn-lt"/>
              </a:rPr>
              <a:t>in </a:t>
            </a:r>
            <a:r>
              <a:rPr lang="en-US" sz="2400" dirty="0">
                <a:ea typeface="+mn-lt"/>
                <a:cs typeface="+mn-lt"/>
              </a:rPr>
              <a:t>their dream university </a:t>
            </a:r>
            <a:r>
              <a:rPr lang="en-US" sz="2400" dirty="0">
                <a:effectLst/>
                <a:ea typeface="+mn-lt"/>
                <a:cs typeface="+mn-lt"/>
              </a:rPr>
              <a:t>is </a:t>
            </a:r>
            <a:r>
              <a:rPr lang="en-US" sz="2400" dirty="0">
                <a:ea typeface="+mn-lt"/>
                <a:cs typeface="+mn-lt"/>
              </a:rPr>
              <a:t>one </a:t>
            </a:r>
            <a:r>
              <a:rPr lang="en-US" sz="2400" dirty="0">
                <a:effectLst/>
                <a:ea typeface="+mn-lt"/>
                <a:cs typeface="+mn-lt"/>
              </a:rPr>
              <a:t>of </a:t>
            </a:r>
            <a:r>
              <a:rPr lang="en-US" sz="2400" dirty="0">
                <a:ea typeface="+mn-lt"/>
                <a:cs typeface="+mn-lt"/>
              </a:rPr>
              <a:t>their main concerns. </a:t>
            </a:r>
            <a:endParaRPr lang="en-US">
              <a:ea typeface="+mn-lt"/>
              <a:cs typeface="+mn-lt"/>
            </a:endParaRPr>
          </a:p>
          <a:p>
            <a:r>
              <a:rPr lang="en-US" sz="2400" dirty="0">
                <a:ea typeface="+mn-lt"/>
                <a:cs typeface="+mn-lt"/>
              </a:rPr>
              <a:t>HSC is one of the crucial stage of every student’s life in India. It decides the future of every student career. MHTCET scores of the student decides in which stream and in which college the student will take admission.</a:t>
            </a:r>
            <a:endParaRPr lang="en-US">
              <a:cs typeface="Calibri"/>
            </a:endParaRPr>
          </a:p>
          <a:p>
            <a:pPr>
              <a:spcAft>
                <a:spcPts val="1000"/>
              </a:spcAft>
            </a:pPr>
            <a:r>
              <a:rPr lang="en-US" sz="2400" dirty="0">
                <a:effectLst/>
                <a:latin typeface="Calibri"/>
                <a:ea typeface="Calibri" panose="020F0502020204030204" pitchFamily="34" charset="0"/>
                <a:cs typeface="Calibri"/>
              </a:rPr>
              <a:t>With the help of our platform colleges will get the list of students so that they can contact the students from the list and can increase admission rate by directing them.</a:t>
            </a:r>
            <a:r>
              <a:rPr lang="en-US" sz="2400" dirty="0">
                <a:latin typeface="Calibri"/>
                <a:ea typeface="Calibri" panose="020F0502020204030204" pitchFamily="34" charset="0"/>
                <a:cs typeface="Calibri"/>
              </a:rPr>
              <a:t>  </a:t>
            </a:r>
            <a:endParaRPr lang="en-IN" sz="2400">
              <a:latin typeface="Calibri"/>
              <a:ea typeface="Calibri" panose="020F0502020204030204" pitchFamily="34" charset="0"/>
              <a:cs typeface="Times New Roman" panose="02020603050405020304" pitchFamily="18" charset="0"/>
            </a:endParaRPr>
          </a:p>
          <a:p>
            <a:pPr>
              <a:spcAft>
                <a:spcPts val="1000"/>
              </a:spcAft>
            </a:pPr>
            <a:r>
              <a:rPr lang="en-US" sz="2400" dirty="0">
                <a:ea typeface="+mn-lt"/>
                <a:cs typeface="+mn-lt"/>
              </a:rPr>
              <a:t>Our goal in this project is to automate this college list generation. We in this project aim to reduce all this manual working by making a system which will generate a list of colleges in which candidate is eligible and also provide him functionality of inter-college comparison.</a:t>
            </a:r>
            <a:endParaRPr lang="en-US" sz="2400" dirty="0">
              <a:effectLst/>
              <a:latin typeface="Calibri" panose="020F0502020204030204" pitchFamily="34" charset="0"/>
              <a:ea typeface="Calibri" panose="020F0502020204030204" pitchFamily="34" charset="0"/>
              <a:cs typeface="Calibri"/>
            </a:endParaRPr>
          </a:p>
          <a:p>
            <a:endParaRPr lang="en-IN" sz="2400"/>
          </a:p>
        </p:txBody>
      </p:sp>
    </p:spTree>
    <p:extLst>
      <p:ext uri="{BB962C8B-B14F-4D97-AF65-F5344CB8AC3E}">
        <p14:creationId xmlns:p14="http://schemas.microsoft.com/office/powerpoint/2010/main" val="284082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F0334-6A98-4435-A696-E66CE0F5A6AF}"/>
              </a:ext>
            </a:extLst>
          </p:cNvPr>
          <p:cNvSpPr>
            <a:spLocks noGrp="1"/>
          </p:cNvSpPr>
          <p:nvPr>
            <p:ph type="title"/>
          </p:nvPr>
        </p:nvSpPr>
        <p:spPr>
          <a:xfrm>
            <a:off x="686834" y="1153572"/>
            <a:ext cx="3200400" cy="4461163"/>
          </a:xfrm>
        </p:spPr>
        <p:txBody>
          <a:bodyPr>
            <a:normAutofit/>
          </a:bodyPr>
          <a:lstStyle/>
          <a:p>
            <a:r>
              <a:rPr lang="en-IN">
                <a:solidFill>
                  <a:srgbClr val="FFFFFF"/>
                </a:solidFill>
              </a:rPr>
              <a:t>PROBLEM STATEMENT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647CB0-1799-4755-8C9B-8AF2575C57F7}"/>
              </a:ext>
            </a:extLst>
          </p:cNvPr>
          <p:cNvSpPr>
            <a:spLocks noGrp="1"/>
          </p:cNvSpPr>
          <p:nvPr>
            <p:ph idx="1"/>
          </p:nvPr>
        </p:nvSpPr>
        <p:spPr>
          <a:xfrm>
            <a:off x="4447308" y="591344"/>
            <a:ext cx="7702108" cy="5585619"/>
          </a:xfrm>
        </p:spPr>
        <p:txBody>
          <a:bodyPr vert="horz" lIns="91440" tIns="45720" rIns="91440" bIns="45720" rtlCol="0" anchor="ctr">
            <a:normAutofit/>
          </a:bodyPr>
          <a:lstStyle/>
          <a:p>
            <a:pPr marL="0" indent="0">
              <a:buNone/>
            </a:pPr>
            <a:r>
              <a:rPr lang="en-US" dirty="0">
                <a:ea typeface="+mn-lt"/>
                <a:cs typeface="+mn-lt"/>
              </a:rPr>
              <a:t>Develop a reliable and user-friendly platform which will predict the possibility of a student getting admitted into a college based on different criteria. Also, develop a platform for college admission cell to derive insights about the students who are more likely to take admissions into their college. </a:t>
            </a:r>
            <a:endParaRPr lang="en-US">
              <a:ea typeface="+mn-lt"/>
              <a:cs typeface="+mn-lt"/>
            </a:endParaRPr>
          </a:p>
        </p:txBody>
      </p:sp>
    </p:spTree>
    <p:extLst>
      <p:ext uri="{BB962C8B-B14F-4D97-AF65-F5344CB8AC3E}">
        <p14:creationId xmlns:p14="http://schemas.microsoft.com/office/powerpoint/2010/main" val="40695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34C1-CBB0-4888-95BF-14F2781CBE90}"/>
              </a:ext>
            </a:extLst>
          </p:cNvPr>
          <p:cNvSpPr>
            <a:spLocks noGrp="1"/>
          </p:cNvSpPr>
          <p:nvPr>
            <p:ph type="title"/>
          </p:nvPr>
        </p:nvSpPr>
        <p:spPr>
          <a:xfrm>
            <a:off x="470647" y="87219"/>
            <a:ext cx="10515600" cy="1325563"/>
          </a:xfrm>
        </p:spPr>
        <p:txBody>
          <a:bodyPr/>
          <a:lstStyle/>
          <a:p>
            <a:r>
              <a:rPr lang="en-IN" dirty="0"/>
              <a:t>OBJECTIVES :</a:t>
            </a:r>
          </a:p>
        </p:txBody>
      </p:sp>
      <p:graphicFrame>
        <p:nvGraphicFramePr>
          <p:cNvPr id="5" name="Content Placeholder 2">
            <a:extLst>
              <a:ext uri="{FF2B5EF4-FFF2-40B4-BE49-F238E27FC236}">
                <a16:creationId xmlns:a16="http://schemas.microsoft.com/office/drawing/2014/main" id="{DE785D54-DF28-42F2-A0BF-20A5D3C39543}"/>
              </a:ext>
            </a:extLst>
          </p:cNvPr>
          <p:cNvGraphicFramePr>
            <a:graphicFrameLocks noGrp="1"/>
          </p:cNvGraphicFramePr>
          <p:nvPr>
            <p:ph idx="1"/>
            <p:extLst>
              <p:ext uri="{D42A27DB-BD31-4B8C-83A1-F6EECF244321}">
                <p14:modId xmlns:p14="http://schemas.microsoft.com/office/powerpoint/2010/main" val="1223173142"/>
              </p:ext>
            </p:extLst>
          </p:nvPr>
        </p:nvGraphicFramePr>
        <p:xfrm>
          <a:off x="109818" y="1186891"/>
          <a:ext cx="12028393" cy="5673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59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E0A-954A-45AA-B3F6-8ADC4C30E668}"/>
              </a:ext>
            </a:extLst>
          </p:cNvPr>
          <p:cNvSpPr>
            <a:spLocks noGrp="1"/>
          </p:cNvSpPr>
          <p:nvPr>
            <p:ph type="title"/>
          </p:nvPr>
        </p:nvSpPr>
        <p:spPr>
          <a:xfrm>
            <a:off x="1653363" y="365760"/>
            <a:ext cx="9367203" cy="1188720"/>
          </a:xfrm>
        </p:spPr>
        <p:txBody>
          <a:bodyPr>
            <a:normAutofit/>
          </a:bodyPr>
          <a:lstStyle/>
          <a:p>
            <a:r>
              <a:rPr lang="en-IN" dirty="0"/>
              <a:t>PROPOSED WORK :</a:t>
            </a:r>
          </a:p>
        </p:txBody>
      </p:sp>
      <p:sp>
        <p:nvSpPr>
          <p:cNvPr id="9" name="Freeform: Shape 1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01CAAB-2D32-4976-96AE-E844562B614D}"/>
              </a:ext>
            </a:extLst>
          </p:cNvPr>
          <p:cNvSpPr>
            <a:spLocks noGrp="1"/>
          </p:cNvSpPr>
          <p:nvPr>
            <p:ph idx="1"/>
          </p:nvPr>
        </p:nvSpPr>
        <p:spPr>
          <a:xfrm>
            <a:off x="1317187" y="1772861"/>
            <a:ext cx="10543821" cy="5005353"/>
          </a:xfrm>
        </p:spPr>
        <p:txBody>
          <a:bodyPr vert="horz" lIns="91440" tIns="45720" rIns="91440" bIns="45720" rtlCol="0" anchor="t">
            <a:normAutofit/>
          </a:bodyPr>
          <a:lstStyle/>
          <a:p>
            <a:pPr marL="0" indent="0">
              <a:buNone/>
            </a:pPr>
            <a:r>
              <a:rPr lang="en-US" b="1" dirty="0"/>
              <a:t>Facilities we plan to provide are:</a:t>
            </a:r>
          </a:p>
          <a:p>
            <a:pPr marL="0" indent="0">
              <a:buNone/>
            </a:pPr>
            <a:endParaRPr lang="en-US" b="1" dirty="0"/>
          </a:p>
          <a:p>
            <a:pPr>
              <a:buFont typeface="Wingdings" panose="05000000000000000000" pitchFamily="2" charset="2"/>
              <a:buChar char="Ø"/>
            </a:pPr>
            <a:r>
              <a:rPr lang="en-US" dirty="0"/>
              <a:t> Provide list of colleges that a student can most likely get admitted into for all cap rounds. </a:t>
            </a:r>
            <a:endParaRPr lang="en-US" dirty="0">
              <a:cs typeface="Calibri"/>
            </a:endParaRPr>
          </a:p>
          <a:p>
            <a:pPr>
              <a:buFont typeface="Wingdings" panose="05000000000000000000" pitchFamily="2" charset="2"/>
              <a:buChar char="Ø"/>
            </a:pPr>
            <a:r>
              <a:rPr lang="en-US" dirty="0"/>
              <a:t>Provide chances of a student getting admission into a particular college. </a:t>
            </a:r>
            <a:endParaRPr lang="en-US" dirty="0">
              <a:cs typeface="Calibri"/>
            </a:endParaRPr>
          </a:p>
          <a:p>
            <a:pPr>
              <a:buFont typeface="Wingdings" panose="05000000000000000000" pitchFamily="2" charset="2"/>
              <a:buChar char="Ø"/>
            </a:pPr>
            <a:r>
              <a:rPr lang="en-US" dirty="0"/>
              <a:t>Provide list of colleges a student can likely get selected according to its preferences </a:t>
            </a:r>
            <a:r>
              <a:rPr lang="en-US" dirty="0" err="1"/>
              <a:t>eg</a:t>
            </a:r>
            <a:r>
              <a:rPr lang="en-US" dirty="0"/>
              <a:t> region, university etc.</a:t>
            </a:r>
            <a:endParaRPr lang="en-US" dirty="0">
              <a:cs typeface="Calibri"/>
            </a:endParaRPr>
          </a:p>
          <a:p>
            <a:pPr>
              <a:buFont typeface="Wingdings" panose="05000000000000000000" pitchFamily="2" charset="2"/>
              <a:buChar char="Ø"/>
            </a:pPr>
            <a:r>
              <a:rPr lang="en-US" dirty="0"/>
              <a:t> Recommendation of the best suited college as per user's area of interest Give insights to the admissions cell about number of students that most likely can take admissions into their college.</a:t>
            </a:r>
            <a:endParaRPr lang="en-IN" dirty="0">
              <a:cs typeface="Calibri"/>
            </a:endParaRPr>
          </a:p>
        </p:txBody>
      </p:sp>
    </p:spTree>
    <p:extLst>
      <p:ext uri="{BB962C8B-B14F-4D97-AF65-F5344CB8AC3E}">
        <p14:creationId xmlns:p14="http://schemas.microsoft.com/office/powerpoint/2010/main" val="11888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257C-0CBF-4FD2-88CA-44D78C97B8B1}"/>
              </a:ext>
            </a:extLst>
          </p:cNvPr>
          <p:cNvSpPr>
            <a:spLocks noGrp="1"/>
          </p:cNvSpPr>
          <p:nvPr>
            <p:ph type="title"/>
          </p:nvPr>
        </p:nvSpPr>
        <p:spPr>
          <a:xfrm>
            <a:off x="68041" y="761185"/>
            <a:ext cx="3771009" cy="3740727"/>
          </a:xfrm>
        </p:spPr>
        <p:txBody>
          <a:bodyPr vert="horz" lIns="91440" tIns="45720" rIns="91440" bIns="45720" rtlCol="0" anchor="b">
            <a:normAutofit/>
          </a:bodyPr>
          <a:lstStyle/>
          <a:p>
            <a:r>
              <a:rPr lang="en-US" sz="5000" kern="1200" dirty="0">
                <a:solidFill>
                  <a:schemeClr val="tx1"/>
                </a:solidFill>
                <a:latin typeface="+mj-lt"/>
                <a:ea typeface="+mj-ea"/>
                <a:cs typeface="+mj-cs"/>
              </a:rPr>
              <a:t>System Architecture: </a:t>
            </a:r>
          </a:p>
        </p:txBody>
      </p:sp>
      <p:sp>
        <p:nvSpPr>
          <p:cNvPr id="60" name="Rectangle 59">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1" descr="Diagram&#10;&#10;Description automatically generated">
            <a:extLst>
              <a:ext uri="{FF2B5EF4-FFF2-40B4-BE49-F238E27FC236}">
                <a16:creationId xmlns:a16="http://schemas.microsoft.com/office/drawing/2014/main" id="{F73377D4-6913-4AA6-BF52-E2841D7B1693}"/>
              </a:ext>
            </a:extLst>
          </p:cNvPr>
          <p:cNvPicPr>
            <a:picLocks noGrp="1" noChangeAspect="1"/>
          </p:cNvPicPr>
          <p:nvPr>
            <p:ph idx="1"/>
          </p:nvPr>
        </p:nvPicPr>
        <p:blipFill>
          <a:blip r:embed="rId2"/>
          <a:stretch>
            <a:fillRect/>
          </a:stretch>
        </p:blipFill>
        <p:spPr>
          <a:xfrm>
            <a:off x="3573069" y="325449"/>
            <a:ext cx="8628796" cy="6480353"/>
          </a:xfrm>
          <a:prstGeom prst="rect">
            <a:avLst/>
          </a:prstGeom>
        </p:spPr>
      </p:pic>
    </p:spTree>
    <p:extLst>
      <p:ext uri="{BB962C8B-B14F-4D97-AF65-F5344CB8AC3E}">
        <p14:creationId xmlns:p14="http://schemas.microsoft.com/office/powerpoint/2010/main" val="414131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94E1-F1C2-48F6-8676-F444EFBB62C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Modular Diagram:</a:t>
            </a:r>
          </a:p>
        </p:txBody>
      </p:sp>
      <p:pic>
        <p:nvPicPr>
          <p:cNvPr id="4" name="Picture 4" descr="Diagram&#10;&#10;Description automatically generated">
            <a:extLst>
              <a:ext uri="{FF2B5EF4-FFF2-40B4-BE49-F238E27FC236}">
                <a16:creationId xmlns:a16="http://schemas.microsoft.com/office/drawing/2014/main" id="{A7987CAE-B6CF-4F7F-9FED-B1E4BB8E1230}"/>
              </a:ext>
            </a:extLst>
          </p:cNvPr>
          <p:cNvPicPr>
            <a:picLocks noGrp="1" noChangeAspect="1"/>
          </p:cNvPicPr>
          <p:nvPr>
            <p:ph idx="1"/>
          </p:nvPr>
        </p:nvPicPr>
        <p:blipFill>
          <a:blip r:embed="rId2"/>
          <a:stretch>
            <a:fillRect/>
          </a:stretch>
        </p:blipFill>
        <p:spPr>
          <a:xfrm>
            <a:off x="4083963" y="79787"/>
            <a:ext cx="7864418" cy="6688196"/>
          </a:xfrm>
          <a:prstGeom prst="rect">
            <a:avLst/>
          </a:prstGeom>
        </p:spPr>
      </p:pic>
    </p:spTree>
    <p:extLst>
      <p:ext uri="{BB962C8B-B14F-4D97-AF65-F5344CB8AC3E}">
        <p14:creationId xmlns:p14="http://schemas.microsoft.com/office/powerpoint/2010/main" val="48042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2A9A-A671-46BA-90BD-FDF6D7A20B91}"/>
              </a:ext>
            </a:extLst>
          </p:cNvPr>
          <p:cNvSpPr>
            <a:spLocks noGrp="1"/>
          </p:cNvSpPr>
          <p:nvPr>
            <p:ph type="title"/>
          </p:nvPr>
        </p:nvSpPr>
        <p:spPr/>
        <p:txBody>
          <a:bodyPr/>
          <a:lstStyle/>
          <a:p>
            <a:r>
              <a:rPr lang="en-IN" dirty="0"/>
              <a:t>FUTURE SCOPE :</a:t>
            </a:r>
          </a:p>
        </p:txBody>
      </p:sp>
      <p:graphicFrame>
        <p:nvGraphicFramePr>
          <p:cNvPr id="5" name="Content Placeholder 2">
            <a:extLst>
              <a:ext uri="{FF2B5EF4-FFF2-40B4-BE49-F238E27FC236}">
                <a16:creationId xmlns:a16="http://schemas.microsoft.com/office/drawing/2014/main" id="{6708BB2B-9CDD-4756-B81D-A9511E27646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892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139</TotalTime>
  <Words>625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INTRODUCTION :</vt:lpstr>
      <vt:lpstr>NEED OF WORK :</vt:lpstr>
      <vt:lpstr>PROBLEM STATEMENT :</vt:lpstr>
      <vt:lpstr>OBJECTIVES :</vt:lpstr>
      <vt:lpstr>PROPOSED WORK :</vt:lpstr>
      <vt:lpstr>System Architecture: </vt:lpstr>
      <vt:lpstr>Modular Diagram:</vt:lpstr>
      <vt:lpstr>FUTURE SCOPE :</vt:lpstr>
      <vt:lpstr>CHALLENGES :</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 Patil</dc:creator>
  <cp:lastModifiedBy>Amrut Patil</cp:lastModifiedBy>
  <cp:revision>192</cp:revision>
  <dcterms:created xsi:type="dcterms:W3CDTF">2021-10-30T05:14:47Z</dcterms:created>
  <dcterms:modified xsi:type="dcterms:W3CDTF">2022-02-01T05:03:58Z</dcterms:modified>
</cp:coreProperties>
</file>