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9500" autoAdjust="0"/>
  </p:normalViewPr>
  <p:slideViewPr>
    <p:cSldViewPr snapToGrid="0">
      <p:cViewPr varScale="1">
        <p:scale>
          <a:sx n="85" d="100"/>
          <a:sy n="85" d="100"/>
        </p:scale>
        <p:origin x="590"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hik nerurkar" userId="c7cfd7480d656f68" providerId="LiveId" clId="{CF139995-0395-41FD-AC14-79222E83B113}"/>
    <pc:docChg chg="undo custSel delSld modSld">
      <pc:chgData name="kaushik nerurkar" userId="c7cfd7480d656f68" providerId="LiveId" clId="{CF139995-0395-41FD-AC14-79222E83B113}" dt="2022-10-29T14:04:18.159" v="190" actId="12"/>
      <pc:docMkLst>
        <pc:docMk/>
      </pc:docMkLst>
      <pc:sldChg chg="modSp mod">
        <pc:chgData name="kaushik nerurkar" userId="c7cfd7480d656f68" providerId="LiveId" clId="{CF139995-0395-41FD-AC14-79222E83B113}" dt="2022-10-29T13:49:12.445" v="68" actId="2711"/>
        <pc:sldMkLst>
          <pc:docMk/>
          <pc:sldMk cId="1942825103" sldId="256"/>
        </pc:sldMkLst>
        <pc:spChg chg="mod">
          <ac:chgData name="kaushik nerurkar" userId="c7cfd7480d656f68" providerId="LiveId" clId="{CF139995-0395-41FD-AC14-79222E83B113}" dt="2022-10-29T13:48:50.245" v="61" actId="2711"/>
          <ac:spMkLst>
            <pc:docMk/>
            <pc:sldMk cId="1942825103" sldId="256"/>
            <ac:spMk id="34" creationId="{00000000-0000-0000-0000-000000000000}"/>
          </ac:spMkLst>
        </pc:spChg>
        <pc:spChg chg="mod">
          <ac:chgData name="kaushik nerurkar" userId="c7cfd7480d656f68" providerId="LiveId" clId="{CF139995-0395-41FD-AC14-79222E83B113}" dt="2022-10-29T13:49:03.927" v="67" actId="2711"/>
          <ac:spMkLst>
            <pc:docMk/>
            <pc:sldMk cId="1942825103" sldId="256"/>
            <ac:spMk id="35" creationId="{00000000-0000-0000-0000-000000000000}"/>
          </ac:spMkLst>
        </pc:spChg>
        <pc:spChg chg="mod">
          <ac:chgData name="kaushik nerurkar" userId="c7cfd7480d656f68" providerId="LiveId" clId="{CF139995-0395-41FD-AC14-79222E83B113}" dt="2022-10-29T13:49:12.445" v="68" actId="2711"/>
          <ac:spMkLst>
            <pc:docMk/>
            <pc:sldMk cId="1942825103" sldId="256"/>
            <ac:spMk id="36" creationId="{00000000-0000-0000-0000-000000000000}"/>
          </ac:spMkLst>
        </pc:spChg>
      </pc:sldChg>
      <pc:sldChg chg="modSp mod">
        <pc:chgData name="kaushik nerurkar" userId="c7cfd7480d656f68" providerId="LiveId" clId="{CF139995-0395-41FD-AC14-79222E83B113}" dt="2022-10-29T14:03:04.777" v="188" actId="2711"/>
        <pc:sldMkLst>
          <pc:docMk/>
          <pc:sldMk cId="226889279" sldId="257"/>
        </pc:sldMkLst>
        <pc:spChg chg="mod">
          <ac:chgData name="kaushik nerurkar" userId="c7cfd7480d656f68" providerId="LiveId" clId="{CF139995-0395-41FD-AC14-79222E83B113}" dt="2022-10-29T14:03:04.777" v="188" actId="2711"/>
          <ac:spMkLst>
            <pc:docMk/>
            <pc:sldMk cId="226889279" sldId="257"/>
            <ac:spMk id="52" creationId="{00000000-0000-0000-0000-000000000000}"/>
          </ac:spMkLst>
        </pc:spChg>
        <pc:spChg chg="mod">
          <ac:chgData name="kaushik nerurkar" userId="c7cfd7480d656f68" providerId="LiveId" clId="{CF139995-0395-41FD-AC14-79222E83B113}" dt="2022-10-29T14:02:59.547" v="187" actId="2711"/>
          <ac:spMkLst>
            <pc:docMk/>
            <pc:sldMk cId="226889279" sldId="257"/>
            <ac:spMk id="53" creationId="{00000000-0000-0000-0000-000000000000}"/>
          </ac:spMkLst>
        </pc:spChg>
      </pc:sldChg>
      <pc:sldChg chg="delSp modSp del mod">
        <pc:chgData name="kaushik nerurkar" userId="c7cfd7480d656f68" providerId="LiveId" clId="{CF139995-0395-41FD-AC14-79222E83B113}" dt="2022-10-29T13:47:41.637" v="56" actId="47"/>
        <pc:sldMkLst>
          <pc:docMk/>
          <pc:sldMk cId="1060740087" sldId="258"/>
        </pc:sldMkLst>
        <pc:spChg chg="del mod">
          <ac:chgData name="kaushik nerurkar" userId="c7cfd7480d656f68" providerId="LiveId" clId="{CF139995-0395-41FD-AC14-79222E83B113}" dt="2022-10-29T13:46:52.533" v="48"/>
          <ac:spMkLst>
            <pc:docMk/>
            <pc:sldMk cId="1060740087" sldId="258"/>
            <ac:spMk id="56" creationId="{00000000-0000-0000-0000-000000000000}"/>
          </ac:spMkLst>
        </pc:spChg>
      </pc:sldChg>
      <pc:sldChg chg="addSp delSp modSp mod">
        <pc:chgData name="kaushik nerurkar" userId="c7cfd7480d656f68" providerId="LiveId" clId="{CF139995-0395-41FD-AC14-79222E83B113}" dt="2022-10-29T13:49:34.290" v="70" actId="2711"/>
        <pc:sldMkLst>
          <pc:docMk/>
          <pc:sldMk cId="1166922643" sldId="259"/>
        </pc:sldMkLst>
        <pc:spChg chg="add del mod">
          <ac:chgData name="kaushik nerurkar" userId="c7cfd7480d656f68" providerId="LiveId" clId="{CF139995-0395-41FD-AC14-79222E83B113}" dt="2022-10-29T13:49:25.565" v="69" actId="2711"/>
          <ac:spMkLst>
            <pc:docMk/>
            <pc:sldMk cId="1166922643" sldId="259"/>
            <ac:spMk id="59" creationId="{00000000-0000-0000-0000-000000000000}"/>
          </ac:spMkLst>
        </pc:spChg>
        <pc:spChg chg="mod">
          <ac:chgData name="kaushik nerurkar" userId="c7cfd7480d656f68" providerId="LiveId" clId="{CF139995-0395-41FD-AC14-79222E83B113}" dt="2022-10-29T13:49:34.290" v="70" actId="2711"/>
          <ac:spMkLst>
            <pc:docMk/>
            <pc:sldMk cId="1166922643" sldId="259"/>
            <ac:spMk id="60" creationId="{00000000-0000-0000-0000-000000000000}"/>
          </ac:spMkLst>
        </pc:spChg>
      </pc:sldChg>
      <pc:sldChg chg="modSp mod">
        <pc:chgData name="kaushik nerurkar" userId="c7cfd7480d656f68" providerId="LiveId" clId="{CF139995-0395-41FD-AC14-79222E83B113}" dt="2022-10-29T14:03:23.126" v="189" actId="255"/>
        <pc:sldMkLst>
          <pc:docMk/>
          <pc:sldMk cId="334230000" sldId="260"/>
        </pc:sldMkLst>
        <pc:spChg chg="mod">
          <ac:chgData name="kaushik nerurkar" userId="c7cfd7480d656f68" providerId="LiveId" clId="{CF139995-0395-41FD-AC14-79222E83B113}" dt="2022-10-29T13:49:41.052" v="71" actId="2711"/>
          <ac:spMkLst>
            <pc:docMk/>
            <pc:sldMk cId="334230000" sldId="260"/>
            <ac:spMk id="62" creationId="{00000000-0000-0000-0000-000000000000}"/>
          </ac:spMkLst>
        </pc:spChg>
        <pc:spChg chg="mod">
          <ac:chgData name="kaushik nerurkar" userId="c7cfd7480d656f68" providerId="LiveId" clId="{CF139995-0395-41FD-AC14-79222E83B113}" dt="2022-10-29T14:03:23.126" v="189" actId="255"/>
          <ac:spMkLst>
            <pc:docMk/>
            <pc:sldMk cId="334230000" sldId="260"/>
            <ac:spMk id="63" creationId="{00000000-0000-0000-0000-000000000000}"/>
          </ac:spMkLst>
        </pc:spChg>
      </pc:sldChg>
      <pc:sldChg chg="modSp mod">
        <pc:chgData name="kaushik nerurkar" userId="c7cfd7480d656f68" providerId="LiveId" clId="{CF139995-0395-41FD-AC14-79222E83B113}" dt="2022-10-29T13:49:58.422" v="74" actId="2711"/>
        <pc:sldMkLst>
          <pc:docMk/>
          <pc:sldMk cId="1120086763" sldId="261"/>
        </pc:sldMkLst>
        <pc:spChg chg="mod">
          <ac:chgData name="kaushik nerurkar" userId="c7cfd7480d656f68" providerId="LiveId" clId="{CF139995-0395-41FD-AC14-79222E83B113}" dt="2022-10-29T13:49:53.174" v="73" actId="2711"/>
          <ac:spMkLst>
            <pc:docMk/>
            <pc:sldMk cId="1120086763" sldId="261"/>
            <ac:spMk id="66" creationId="{00000000-0000-0000-0000-000000000000}"/>
          </ac:spMkLst>
        </pc:spChg>
        <pc:spChg chg="mod">
          <ac:chgData name="kaushik nerurkar" userId="c7cfd7480d656f68" providerId="LiveId" clId="{CF139995-0395-41FD-AC14-79222E83B113}" dt="2022-10-29T13:49:58.422" v="74" actId="2711"/>
          <ac:spMkLst>
            <pc:docMk/>
            <pc:sldMk cId="1120086763" sldId="261"/>
            <ac:spMk id="67" creationId="{00000000-0000-0000-0000-000000000000}"/>
          </ac:spMkLst>
        </pc:spChg>
      </pc:sldChg>
      <pc:sldChg chg="modSp mod">
        <pc:chgData name="kaushik nerurkar" userId="c7cfd7480d656f68" providerId="LiveId" clId="{CF139995-0395-41FD-AC14-79222E83B113}" dt="2022-10-29T14:04:18.159" v="190" actId="12"/>
        <pc:sldMkLst>
          <pc:docMk/>
          <pc:sldMk cId="1132204333" sldId="262"/>
        </pc:sldMkLst>
        <pc:spChg chg="mod">
          <ac:chgData name="kaushik nerurkar" userId="c7cfd7480d656f68" providerId="LiveId" clId="{CF139995-0395-41FD-AC14-79222E83B113}" dt="2022-10-29T13:50:15.393" v="77" actId="2711"/>
          <ac:spMkLst>
            <pc:docMk/>
            <pc:sldMk cId="1132204333" sldId="262"/>
            <ac:spMk id="69" creationId="{00000000-0000-0000-0000-000000000000}"/>
          </ac:spMkLst>
        </pc:spChg>
        <pc:spChg chg="mod">
          <ac:chgData name="kaushik nerurkar" userId="c7cfd7480d656f68" providerId="LiveId" clId="{CF139995-0395-41FD-AC14-79222E83B113}" dt="2022-10-29T14:04:18.159" v="190" actId="12"/>
          <ac:spMkLst>
            <pc:docMk/>
            <pc:sldMk cId="1132204333" sldId="262"/>
            <ac:spMk id="71" creationId="{00000000-0000-0000-0000-000000000000}"/>
          </ac:spMkLst>
        </pc:spChg>
      </pc:sldChg>
      <pc:sldChg chg="addSp delSp modSp mod">
        <pc:chgData name="kaushik nerurkar" userId="c7cfd7480d656f68" providerId="LiveId" clId="{CF139995-0395-41FD-AC14-79222E83B113}" dt="2022-10-29T14:00:15.620" v="117" actId="14100"/>
        <pc:sldMkLst>
          <pc:docMk/>
          <pc:sldMk cId="1933850439" sldId="263"/>
        </pc:sldMkLst>
        <pc:spChg chg="add mod">
          <ac:chgData name="kaushik nerurkar" userId="c7cfd7480d656f68" providerId="LiveId" clId="{CF139995-0395-41FD-AC14-79222E83B113}" dt="2022-10-29T14:00:15.620" v="117" actId="14100"/>
          <ac:spMkLst>
            <pc:docMk/>
            <pc:sldMk cId="1933850439" sldId="263"/>
            <ac:spMk id="2" creationId="{BF791665-D7CF-C3CA-40ED-C54E3AD18EF9}"/>
          </ac:spMkLst>
        </pc:spChg>
        <pc:spChg chg="mod">
          <ac:chgData name="kaushik nerurkar" userId="c7cfd7480d656f68" providerId="LiveId" clId="{CF139995-0395-41FD-AC14-79222E83B113}" dt="2022-10-29T13:50:21.750" v="78" actId="2711"/>
          <ac:spMkLst>
            <pc:docMk/>
            <pc:sldMk cId="1933850439" sldId="263"/>
            <ac:spMk id="72" creationId="{00000000-0000-0000-0000-000000000000}"/>
          </ac:spMkLst>
        </pc:spChg>
        <pc:spChg chg="del mod">
          <ac:chgData name="kaushik nerurkar" userId="c7cfd7480d656f68" providerId="LiveId" clId="{CF139995-0395-41FD-AC14-79222E83B113}" dt="2022-10-29T13:50:55.168" v="82"/>
          <ac:spMkLst>
            <pc:docMk/>
            <pc:sldMk cId="1933850439" sldId="263"/>
            <ac:spMk id="74" creationId="{00000000-0000-0000-0000-000000000000}"/>
          </ac:spMkLst>
        </pc:spChg>
      </pc:sldChg>
      <pc:sldChg chg="modSp mod">
        <pc:chgData name="kaushik nerurkar" userId="c7cfd7480d656f68" providerId="LiveId" clId="{CF139995-0395-41FD-AC14-79222E83B113}" dt="2022-10-29T14:01:54.474" v="176" actId="2711"/>
        <pc:sldMkLst>
          <pc:docMk/>
          <pc:sldMk cId="179965931" sldId="264"/>
        </pc:sldMkLst>
        <pc:spChg chg="mod">
          <ac:chgData name="kaushik nerurkar" userId="c7cfd7480d656f68" providerId="LiveId" clId="{CF139995-0395-41FD-AC14-79222E83B113}" dt="2022-10-29T14:01:49.075" v="175" actId="14100"/>
          <ac:spMkLst>
            <pc:docMk/>
            <pc:sldMk cId="179965931" sldId="264"/>
            <ac:spMk id="75" creationId="{00000000-0000-0000-0000-000000000000}"/>
          </ac:spMkLst>
        </pc:spChg>
        <pc:spChg chg="mod">
          <ac:chgData name="kaushik nerurkar" userId="c7cfd7480d656f68" providerId="LiveId" clId="{CF139995-0395-41FD-AC14-79222E83B113}" dt="2022-10-29T14:01:54.474" v="176" actId="2711"/>
          <ac:spMkLst>
            <pc:docMk/>
            <pc:sldMk cId="179965931" sldId="264"/>
            <ac:spMk id="76" creationId="{00000000-0000-0000-0000-000000000000}"/>
          </ac:spMkLst>
        </pc:spChg>
      </pc:sldChg>
      <pc:sldChg chg="modSp mod">
        <pc:chgData name="kaushik nerurkar" userId="c7cfd7480d656f68" providerId="LiveId" clId="{CF139995-0395-41FD-AC14-79222E83B113}" dt="2022-10-29T14:02:17.210" v="178" actId="2711"/>
        <pc:sldMkLst>
          <pc:docMk/>
          <pc:sldMk cId="702312944" sldId="265"/>
        </pc:sldMkLst>
        <pc:spChg chg="mod">
          <ac:chgData name="kaushik nerurkar" userId="c7cfd7480d656f68" providerId="LiveId" clId="{CF139995-0395-41FD-AC14-79222E83B113}" dt="2022-10-29T14:02:10.556" v="177" actId="2711"/>
          <ac:spMkLst>
            <pc:docMk/>
            <pc:sldMk cId="702312944" sldId="265"/>
            <ac:spMk id="78" creationId="{00000000-0000-0000-0000-000000000000}"/>
          </ac:spMkLst>
        </pc:spChg>
        <pc:spChg chg="mod">
          <ac:chgData name="kaushik nerurkar" userId="c7cfd7480d656f68" providerId="LiveId" clId="{CF139995-0395-41FD-AC14-79222E83B113}" dt="2022-10-29T14:02:17.210" v="178" actId="2711"/>
          <ac:spMkLst>
            <pc:docMk/>
            <pc:sldMk cId="702312944" sldId="265"/>
            <ac:spMk id="80" creationId="{00000000-0000-0000-0000-000000000000}"/>
          </ac:spMkLst>
        </pc:spChg>
      </pc:sldChg>
      <pc:sldChg chg="modSp mod">
        <pc:chgData name="kaushik nerurkar" userId="c7cfd7480d656f68" providerId="LiveId" clId="{CF139995-0395-41FD-AC14-79222E83B113}" dt="2022-10-29T14:02:45.261" v="179" actId="2711"/>
        <pc:sldMkLst>
          <pc:docMk/>
          <pc:sldMk cId="1301708697" sldId="266"/>
        </pc:sldMkLst>
        <pc:spChg chg="mod">
          <ac:chgData name="kaushik nerurkar" userId="c7cfd7480d656f68" providerId="LiveId" clId="{CF139995-0395-41FD-AC14-79222E83B113}" dt="2022-10-29T14:02:45.261" v="179" actId="2711"/>
          <ac:spMkLst>
            <pc:docMk/>
            <pc:sldMk cId="1301708697" sldId="266"/>
            <ac:spMk id="81" creationId="{00000000-0000-0000-0000-000000000000}"/>
          </ac:spMkLst>
        </pc:spChg>
      </pc:sldChg>
      <pc:sldChg chg="delSp modSp del mod">
        <pc:chgData name="kaushik nerurkar" userId="c7cfd7480d656f68" providerId="LiveId" clId="{CF139995-0395-41FD-AC14-79222E83B113}" dt="2022-10-19T15:53:42.627" v="12" actId="2696"/>
        <pc:sldMkLst>
          <pc:docMk/>
          <pc:sldMk cId="3211260594" sldId="267"/>
        </pc:sldMkLst>
        <pc:spChg chg="del mod">
          <ac:chgData name="kaushik nerurkar" userId="c7cfd7480d656f68" providerId="LiveId" clId="{CF139995-0395-41FD-AC14-79222E83B113}" dt="2022-10-19T15:53:38.228" v="11"/>
          <ac:spMkLst>
            <pc:docMk/>
            <pc:sldMk cId="3211260594" sldId="267"/>
            <ac:spMk id="67" creationId="{00000000-0000-0000-0000-000000000000}"/>
          </ac:spMkLst>
        </pc:spChg>
      </pc:sldChg>
    </pc:docChg>
  </pc:docChgLst>
  <pc:docChgLst>
    <pc:chgData name="kaushik nerurkar" userId="c7cfd7480d656f68" providerId="LiveId" clId="{FD09C325-25ED-4CDA-9EF1-E4229EA988CA}"/>
    <pc:docChg chg="undo custSel addSld delSld modSld">
      <pc:chgData name="kaushik nerurkar" userId="c7cfd7480d656f68" providerId="LiveId" clId="{FD09C325-25ED-4CDA-9EF1-E4229EA988CA}" dt="2022-10-03T09:15:22.008" v="304" actId="14100"/>
      <pc:docMkLst>
        <pc:docMk/>
      </pc:docMkLst>
      <pc:sldChg chg="modSp mod">
        <pc:chgData name="kaushik nerurkar" userId="c7cfd7480d656f68" providerId="LiveId" clId="{FD09C325-25ED-4CDA-9EF1-E4229EA988CA}" dt="2022-10-03T09:15:22.008" v="304" actId="14100"/>
        <pc:sldMkLst>
          <pc:docMk/>
          <pc:sldMk cId="1942825103" sldId="256"/>
        </pc:sldMkLst>
        <pc:spChg chg="mod">
          <ac:chgData name="kaushik nerurkar" userId="c7cfd7480d656f68" providerId="LiveId" clId="{FD09C325-25ED-4CDA-9EF1-E4229EA988CA}" dt="2022-10-03T09:07:49.240" v="291" actId="122"/>
          <ac:spMkLst>
            <pc:docMk/>
            <pc:sldMk cId="1942825103" sldId="256"/>
            <ac:spMk id="34" creationId="{00000000-0000-0000-0000-000000000000}"/>
          </ac:spMkLst>
        </pc:spChg>
        <pc:spChg chg="mod">
          <ac:chgData name="kaushik nerurkar" userId="c7cfd7480d656f68" providerId="LiveId" clId="{FD09C325-25ED-4CDA-9EF1-E4229EA988CA}" dt="2022-10-03T09:15:22.008" v="304" actId="14100"/>
          <ac:spMkLst>
            <pc:docMk/>
            <pc:sldMk cId="1942825103" sldId="256"/>
            <ac:spMk id="35" creationId="{00000000-0000-0000-0000-000000000000}"/>
          </ac:spMkLst>
        </pc:spChg>
        <pc:spChg chg="mod">
          <ac:chgData name="kaushik nerurkar" userId="c7cfd7480d656f68" providerId="LiveId" clId="{FD09C325-25ED-4CDA-9EF1-E4229EA988CA}" dt="2022-10-03T09:15:16.084" v="303" actId="14100"/>
          <ac:spMkLst>
            <pc:docMk/>
            <pc:sldMk cId="1942825103" sldId="256"/>
            <ac:spMk id="36" creationId="{00000000-0000-0000-0000-000000000000}"/>
          </ac:spMkLst>
        </pc:spChg>
        <pc:spChg chg="mod">
          <ac:chgData name="kaushik nerurkar" userId="c7cfd7480d656f68" providerId="LiveId" clId="{FD09C325-25ED-4CDA-9EF1-E4229EA988CA}" dt="2022-10-03T08:50:37.377" v="282" actId="1036"/>
          <ac:spMkLst>
            <pc:docMk/>
            <pc:sldMk cId="1942825103" sldId="256"/>
            <ac:spMk id="37" creationId="{00000000-0000-0000-0000-000000000000}"/>
          </ac:spMkLst>
        </pc:spChg>
      </pc:sldChg>
      <pc:sldChg chg="modSp mod">
        <pc:chgData name="kaushik nerurkar" userId="c7cfd7480d656f68" providerId="LiveId" clId="{FD09C325-25ED-4CDA-9EF1-E4229EA988CA}" dt="2022-10-03T08:48:35.030" v="278" actId="20577"/>
        <pc:sldMkLst>
          <pc:docMk/>
          <pc:sldMk cId="1060740087" sldId="258"/>
        </pc:sldMkLst>
        <pc:spChg chg="mod">
          <ac:chgData name="kaushik nerurkar" userId="c7cfd7480d656f68" providerId="LiveId" clId="{FD09C325-25ED-4CDA-9EF1-E4229EA988CA}" dt="2022-10-03T08:48:35.030" v="278" actId="20577"/>
          <ac:spMkLst>
            <pc:docMk/>
            <pc:sldMk cId="1060740087" sldId="258"/>
            <ac:spMk id="56" creationId="{00000000-0000-0000-0000-000000000000}"/>
          </ac:spMkLst>
        </pc:spChg>
      </pc:sldChg>
      <pc:sldChg chg="delSp modSp mod">
        <pc:chgData name="kaushik nerurkar" userId="c7cfd7480d656f68" providerId="LiveId" clId="{FD09C325-25ED-4CDA-9EF1-E4229EA988CA}" dt="2022-10-03T08:45:13.848" v="194" actId="20577"/>
        <pc:sldMkLst>
          <pc:docMk/>
          <pc:sldMk cId="1166922643" sldId="259"/>
        </pc:sldMkLst>
        <pc:spChg chg="del mod">
          <ac:chgData name="kaushik nerurkar" userId="c7cfd7480d656f68" providerId="LiveId" clId="{FD09C325-25ED-4CDA-9EF1-E4229EA988CA}" dt="2022-10-03T03:56:43.651" v="37"/>
          <ac:spMkLst>
            <pc:docMk/>
            <pc:sldMk cId="1166922643" sldId="259"/>
            <ac:spMk id="58" creationId="{00000000-0000-0000-0000-000000000000}"/>
          </ac:spMkLst>
        </pc:spChg>
        <pc:spChg chg="mod">
          <ac:chgData name="kaushik nerurkar" userId="c7cfd7480d656f68" providerId="LiveId" clId="{FD09C325-25ED-4CDA-9EF1-E4229EA988CA}" dt="2022-10-03T08:45:13.848" v="194" actId="20577"/>
          <ac:spMkLst>
            <pc:docMk/>
            <pc:sldMk cId="1166922643" sldId="259"/>
            <ac:spMk id="59" creationId="{00000000-0000-0000-0000-000000000000}"/>
          </ac:spMkLst>
        </pc:spChg>
      </pc:sldChg>
      <pc:sldChg chg="modSp mod">
        <pc:chgData name="kaushik nerurkar" userId="c7cfd7480d656f68" providerId="LiveId" clId="{FD09C325-25ED-4CDA-9EF1-E4229EA988CA}" dt="2022-10-03T08:48:07.341" v="277" actId="20577"/>
        <pc:sldMkLst>
          <pc:docMk/>
          <pc:sldMk cId="334230000" sldId="260"/>
        </pc:sldMkLst>
        <pc:spChg chg="mod">
          <ac:chgData name="kaushik nerurkar" userId="c7cfd7480d656f68" providerId="LiveId" clId="{FD09C325-25ED-4CDA-9EF1-E4229EA988CA}" dt="2022-10-03T08:48:07.341" v="277" actId="20577"/>
          <ac:spMkLst>
            <pc:docMk/>
            <pc:sldMk cId="334230000" sldId="260"/>
            <ac:spMk id="63" creationId="{00000000-0000-0000-0000-000000000000}"/>
          </ac:spMkLst>
        </pc:spChg>
      </pc:sldChg>
      <pc:sldChg chg="modSp mod">
        <pc:chgData name="kaushik nerurkar" userId="c7cfd7480d656f68" providerId="LiveId" clId="{FD09C325-25ED-4CDA-9EF1-E4229EA988CA}" dt="2022-10-03T08:37:53.918" v="157" actId="20577"/>
        <pc:sldMkLst>
          <pc:docMk/>
          <pc:sldMk cId="1120086763" sldId="261"/>
        </pc:sldMkLst>
        <pc:spChg chg="mod">
          <ac:chgData name="kaushik nerurkar" userId="c7cfd7480d656f68" providerId="LiveId" clId="{FD09C325-25ED-4CDA-9EF1-E4229EA988CA}" dt="2022-10-03T08:37:53.918" v="157" actId="20577"/>
          <ac:spMkLst>
            <pc:docMk/>
            <pc:sldMk cId="1120086763" sldId="261"/>
            <ac:spMk id="67" creationId="{00000000-0000-0000-0000-000000000000}"/>
          </ac:spMkLst>
        </pc:spChg>
      </pc:sldChg>
      <pc:sldChg chg="modSp mod">
        <pc:chgData name="kaushik nerurkar" userId="c7cfd7480d656f68" providerId="LiveId" clId="{FD09C325-25ED-4CDA-9EF1-E4229EA988CA}" dt="2022-10-03T08:48:06.886" v="276" actId="5793"/>
        <pc:sldMkLst>
          <pc:docMk/>
          <pc:sldMk cId="1132204333" sldId="262"/>
        </pc:sldMkLst>
        <pc:spChg chg="mod">
          <ac:chgData name="kaushik nerurkar" userId="c7cfd7480d656f68" providerId="LiveId" clId="{FD09C325-25ED-4CDA-9EF1-E4229EA988CA}" dt="2022-10-03T08:48:06.886" v="276" actId="5793"/>
          <ac:spMkLst>
            <pc:docMk/>
            <pc:sldMk cId="1132204333" sldId="262"/>
            <ac:spMk id="71" creationId="{00000000-0000-0000-0000-000000000000}"/>
          </ac:spMkLst>
        </pc:spChg>
      </pc:sldChg>
      <pc:sldChg chg="modSp mod">
        <pc:chgData name="kaushik nerurkar" userId="c7cfd7480d656f68" providerId="LiveId" clId="{FD09C325-25ED-4CDA-9EF1-E4229EA988CA}" dt="2022-10-03T08:49:32.509" v="279" actId="2711"/>
        <pc:sldMkLst>
          <pc:docMk/>
          <pc:sldMk cId="1933850439" sldId="263"/>
        </pc:sldMkLst>
        <pc:spChg chg="mod">
          <ac:chgData name="kaushik nerurkar" userId="c7cfd7480d656f68" providerId="LiveId" clId="{FD09C325-25ED-4CDA-9EF1-E4229EA988CA}" dt="2022-10-03T08:49:32.509" v="279" actId="2711"/>
          <ac:spMkLst>
            <pc:docMk/>
            <pc:sldMk cId="1933850439" sldId="263"/>
            <ac:spMk id="74" creationId="{00000000-0000-0000-0000-000000000000}"/>
          </ac:spMkLst>
        </pc:spChg>
      </pc:sldChg>
      <pc:sldChg chg="modSp mod">
        <pc:chgData name="kaushik nerurkar" userId="c7cfd7480d656f68" providerId="LiveId" clId="{FD09C325-25ED-4CDA-9EF1-E4229EA988CA}" dt="2022-10-03T08:02:53.280" v="123" actId="20577"/>
        <pc:sldMkLst>
          <pc:docMk/>
          <pc:sldMk cId="179965931" sldId="264"/>
        </pc:sldMkLst>
        <pc:spChg chg="mod">
          <ac:chgData name="kaushik nerurkar" userId="c7cfd7480d656f68" providerId="LiveId" clId="{FD09C325-25ED-4CDA-9EF1-E4229EA988CA}" dt="2022-10-03T08:02:53.280" v="123" actId="20577"/>
          <ac:spMkLst>
            <pc:docMk/>
            <pc:sldMk cId="179965931" sldId="264"/>
            <ac:spMk id="76" creationId="{00000000-0000-0000-0000-000000000000}"/>
          </ac:spMkLst>
        </pc:spChg>
      </pc:sldChg>
      <pc:sldChg chg="modSp mod">
        <pc:chgData name="kaushik nerurkar" userId="c7cfd7480d656f68" providerId="LiveId" clId="{FD09C325-25ED-4CDA-9EF1-E4229EA988CA}" dt="2022-10-03T08:51:03.228" v="284"/>
        <pc:sldMkLst>
          <pc:docMk/>
          <pc:sldMk cId="702312944" sldId="265"/>
        </pc:sldMkLst>
        <pc:spChg chg="mod">
          <ac:chgData name="kaushik nerurkar" userId="c7cfd7480d656f68" providerId="LiveId" clId="{FD09C325-25ED-4CDA-9EF1-E4229EA988CA}" dt="2022-10-03T08:51:03.228" v="284"/>
          <ac:spMkLst>
            <pc:docMk/>
            <pc:sldMk cId="702312944" sldId="265"/>
            <ac:spMk id="80" creationId="{00000000-0000-0000-0000-000000000000}"/>
          </ac:spMkLst>
        </pc:spChg>
      </pc:sldChg>
      <pc:sldChg chg="modSp add mod">
        <pc:chgData name="kaushik nerurkar" userId="c7cfd7480d656f68" providerId="LiveId" clId="{FD09C325-25ED-4CDA-9EF1-E4229EA988CA}" dt="2022-10-03T04:13:52.563" v="65" actId="20577"/>
        <pc:sldMkLst>
          <pc:docMk/>
          <pc:sldMk cId="3211260594" sldId="267"/>
        </pc:sldMkLst>
        <pc:spChg chg="mod">
          <ac:chgData name="kaushik nerurkar" userId="c7cfd7480d656f68" providerId="LiveId" clId="{FD09C325-25ED-4CDA-9EF1-E4229EA988CA}" dt="2022-10-03T04:13:52.563" v="65" actId="20577"/>
          <ac:spMkLst>
            <pc:docMk/>
            <pc:sldMk cId="3211260594" sldId="267"/>
            <ac:spMk id="67" creationId="{00000000-0000-0000-0000-000000000000}"/>
          </ac:spMkLst>
        </pc:spChg>
      </pc:sldChg>
      <pc:sldChg chg="new del">
        <pc:chgData name="kaushik nerurkar" userId="c7cfd7480d656f68" providerId="LiveId" clId="{FD09C325-25ED-4CDA-9EF1-E4229EA988CA}" dt="2022-10-03T08:28:43.235" v="129" actId="2696"/>
        <pc:sldMkLst>
          <pc:docMk/>
          <pc:sldMk cId="881171723" sldId="268"/>
        </pc:sldMkLst>
      </pc:sldChg>
      <pc:sldChg chg="new del">
        <pc:chgData name="kaushik nerurkar" userId="c7cfd7480d656f68" providerId="LiveId" clId="{FD09C325-25ED-4CDA-9EF1-E4229EA988CA}" dt="2022-10-03T08:28:50.494" v="131" actId="2696"/>
        <pc:sldMkLst>
          <pc:docMk/>
          <pc:sldMk cId="2031902845" sldId="268"/>
        </pc:sldMkLst>
      </pc:sldChg>
      <pc:sldChg chg="new del">
        <pc:chgData name="kaushik nerurkar" userId="c7cfd7480d656f68" providerId="LiveId" clId="{FD09C325-25ED-4CDA-9EF1-E4229EA988CA}" dt="2022-10-03T08:28:39.183" v="128" actId="2696"/>
        <pc:sldMkLst>
          <pc:docMk/>
          <pc:sldMk cId="1824204983" sldId="269"/>
        </pc:sldMkLst>
      </pc:sldChg>
      <pc:sldChg chg="new del">
        <pc:chgData name="kaushik nerurkar" userId="c7cfd7480d656f68" providerId="LiveId" clId="{FD09C325-25ED-4CDA-9EF1-E4229EA988CA}" dt="2022-10-03T08:28:35.086" v="127" actId="2696"/>
        <pc:sldMkLst>
          <pc:docMk/>
          <pc:sldMk cId="2600412487"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a:off x="0" y="-7862"/>
              <a:ext cx="863600" cy="5698067"/>
            </a:xfrm>
            <a:custGeom>
              <a:avLst/>
              <a:gdLst>
                <a:gd name="T1" fmla="*/ 0 w 21600"/>
                <a:gd name="T2" fmla="*/ 0 h 21600"/>
                <a:gd name="T3" fmla="*/ 21600 w 21600"/>
                <a:gd name="T4" fmla="*/ 21600 h 21600"/>
              </a:gdLst>
              <a:ahLst/>
              <a:cxn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9"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20"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21"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22"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23"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24"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25"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26"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27"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29" name="文本框"/>
          <p:cNvSpPr>
            <a:spLocks noGrp="1"/>
          </p:cNvSpPr>
          <p:nvPr>
            <p:ph type="ctrTitle"/>
          </p:nvPr>
        </p:nvSpPr>
        <p:spPr>
          <a:xfrm>
            <a:off x="1507067" y="2404534"/>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charset="0"/>
                <a:ea typeface="方正姚体" charset="0"/>
                <a:cs typeface="Lucida Sans"/>
              </a:rPr>
              <a:t>Click to edit Master title style</a:t>
            </a:r>
            <a:endParaRPr lang="zh-CN" altLang="en-US" sz="5400" b="0" i="0" u="none" strike="noStrike" kern="1200" cap="none" spc="0" baseline="0">
              <a:solidFill>
                <a:schemeClr val="accent1"/>
              </a:solidFill>
              <a:latin typeface="Trebuchet MS" charset="0"/>
              <a:ea typeface="方正姚体" charset="0"/>
              <a:cs typeface="Lucida Sans"/>
            </a:endParaRPr>
          </a:p>
        </p:txBody>
      </p:sp>
      <p:sp>
        <p:nvSpPr>
          <p:cNvPr id="30" name="文本框"/>
          <p:cNvSpPr>
            <a:spLocks noGrp="1"/>
          </p:cNvSpPr>
          <p:nvPr>
            <p:ph type="subTitle" idx="1"/>
          </p:nvPr>
        </p:nvSpPr>
        <p:spPr>
          <a:xfrm>
            <a:off x="1507067" y="4050833"/>
            <a:ext cx="7766935" cy="109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charset="0"/>
                <a:ea typeface="华文新魏" charset="0"/>
                <a:cs typeface="Lucida Sans"/>
              </a:rPr>
              <a:t>Click to edit Master subtitle style</a:t>
            </a:r>
            <a:endParaRPr lang="zh-CN" altLang="en-US" sz="1800" b="0" i="0" u="none" strike="noStrike" kern="1200" cap="none" spc="0" baseline="0">
              <a:solidFill>
                <a:srgbClr val="808080"/>
              </a:solidFill>
              <a:latin typeface="Trebuchet MS" charset="0"/>
              <a:ea typeface="华文新魏" charset="0"/>
              <a:cs typeface="Lucida Sans"/>
            </a:endParaRPr>
          </a:p>
        </p:txBody>
      </p:sp>
      <p:sp>
        <p:nvSpPr>
          <p:cNvPr id="31"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2"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3"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b="0" i="0" u="none" strike="noStrike" kern="1200" cap="none" spc="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92254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66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8127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51" name="组合"/>
          <p:cNvGrpSpPr>
            <a:grpSpLocks/>
          </p:cNvGrpSpPr>
          <p:nvPr/>
        </p:nvGrpSpPr>
        <p:grpSpPr>
          <a:xfrm>
            <a:off x="0" y="-8467"/>
            <a:ext cx="12192000" cy="6866467"/>
            <a:chOff x="0" y="-8467"/>
            <a:chExt cx="12192000" cy="6866467"/>
          </a:xfrm>
        </p:grpSpPr>
        <p:sp>
          <p:nvSpPr>
            <p:cNvPr id="41"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42"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3"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44"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45"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46"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47"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48"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49"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50"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38"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39"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40"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23099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382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154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4743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104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727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4397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689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2022/10/29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1161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t>10/29/2022</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20194296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subTitle" idx="1"/>
          </p:nvPr>
        </p:nvSpPr>
        <p:spPr>
          <a:xfrm>
            <a:off x="858981" y="332992"/>
            <a:ext cx="7301346" cy="63730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1000"/>
              </a:spcBef>
              <a:spcAft>
                <a:spcPts val="0"/>
              </a:spcAft>
              <a:buNone/>
            </a:pPr>
            <a:r>
              <a:rPr lang="en-US" altLang="zh-CN" sz="3600" b="0" i="0" u="none" strike="noStrike" kern="1200" cap="none" spc="0" baseline="0" dirty="0">
                <a:solidFill>
                  <a:schemeClr val="tx1"/>
                </a:solidFill>
                <a:latin typeface="Times New Roman" panose="02020603050405020304" pitchFamily="18" charset="0"/>
                <a:cs typeface="Times New Roman" panose="02020603050405020304" pitchFamily="18" charset="0"/>
              </a:rPr>
              <a:t>Electrical Billing System</a:t>
            </a:r>
            <a:endParaRPr lang="zh-CN" altLang="en-US" sz="3600" b="0" i="0" u="none" strike="noStrike" kern="1200" cap="none" spc="0" baseline="0" dirty="0">
              <a:solidFill>
                <a:schemeClr val="tx1"/>
              </a:solidFill>
              <a:latin typeface="Times New Roman" panose="02020603050405020304" pitchFamily="18" charset="0"/>
              <a:cs typeface="Times New Roman" panose="02020603050405020304" pitchFamily="18" charset="0"/>
            </a:endParaRPr>
          </a:p>
        </p:txBody>
      </p:sp>
      <p:sp>
        <p:nvSpPr>
          <p:cNvPr id="35" name="矩形"/>
          <p:cNvSpPr>
            <a:spLocks/>
          </p:cNvSpPr>
          <p:nvPr/>
        </p:nvSpPr>
        <p:spPr>
          <a:xfrm>
            <a:off x="858981" y="1939636"/>
            <a:ext cx="8035638" cy="138499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nSpc>
                <a:spcPct val="100000"/>
              </a:lnSpc>
              <a:spcBef>
                <a:spcPts val="0"/>
              </a:spcBef>
              <a:spcAft>
                <a:spcPts val="0"/>
              </a:spcAft>
              <a:buNone/>
            </a:pPr>
            <a:r>
              <a:rPr lang="en-US" altLang="zh-CN"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a:t>
            </a:r>
            <a:r>
              <a:rPr lang="en-US" altLang="zh-CN" sz="2800" b="0" i="0" u="none" strike="noStrike" kern="1200" cap="none" spc="0" baseline="0" dirty="0" err="1">
                <a:solidFill>
                  <a:schemeClr val="tx1"/>
                </a:solidFill>
                <a:latin typeface="Times New Roman" panose="02020603050405020304" pitchFamily="18" charset="0"/>
                <a:ea typeface="华文新魏" charset="0"/>
                <a:cs typeface="Times New Roman" panose="02020603050405020304" pitchFamily="18" charset="0"/>
              </a:rPr>
              <a:t>Amogh</a:t>
            </a:r>
            <a:r>
              <a:rPr lang="en-US" altLang="zh-CN"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a:t>
            </a:r>
            <a:r>
              <a:rPr lang="en-US" altLang="zh-CN" sz="2800" b="0" i="0" u="none" strike="noStrike" kern="1200" cap="none" spc="0" baseline="0" dirty="0" err="1">
                <a:solidFill>
                  <a:schemeClr val="tx1"/>
                </a:solidFill>
                <a:latin typeface="Times New Roman" panose="02020603050405020304" pitchFamily="18" charset="0"/>
                <a:ea typeface="华文新魏" charset="0"/>
                <a:cs typeface="Times New Roman" panose="02020603050405020304" pitchFamily="18" charset="0"/>
              </a:rPr>
              <a:t>Parulekar</a:t>
            </a:r>
            <a:r>
              <a:rPr lang="en-US" altLang="zh-CN"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- 21104001</a:t>
            </a:r>
          </a:p>
          <a:p>
            <a:pPr marL="0" indent="0">
              <a:lnSpc>
                <a:spcPct val="100000"/>
              </a:lnSpc>
              <a:spcBef>
                <a:spcPts val="0"/>
              </a:spcBef>
              <a:spcAft>
                <a:spcPts val="0"/>
              </a:spcAft>
              <a:buNone/>
            </a:pPr>
            <a:r>
              <a:rPr lang="en-US" altLang="zh-CN"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Riya Patel – 21104141</a:t>
            </a:r>
          </a:p>
          <a:p>
            <a:pPr marL="0" indent="0">
              <a:lnSpc>
                <a:spcPct val="100000"/>
              </a:lnSpc>
              <a:spcBef>
                <a:spcPts val="0"/>
              </a:spcBef>
              <a:spcAft>
                <a:spcPts val="0"/>
              </a:spcAft>
              <a:buNone/>
            </a:pPr>
            <a:r>
              <a:rPr lang="en-US" altLang="zh-CN"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Kaushik Prabhu Nerurkar - 21104016    </a:t>
            </a:r>
            <a:endParaRPr lang="zh-CN" altLang="en-US"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36" name="矩形"/>
          <p:cNvSpPr>
            <a:spLocks/>
          </p:cNvSpPr>
          <p:nvPr/>
        </p:nvSpPr>
        <p:spPr>
          <a:xfrm flipH="1">
            <a:off x="1764377" y="5126181"/>
            <a:ext cx="6705600" cy="113877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dirty="0">
                <a:solidFill>
                  <a:schemeClr val="tx1"/>
                </a:solidFill>
                <a:latin typeface="Bell MT" panose="02020503060305020303" pitchFamily="18" charset="0"/>
                <a:ea typeface="华文新魏" charset="0"/>
                <a:cs typeface="Trebuchet MS" charset="0"/>
              </a:rPr>
              <a:t>                 </a:t>
            </a:r>
            <a:r>
              <a:rPr lang="en-US" altLang="zh-CN"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Project Guide</a:t>
            </a:r>
          </a:p>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Prof. Sneha Dalvi</a:t>
            </a:r>
            <a:endParaRPr lang="zh-CN" altLang="en-US"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37" name="直线"/>
          <p:cNvSpPr>
            <a:spLocks/>
          </p:cNvSpPr>
          <p:nvPr/>
        </p:nvSpPr>
        <p:spPr>
          <a:xfrm flipV="1">
            <a:off x="997527" y="1243871"/>
            <a:ext cx="8298873" cy="23525"/>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194282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矩形"/>
          <p:cNvSpPr>
            <a:spLocks/>
          </p:cNvSpPr>
          <p:nvPr/>
        </p:nvSpPr>
        <p:spPr>
          <a:xfrm flipH="1">
            <a:off x="2923308" y="2881745"/>
            <a:ext cx="4904510" cy="9233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5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Thank you !!</a:t>
            </a:r>
            <a:endParaRPr lang="zh-CN" altLang="en-US" sz="5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Tree>
    <p:extLst>
      <p:ext uri="{BB962C8B-B14F-4D97-AF65-F5344CB8AC3E}">
        <p14:creationId xmlns:p14="http://schemas.microsoft.com/office/powerpoint/2010/main" val="130170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矩形"/>
          <p:cNvSpPr>
            <a:spLocks/>
          </p:cNvSpPr>
          <p:nvPr/>
        </p:nvSpPr>
        <p:spPr>
          <a:xfrm flipH="1">
            <a:off x="3976255" y="152400"/>
            <a:ext cx="2147453" cy="64633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Contents </a:t>
            </a:r>
            <a:endParaRPr lang="zh-CN" altLang="en-US" sz="36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53" name="矩形"/>
          <p:cNvSpPr>
            <a:spLocks/>
          </p:cNvSpPr>
          <p:nvPr/>
        </p:nvSpPr>
        <p:spPr>
          <a:xfrm flipH="1">
            <a:off x="526472" y="1122218"/>
            <a:ext cx="3449782" cy="489364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Introduction</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Objectives</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Scope </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Features/Functionality</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Project Outcomes </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Technology Stack</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Conclusion</a:t>
            </a:r>
            <a:endParaRPr lang="zh-CN" altLang="en-US"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54" name="直线"/>
          <p:cNvSpPr>
            <a:spLocks/>
          </p:cNvSpPr>
          <p:nvPr/>
        </p:nvSpPr>
        <p:spPr>
          <a:xfrm>
            <a:off x="858982" y="798731"/>
            <a:ext cx="8181108" cy="1"/>
          </a:xfrm>
          <a:prstGeom prst="line">
            <a:avLst/>
          </a:prstGeom>
          <a:noFill/>
          <a:ln w="12700" cap="rnd" cmpd="sng">
            <a:solidFill>
              <a:srgbClr val="2E83C3"/>
            </a:solidFill>
            <a:prstDash val="solid"/>
            <a:round/>
          </a:ln>
        </p:spPr>
      </p:sp>
    </p:spTree>
    <p:extLst>
      <p:ext uri="{BB962C8B-B14F-4D97-AF65-F5344CB8AC3E}">
        <p14:creationId xmlns:p14="http://schemas.microsoft.com/office/powerpoint/2010/main" val="22688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矩形"/>
          <p:cNvSpPr>
            <a:spLocks/>
          </p:cNvSpPr>
          <p:nvPr/>
        </p:nvSpPr>
        <p:spPr>
          <a:xfrm flipH="1">
            <a:off x="568036" y="1296366"/>
            <a:ext cx="8839199" cy="409342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algn="l">
              <a:lnSpc>
                <a:spcPct val="100000"/>
              </a:lnSpc>
              <a:spcBef>
                <a:spcPts val="0"/>
              </a:spcBef>
              <a:spcAft>
                <a:spcPts val="0"/>
              </a:spcAft>
              <a:buClrTx/>
            </a:pPr>
            <a:r>
              <a:rPr lang="en-US" sz="2000" dirty="0">
                <a:latin typeface="Times New Roman" panose="02020603050405020304" pitchFamily="18" charset="0"/>
                <a:cs typeface="Times New Roman" panose="02020603050405020304" pitchFamily="18" charset="0"/>
              </a:rPr>
              <a:t>The project is a web based application where users can get instant electricity bill and pay them online via credit card. The system automates the conventional process of paying electricity bill by visiting the place. Users have to stand in queue for paying bill and wait for their turn. The process is tiresome and time consuming. They even have to wait for the bill being delivered to their place which sometimes can be delivered late by the delivery boy. Hence the system is developed to automate the electricity bill calculation and payment for user convenience. The system would be having two logins admin and user login. Admin can view user account details and can even add or updates things in their account. Admin has to feed the system with electricity usage data into respective users account. The system then calculates the electricity bill for every user and updates the information into their account every month. User can then view their electricity bill and pay on the spot before month end.</a:t>
            </a:r>
            <a:endParaRPr lang="zh-CN" altLang="en-US" sz="2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60" name="矩形"/>
          <p:cNvSpPr>
            <a:spLocks/>
          </p:cNvSpPr>
          <p:nvPr/>
        </p:nvSpPr>
        <p:spPr>
          <a:xfrm>
            <a:off x="3269673" y="360218"/>
            <a:ext cx="3106941" cy="707886"/>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1.Introduction</a:t>
            </a:r>
            <a:endParaRPr lang="zh-CN" altLang="en-US"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61" name="直线"/>
          <p:cNvSpPr>
            <a:spLocks/>
          </p:cNvSpPr>
          <p:nvPr/>
        </p:nvSpPr>
        <p:spPr>
          <a:xfrm flipV="1">
            <a:off x="568037" y="1055553"/>
            <a:ext cx="8303027" cy="12551"/>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116692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矩形"/>
          <p:cNvSpPr>
            <a:spLocks/>
          </p:cNvSpPr>
          <p:nvPr/>
        </p:nvSpPr>
        <p:spPr>
          <a:xfrm flipH="1">
            <a:off x="2992581" y="318654"/>
            <a:ext cx="4544290" cy="4616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2.Objectives of the project</a:t>
            </a:r>
            <a:endParaRPr lang="zh-CN" altLang="en-US"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63" name="矩形"/>
          <p:cNvSpPr>
            <a:spLocks/>
          </p:cNvSpPr>
          <p:nvPr/>
        </p:nvSpPr>
        <p:spPr>
          <a:xfrm>
            <a:off x="471054" y="1588347"/>
            <a:ext cx="9324109" cy="255454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algn="l">
              <a:lnSpc>
                <a:spcPct val="100000"/>
              </a:lnSpc>
              <a:spcBef>
                <a:spcPts val="0"/>
              </a:spcBef>
              <a:spcAft>
                <a:spcPts val="0"/>
              </a:spcAft>
              <a:buClr>
                <a:schemeClr val="accent1"/>
              </a:buClr>
              <a:buSzPct val="109000"/>
            </a:pPr>
            <a:r>
              <a:rPr lang="en-US" sz="2000" dirty="0">
                <a:latin typeface="Times New Roman" panose="02020603050405020304" pitchFamily="18" charset="0"/>
                <a:cs typeface="Times New Roman" panose="02020603050405020304" pitchFamily="18" charset="0"/>
              </a:rPr>
              <a:t>This project is an innovation, which makes the paying electricity bills simple compared to other existing projects. It maintains error free database and easily incorporates the future developments and changes. To develop and well-designed database to store employee information. Provides full functional reports to manage of electricity bill . The major goal of our projects to please customer by saving them time via payment process, maintaining records , and allowing them to see their information. User friendly describes hardware device or software interface that is easy to </a:t>
            </a:r>
            <a:r>
              <a:rPr lang="en-US" sz="2000" dirty="0" err="1">
                <a:latin typeface="Times New Roman" panose="02020603050405020304" pitchFamily="18" charset="0"/>
                <a:cs typeface="Times New Roman" panose="02020603050405020304" pitchFamily="18" charset="0"/>
              </a:rPr>
              <a:t>use.Too</a:t>
            </a:r>
            <a:r>
              <a:rPr lang="en-US" sz="2000" dirty="0">
                <a:latin typeface="Times New Roman" panose="02020603050405020304" pitchFamily="18" charset="0"/>
                <a:cs typeface="Times New Roman" panose="02020603050405020304" pitchFamily="18" charset="0"/>
              </a:rPr>
              <a:t> have an secure environment. To increase </a:t>
            </a:r>
            <a:r>
              <a:rPr lang="en-US" sz="2000" dirty="0" err="1">
                <a:latin typeface="Times New Roman" panose="02020603050405020304" pitchFamily="18" charset="0"/>
                <a:cs typeface="Times New Roman" panose="02020603050405020304" pitchFamily="18" charset="0"/>
              </a:rPr>
              <a:t>efficiency.To</a:t>
            </a:r>
            <a:r>
              <a:rPr lang="en-US" sz="2000" dirty="0">
                <a:latin typeface="Times New Roman" panose="02020603050405020304" pitchFamily="18" charset="0"/>
                <a:cs typeface="Times New Roman" panose="02020603050405020304" pitchFamily="18" charset="0"/>
              </a:rPr>
              <a:t> keep track on customer.</a:t>
            </a:r>
            <a:endParaRPr lang="zh-CN" altLang="en-US" sz="2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64" name="直线"/>
          <p:cNvSpPr>
            <a:spLocks/>
          </p:cNvSpPr>
          <p:nvPr/>
        </p:nvSpPr>
        <p:spPr>
          <a:xfrm>
            <a:off x="1870364" y="1413164"/>
            <a:ext cx="0" cy="0"/>
          </a:xfrm>
          <a:prstGeom prst="line">
            <a:avLst/>
          </a:prstGeom>
          <a:noFill/>
          <a:ln w="12700" cap="rnd" cmpd="sng">
            <a:solidFill>
              <a:srgbClr val="5FCBEF"/>
            </a:solidFill>
            <a:prstDash val="solid"/>
            <a:round/>
          </a:ln>
        </p:spPr>
      </p:sp>
      <p:sp>
        <p:nvSpPr>
          <p:cNvPr id="65" name="直线"/>
          <p:cNvSpPr>
            <a:spLocks/>
          </p:cNvSpPr>
          <p:nvPr/>
        </p:nvSpPr>
        <p:spPr>
          <a:xfrm>
            <a:off x="471054" y="886690"/>
            <a:ext cx="8631382" cy="0"/>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33423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矩形"/>
          <p:cNvSpPr>
            <a:spLocks/>
          </p:cNvSpPr>
          <p:nvPr/>
        </p:nvSpPr>
        <p:spPr>
          <a:xfrm>
            <a:off x="2964873" y="249382"/>
            <a:ext cx="4003964" cy="52321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3.Scope of our project</a:t>
            </a:r>
            <a:endParaRPr lang="zh-CN" altLang="en-US"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67" name="矩形"/>
          <p:cNvSpPr>
            <a:spLocks/>
          </p:cNvSpPr>
          <p:nvPr/>
        </p:nvSpPr>
        <p:spPr>
          <a:xfrm>
            <a:off x="419100" y="1219201"/>
            <a:ext cx="9095509" cy="255454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algn="l">
              <a:lnSpc>
                <a:spcPct val="100000"/>
              </a:lnSpc>
              <a:spcBef>
                <a:spcPts val="0"/>
              </a:spcBef>
              <a:spcAft>
                <a:spcPts val="0"/>
              </a:spcAft>
              <a:buClr>
                <a:schemeClr val="accent2"/>
              </a:buClr>
              <a:buSzPct val="117000"/>
            </a:pPr>
            <a:r>
              <a:rPr lang="en-US" sz="2000" dirty="0">
                <a:latin typeface="Times New Roman" panose="02020603050405020304" pitchFamily="18" charset="0"/>
                <a:cs typeface="Times New Roman" panose="02020603050405020304" pitchFamily="18" charset="0"/>
              </a:rPr>
              <a:t>Electricity Billing System will enable the customer and billing department staff to make things faster and can get information quickly. We can generate Bills and access it quickly The scope of billing software solution services from simple invoice production to comprehensive business management. Detailed information stored by these systems enables them to calculate and provide reports on various financial measures such as cash flow, profitability and payments errors in addition to use the regular billing software. It will be useful to the suppliers of electricity. The system will store the data efficiently</a:t>
            </a:r>
            <a:endParaRPr lang="en-US" altLang="zh-CN" sz="2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68" name="直线"/>
          <p:cNvSpPr>
            <a:spLocks/>
          </p:cNvSpPr>
          <p:nvPr/>
        </p:nvSpPr>
        <p:spPr>
          <a:xfrm>
            <a:off x="678873" y="772603"/>
            <a:ext cx="8264235" cy="0"/>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112008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矩形"/>
          <p:cNvSpPr>
            <a:spLocks/>
          </p:cNvSpPr>
          <p:nvPr/>
        </p:nvSpPr>
        <p:spPr>
          <a:xfrm>
            <a:off x="2632363" y="134470"/>
            <a:ext cx="4779819" cy="58477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4.Features/Functionality </a:t>
            </a:r>
            <a:endParaRPr lang="zh-CN" altLang="en-US"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70" name="直线"/>
          <p:cNvSpPr>
            <a:spLocks/>
          </p:cNvSpPr>
          <p:nvPr/>
        </p:nvSpPr>
        <p:spPr>
          <a:xfrm flipV="1">
            <a:off x="540327" y="872835"/>
            <a:ext cx="8589818" cy="13854"/>
          </a:xfrm>
          <a:prstGeom prst="line">
            <a:avLst/>
          </a:prstGeom>
          <a:noFill/>
          <a:ln w="19050" cap="rnd" cmpd="sng">
            <a:solidFill>
              <a:srgbClr val="2E83C3"/>
            </a:solidFill>
            <a:prstDash val="solid"/>
            <a:round/>
          </a:ln>
        </p:spPr>
      </p:sp>
      <p:sp>
        <p:nvSpPr>
          <p:cNvPr id="71" name="矩形"/>
          <p:cNvSpPr>
            <a:spLocks/>
          </p:cNvSpPr>
          <p:nvPr/>
        </p:nvSpPr>
        <p:spPr>
          <a:xfrm>
            <a:off x="307074" y="1022352"/>
            <a:ext cx="9056324" cy="550509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can store the data to help process it for later uses of developing bill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Provides the searching facilities such as Electricity, Connection, Store Record ,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It’s track all the information of bill, Electricity board , store record ,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deals with monitoring the information and transaction of store record.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Editing of records is improved which proper in results resources management of electric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has high performance speed along with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protected by high – security  measure and controls.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Readings will generate directly to the system so no need to generate bills Door-to Door and no need to enter the data in the database manually.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allows the seamless sharing between the Electricity office and customer.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fully secured software.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Bell MT" pitchFamily="18" charset="0"/>
              <a:ea typeface="华文新魏" charset="0"/>
              <a:cs typeface="Trebuchet MS" charset="0"/>
            </a:endParaRPr>
          </a:p>
        </p:txBody>
      </p:sp>
    </p:spTree>
    <p:extLst>
      <p:ext uri="{BB962C8B-B14F-4D97-AF65-F5344CB8AC3E}">
        <p14:creationId xmlns:p14="http://schemas.microsoft.com/office/powerpoint/2010/main" val="113220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矩形"/>
          <p:cNvSpPr>
            <a:spLocks/>
          </p:cNvSpPr>
          <p:nvPr/>
        </p:nvSpPr>
        <p:spPr>
          <a:xfrm>
            <a:off x="3302758" y="245660"/>
            <a:ext cx="3575712" cy="5232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5. Project outcomes</a:t>
            </a:r>
            <a:endParaRPr lang="zh-CN" altLang="en-US" sz="2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73" name="直线"/>
          <p:cNvSpPr>
            <a:spLocks/>
          </p:cNvSpPr>
          <p:nvPr/>
        </p:nvSpPr>
        <p:spPr>
          <a:xfrm>
            <a:off x="736978" y="768880"/>
            <a:ext cx="8024884" cy="0"/>
          </a:xfrm>
          <a:prstGeom prst="line">
            <a:avLst/>
          </a:prstGeom>
          <a:noFill/>
          <a:ln w="19050" cap="rnd" cmpd="sng">
            <a:solidFill>
              <a:srgbClr val="2E83C3"/>
            </a:solidFill>
            <a:prstDash val="solid"/>
            <a:round/>
          </a:ln>
        </p:spPr>
      </p:sp>
      <p:sp>
        <p:nvSpPr>
          <p:cNvPr id="2" name="TextBox 1">
            <a:extLst>
              <a:ext uri="{FF2B5EF4-FFF2-40B4-BE49-F238E27FC236}">
                <a16:creationId xmlns:a16="http://schemas.microsoft.com/office/drawing/2014/main" id="{BF791665-D7CF-C3CA-40ED-C54E3AD18EF9}"/>
              </a:ext>
            </a:extLst>
          </p:cNvPr>
          <p:cNvSpPr txBox="1"/>
          <p:nvPr/>
        </p:nvSpPr>
        <p:spPr>
          <a:xfrm>
            <a:off x="736978" y="995084"/>
            <a:ext cx="7797422" cy="4961358"/>
          </a:xfrm>
          <a:prstGeom prst="rect">
            <a:avLst/>
          </a:prstGeom>
          <a:noFill/>
        </p:spPr>
        <p:txBody>
          <a:bodyPr wrap="square" rtlCol="0">
            <a:spAutoFit/>
          </a:bodyPr>
          <a:lstStyle/>
          <a:p>
            <a:pPr marL="342900" lvl="0" indent="-342900">
              <a:lnSpc>
                <a:spcPct val="115000"/>
              </a:lnSpc>
              <a:spcAft>
                <a:spcPts val="1000"/>
              </a:spcAft>
              <a:buFont typeface="Wingdings" panose="05000000000000000000" pitchFamily="2" charset="2"/>
              <a:buChar char=""/>
            </a:pPr>
            <a:r>
              <a:rPr lang="en-IN" dirty="0"/>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access the features are provided. Consumers electricity bills can be uploaded for viewing by the consumers.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efficiently generate bills with no errors. Consumers can pay their bills without stress.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view latest updates concerning the power supply. They can securely use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It’s  help you to minimize your repeated works and take care of the complete functionality of billing department.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company’s  contact details can be posted for the public to see and contact easily.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Both customer and staff(System administrator) can log into the system through a secure and validated login portal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385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矩形"/>
          <p:cNvSpPr>
            <a:spLocks/>
          </p:cNvSpPr>
          <p:nvPr/>
        </p:nvSpPr>
        <p:spPr>
          <a:xfrm flipH="1">
            <a:off x="3467789" y="295240"/>
            <a:ext cx="4412186" cy="58477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6. Technology Stack</a:t>
            </a:r>
            <a:endParaRPr lang="zh-CN" altLang="en-US"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76" name="矩形"/>
          <p:cNvSpPr>
            <a:spLocks/>
          </p:cNvSpPr>
          <p:nvPr/>
        </p:nvSpPr>
        <p:spPr>
          <a:xfrm>
            <a:off x="1283622" y="1884219"/>
            <a:ext cx="7772400" cy="203132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algn="l">
              <a:lnSpc>
                <a:spcPct val="100000"/>
              </a:lnSpc>
              <a:spcBef>
                <a:spcPts val="0"/>
              </a:spcBef>
              <a:spcAft>
                <a:spcPts val="0"/>
              </a:spcAft>
              <a:buClr>
                <a:schemeClr val="tx1"/>
              </a:buClr>
              <a:buSzPct val="130000"/>
            </a:pPr>
            <a:endParaRPr lang="en-US" altLang="zh-CN" sz="1800" b="0" i="0" u="none" strike="noStrike" kern="1200" cap="none" spc="0" baseline="0" dirty="0">
              <a:solidFill>
                <a:schemeClr val="tx1"/>
              </a:solidFill>
              <a:latin typeface="Trebuchet MS" charset="0"/>
              <a:ea typeface="华文新魏" charset="0"/>
              <a:cs typeface="Trebuchet MS" charset="0"/>
            </a:endParaRPr>
          </a:p>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Clr>
                <a:schemeClr val="tx1"/>
              </a:buClr>
              <a:buSzPct val="130000"/>
              <a:buFont typeface="Courier New" pitchFamily="49" charset="0"/>
              <a:buChar char="o"/>
            </a:pPr>
            <a:r>
              <a:rPr lang="en-US" altLang="zh-CN" sz="1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NetBeans IDE 8.4</a:t>
            </a:r>
          </a:p>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Clr>
                <a:schemeClr val="tx1"/>
              </a:buClr>
              <a:buSzPct val="130000"/>
              <a:buFont typeface="Courier New" pitchFamily="49" charset="0"/>
              <a:buChar char="o"/>
            </a:pPr>
            <a:r>
              <a:rPr lang="en-US" altLang="zh-CN" sz="1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Front </a:t>
            </a:r>
            <a:r>
              <a:rPr lang="en-US" altLang="zh-CN" dirty="0">
                <a:latin typeface="Times New Roman" panose="02020603050405020304" pitchFamily="18" charset="0"/>
                <a:ea typeface="华文新魏" charset="0"/>
                <a:cs typeface="Times New Roman" panose="02020603050405020304" pitchFamily="18" charset="0"/>
              </a:rPr>
              <a:t>End :</a:t>
            </a:r>
            <a:r>
              <a:rPr lang="en-US" altLang="zh-CN" sz="1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Java JDK 1.7</a:t>
            </a:r>
          </a:p>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Clr>
                <a:schemeClr val="tx1"/>
              </a:buClr>
              <a:buSzPct val="130000"/>
              <a:buFont typeface="Courier New" pitchFamily="49" charset="0"/>
              <a:buChar char="o"/>
            </a:pPr>
            <a:r>
              <a:rPr lang="en-US" altLang="zh-CN" sz="1800" b="0" i="0" u="none" strike="noStrike" kern="1200" cap="none" spc="0" baseline="0" dirty="0" err="1">
                <a:solidFill>
                  <a:schemeClr val="tx1"/>
                </a:solidFill>
                <a:latin typeface="Times New Roman" panose="02020603050405020304" pitchFamily="18" charset="0"/>
                <a:ea typeface="华文新魏" charset="0"/>
                <a:cs typeface="Times New Roman" panose="02020603050405020304" pitchFamily="18" charset="0"/>
              </a:rPr>
              <a:t>Backend:My</a:t>
            </a:r>
            <a:r>
              <a:rPr lang="en-US" altLang="zh-CN" sz="1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SQL</a:t>
            </a:r>
            <a:endParaRPr lang="zh-CN" altLang="en-US" sz="1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77" name="直线"/>
          <p:cNvSpPr>
            <a:spLocks/>
          </p:cNvSpPr>
          <p:nvPr/>
        </p:nvSpPr>
        <p:spPr>
          <a:xfrm flipV="1">
            <a:off x="697229" y="1108646"/>
            <a:ext cx="8501840" cy="10970"/>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17996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矩形"/>
          <p:cNvSpPr>
            <a:spLocks/>
          </p:cNvSpPr>
          <p:nvPr/>
        </p:nvSpPr>
        <p:spPr>
          <a:xfrm flipH="1">
            <a:off x="3440082" y="193962"/>
            <a:ext cx="4110644"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7. Conclusion</a:t>
            </a:r>
            <a:endParaRPr lang="zh-CN" altLang="en-US"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79" name="直线"/>
          <p:cNvSpPr>
            <a:spLocks/>
          </p:cNvSpPr>
          <p:nvPr/>
        </p:nvSpPr>
        <p:spPr>
          <a:xfrm>
            <a:off x="789709" y="901849"/>
            <a:ext cx="8271164" cy="0"/>
          </a:xfrm>
          <a:prstGeom prst="line">
            <a:avLst/>
          </a:prstGeom>
          <a:noFill/>
          <a:ln w="19050" cap="rnd" cmpd="sng">
            <a:solidFill>
              <a:srgbClr val="2E83C3"/>
            </a:solidFill>
            <a:prstDash val="solid"/>
            <a:round/>
          </a:ln>
        </p:spPr>
      </p:sp>
      <p:sp>
        <p:nvSpPr>
          <p:cNvPr id="80" name="矩形"/>
          <p:cNvSpPr>
            <a:spLocks/>
          </p:cNvSpPr>
          <p:nvPr/>
        </p:nvSpPr>
        <p:spPr>
          <a:xfrm flipH="1">
            <a:off x="346361" y="1609735"/>
            <a:ext cx="9448802" cy="224676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We can reduce the manual efforts to collect the readings from the energy meter which is cost effective solution . Our project is humble venture to satisfy needs to manage their project work Several user friendly coding have also been </a:t>
            </a:r>
            <a:r>
              <a:rPr lang="en-US" sz="2000" dirty="0" err="1">
                <a:latin typeface="Times New Roman" panose="02020603050405020304" pitchFamily="18" charset="0"/>
                <a:cs typeface="Times New Roman" panose="02020603050405020304" pitchFamily="18" charset="0"/>
              </a:rPr>
              <a:t>adopted.After</a:t>
            </a:r>
            <a:r>
              <a:rPr lang="en-US" sz="2000" dirty="0">
                <a:latin typeface="Times New Roman" panose="02020603050405020304" pitchFamily="18" charset="0"/>
                <a:cs typeface="Times New Roman" panose="02020603050405020304" pitchFamily="18" charset="0"/>
              </a:rPr>
              <a:t> all the hard work is done for electricity bill management system is </a:t>
            </a:r>
            <a:r>
              <a:rPr lang="en-US" sz="2000" dirty="0" err="1">
                <a:latin typeface="Times New Roman" panose="02020603050405020304" pitchFamily="18" charset="0"/>
                <a:cs typeface="Times New Roman" panose="02020603050405020304" pitchFamily="18" charset="0"/>
              </a:rPr>
              <a:t>here.It</a:t>
            </a:r>
            <a:r>
              <a:rPr lang="en-US" sz="2000" dirty="0">
                <a:latin typeface="Times New Roman" panose="02020603050405020304" pitchFamily="18" charset="0"/>
                <a:cs typeface="Times New Roman" panose="02020603050405020304" pitchFamily="18" charset="0"/>
              </a:rPr>
              <a:t> is a software which helps the user to work with the billing cycles, paying bills, managing different Details under which are working </a:t>
            </a:r>
            <a:r>
              <a:rPr lang="en-US" sz="2000" dirty="0" err="1">
                <a:latin typeface="Times New Roman" panose="02020603050405020304" pitchFamily="18" charset="0"/>
                <a:cs typeface="Times New Roman" panose="02020603050405020304" pitchFamily="18" charset="0"/>
              </a:rPr>
              <a:t>etc.Also</a:t>
            </a:r>
            <a:r>
              <a:rPr lang="en-US" sz="2000" dirty="0">
                <a:latin typeface="Times New Roman" panose="02020603050405020304" pitchFamily="18" charset="0"/>
                <a:cs typeface="Times New Roman" panose="02020603050405020304" pitchFamily="18" charset="0"/>
              </a:rPr>
              <a:t> decreases the amount of time taken to write details and other modules.</a:t>
            </a:r>
            <a:endParaRPr lang="en-US" altLang="zh-CN" sz="2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v"/>
            </a:pPr>
            <a:endParaRPr lang="zh-CN" altLang="en-US" sz="2000" b="0" i="0" u="none" strike="noStrike" kern="1200" cap="none" spc="0" baseline="0" dirty="0">
              <a:solidFill>
                <a:schemeClr val="tx1"/>
              </a:solidFill>
              <a:latin typeface="Bell MT" pitchFamily="18" charset="0"/>
              <a:ea typeface="华文新魏" charset="0"/>
              <a:cs typeface="Trebuchet MS" charset="0"/>
            </a:endParaRPr>
          </a:p>
        </p:txBody>
      </p:sp>
    </p:spTree>
    <p:extLst>
      <p:ext uri="{BB962C8B-B14F-4D97-AF65-F5344CB8AC3E}">
        <p14:creationId xmlns:p14="http://schemas.microsoft.com/office/powerpoint/2010/main" val="702312944"/>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728</TotalTime>
  <Words>821</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Bell MT</vt:lpstr>
      <vt:lpstr>Calibri</vt:lpstr>
      <vt:lpstr>Courier New</vt:lpstr>
      <vt:lpstr>Droid Sans</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Shivani A</dc:creator>
  <cp:lastModifiedBy>kaushik nerurkar</cp:lastModifiedBy>
  <cp:revision>45</cp:revision>
  <dcterms:created xsi:type="dcterms:W3CDTF">2022-08-28T07:26:34Z</dcterms:created>
  <dcterms:modified xsi:type="dcterms:W3CDTF">2022-10-29T14:09:45Z</dcterms:modified>
</cp:coreProperties>
</file>