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0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65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67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6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773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1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93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4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80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1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89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0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6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32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3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38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7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Manasi Humbre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>
                <a:solidFill>
                  <a:srgbClr val="616E52"/>
                </a:solidFill>
                <a:latin typeface="Arial"/>
                <a:cs typeface="Arial"/>
              </a:rPr>
              <a:t>https://github.com/manasi2003/testrepo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92179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340" dirty="0"/>
              <a:t>Data</a:t>
            </a:r>
            <a:r>
              <a:rPr sz="7200" b="1" spc="-530" dirty="0"/>
              <a:t> </a:t>
            </a:r>
            <a:r>
              <a:rPr sz="7200" b="1"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371600" y="2919117"/>
            <a:ext cx="9141766" cy="101976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endParaRPr sz="2000" dirty="0">
              <a:latin typeface="Carlito"/>
              <a:cs typeface="Carlito"/>
            </a:endParaRPr>
          </a:p>
          <a:p>
            <a:pPr marL="0" marR="1900555" indent="0">
              <a:lnSpc>
                <a:spcPct val="148000"/>
              </a:lnSpc>
              <a:buNone/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DD19-FB40-FE2F-2295-F3E047731D8F}"/>
              </a:ext>
            </a:extLst>
          </p:cNvPr>
          <p:cNvSpPr txBox="1"/>
          <p:nvPr/>
        </p:nvSpPr>
        <p:spPr>
          <a:xfrm>
            <a:off x="1447800" y="2743200"/>
            <a:ext cx="9448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Outcome column has two components: ‘Mission Outcome’ ‘Landing Location’ New training label column ‘class’ with a value of 1 if ‘Mission Outcome’ is True and 0 otherwise.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True ASDS, True RTLS, &amp; True Ocean – set to -&gt; 1 None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False ASDS, None ASDS, False Ocean, False RTLS – set to -&gt; 0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8375" y="2819400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3291" y="2819400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94586" y="3505200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4626" y="2514600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2" y="640588"/>
            <a:ext cx="9601196" cy="198695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2649" y="2895600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3441" y="2762821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41523" y="2589848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43800" y="2702047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59953" y="2833014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43800" y="2971800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17957"/>
            <a:ext cx="10896598" cy="174073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z="7200" b="1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n-US" sz="7200" b="1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z="7200" b="1" spc="-370" dirty="0">
                <a:uFill>
                  <a:solidFill>
                    <a:srgbClr val="7D7D7D"/>
                  </a:solidFill>
                </a:uFill>
              </a:rPr>
              <a:t>Summary</a:t>
            </a:r>
            <a:endParaRPr sz="7200"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BCF08-08A0-C9D9-3CE5-7168F0E98A41}"/>
              </a:ext>
            </a:extLst>
          </p:cNvPr>
          <p:cNvSpPr txBox="1"/>
          <p:nvPr/>
        </p:nvSpPr>
        <p:spPr>
          <a:xfrm>
            <a:off x="1219200" y="3098833"/>
            <a:ext cx="98739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Created labels column ‘class’ which classifies successful landings. Explored data using SQL, visualization, folium maps, and dashboards. Standardized data and used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GridSearchCV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to find best parameters for machine learning models. Visualize accuracy score of all models. Four machine learning models were produced: Logistic Regression, Support Vector Machine, Decision Tree Classifier, and K Nearest Neighbors. All produced similar results with accuracy rate of about 83.33%. All models over predicted successful landings. More data is needed for better model determination and accuracy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180578" y="2514600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37680" y="3021330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 dirty="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58000" y="2743200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514600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2" y="302034"/>
            <a:ext cx="9601196" cy="266406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2" y="302034"/>
            <a:ext cx="9601196" cy="266406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70" dirty="0">
                <a:uFill>
                  <a:solidFill>
                    <a:srgbClr val="7D7D7D"/>
                  </a:solidFill>
                </a:uFill>
              </a:rPr>
              <a:t>Marker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0" y="1752600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58317"/>
            <a:ext cx="11429998" cy="130386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60" dirty="0">
                <a:uFill>
                  <a:solidFill>
                    <a:srgbClr val="7D7D7D"/>
                  </a:solidFill>
                </a:uFill>
              </a:rPr>
              <a:t>Proximities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084" y="2667000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73688"/>
            <a:ext cx="10896598" cy="130386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80" dirty="0">
                <a:uFill>
                  <a:solidFill>
                    <a:srgbClr val="7D7D7D"/>
                  </a:solidFill>
                </a:uFill>
              </a:rPr>
              <a:t>Sites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3921"/>
            <a:ext cx="10972798" cy="130386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0896598" cy="754052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295401" y="2556932"/>
            <a:ext cx="9601196" cy="151253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6600" spc="-385" dirty="0"/>
              <a:t>Predictive</a:t>
            </a:r>
            <a:r>
              <a:rPr sz="6600" spc="-750" dirty="0"/>
              <a:t> </a:t>
            </a:r>
            <a:r>
              <a:rPr sz="6600" spc="-570" dirty="0"/>
              <a:t>Analysis  </a:t>
            </a:r>
            <a:r>
              <a:rPr sz="6600"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621218"/>
            <a:ext cx="827278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70" dirty="0"/>
              <a:t>C</a:t>
            </a:r>
            <a:r>
              <a:rPr lang="en-US" sz="7200" spc="-670" dirty="0"/>
              <a:t> </a:t>
            </a:r>
            <a:r>
              <a:rPr sz="7200" spc="-670" dirty="0"/>
              <a:t>O</a:t>
            </a:r>
            <a:r>
              <a:rPr lang="en-US" sz="7200" spc="-670" dirty="0"/>
              <a:t> </a:t>
            </a:r>
            <a:r>
              <a:rPr sz="7200" spc="-670" dirty="0"/>
              <a:t>N</a:t>
            </a:r>
            <a:r>
              <a:rPr lang="en-US" sz="7200" spc="-670" dirty="0"/>
              <a:t> </a:t>
            </a:r>
            <a:r>
              <a:rPr sz="7200" spc="-670" dirty="0"/>
              <a:t>C</a:t>
            </a:r>
            <a:r>
              <a:rPr lang="en-US" sz="7200" spc="-670" dirty="0"/>
              <a:t> </a:t>
            </a:r>
            <a:r>
              <a:rPr sz="7200" spc="-670" dirty="0"/>
              <a:t>L</a:t>
            </a:r>
            <a:r>
              <a:rPr lang="en-US" sz="7200" spc="-670" dirty="0"/>
              <a:t> </a:t>
            </a:r>
            <a:r>
              <a:rPr sz="7200" spc="-670" dirty="0"/>
              <a:t>U</a:t>
            </a:r>
            <a:r>
              <a:rPr lang="en-US" sz="7200" spc="-670" dirty="0"/>
              <a:t> </a:t>
            </a:r>
            <a:r>
              <a:rPr sz="7200" spc="-670" dirty="0"/>
              <a:t>S</a:t>
            </a:r>
            <a:r>
              <a:rPr lang="en-US" sz="7200" spc="-670" dirty="0"/>
              <a:t> </a:t>
            </a:r>
            <a:r>
              <a:rPr sz="7200" spc="-670" dirty="0"/>
              <a:t>I</a:t>
            </a:r>
            <a:r>
              <a:rPr lang="en-US" sz="7200" spc="-670" dirty="0"/>
              <a:t> </a:t>
            </a:r>
            <a:r>
              <a:rPr sz="7200" spc="-670" dirty="0"/>
              <a:t>O</a:t>
            </a:r>
            <a:r>
              <a:rPr lang="en-US" sz="7200" spc="-670" dirty="0"/>
              <a:t> </a:t>
            </a:r>
            <a:r>
              <a:rPr sz="7200" spc="-670" dirty="0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u="sng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u="sng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u="sng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u="sng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u="sng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u="sng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u="sng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u="sng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u="sng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u="sng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u="sng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u="sng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u="sng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u="sng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u="sng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81000"/>
            <a:ext cx="8936178" cy="174073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sz="7200" b="1" spc="-190" dirty="0">
                <a:uFill>
                  <a:solidFill>
                    <a:srgbClr val="7D7D7D"/>
                  </a:solidFill>
                </a:uFill>
              </a:rPr>
              <a:t>Methodology</a:t>
            </a:r>
            <a:endParaRPr sz="7200" b="1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2" y="2667000"/>
            <a:ext cx="9601196" cy="31630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484"/>
              </a:spcBef>
              <a:buFont typeface="+mj-lt"/>
              <a:buAutoNum type="arabicPeriod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812165" lvl="1" indent="-342900">
              <a:lnSpc>
                <a:spcPct val="100000"/>
              </a:lnSpc>
              <a:spcBef>
                <a:spcPts val="315"/>
              </a:spcBef>
              <a:buFont typeface="+mj-lt"/>
              <a:buAutoNum type="arabicPeriod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1485"/>
              </a:spcBef>
              <a:buFont typeface="+mj-lt"/>
              <a:buAutoNum type="arabicPeriod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812165" lvl="1" indent="-342900">
              <a:lnSpc>
                <a:spcPct val="100000"/>
              </a:lnSpc>
              <a:spcBef>
                <a:spcPts val="315"/>
              </a:spcBef>
              <a:buFont typeface="+mj-lt"/>
              <a:buAutoNum type="arabicPeriod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680"/>
              </a:spcBef>
              <a:buFont typeface="+mj-lt"/>
              <a:buAutoNum type="arabicPeriod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1440"/>
              </a:spcBef>
              <a:buFont typeface="+mj-lt"/>
              <a:buAutoNum type="arabicPeriod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812165" lvl="1" indent="-342900">
              <a:lnSpc>
                <a:spcPct val="100000"/>
              </a:lnSpc>
              <a:spcBef>
                <a:spcPts val="325"/>
              </a:spcBef>
              <a:buFont typeface="+mj-lt"/>
              <a:buAutoNum type="arabicPeriod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678855"/>
            <a:ext cx="1021313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340" dirty="0"/>
              <a:t>Data </a:t>
            </a:r>
            <a:r>
              <a:rPr sz="7200" b="1" spc="-235" dirty="0"/>
              <a:t>Collection</a:t>
            </a:r>
            <a:r>
              <a:rPr sz="7200" b="1" spc="-505" dirty="0"/>
              <a:t> </a:t>
            </a:r>
            <a:r>
              <a:rPr sz="7200" b="1"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291" y="2743200"/>
            <a:ext cx="9899650" cy="20276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 algn="ctr">
              <a:lnSpc>
                <a:spcPts val="2210"/>
              </a:lnSpc>
              <a:spcBef>
                <a:spcPts val="335"/>
              </a:spcBef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next slide will show the flowchart of data collection from API and the one after will show the flowchart of data collection from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webscraping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Space X API Data Columns: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FlightNumber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Date,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BoosterVersion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PayloadMass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Orbit,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LaunchSite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Outcome, Flights,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GridFins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Wikipedia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Webscrape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Data Columns: Flight No., Launch site, Payload,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PayloadMass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Orbit, Customer, Launch outcome, Version Booster, Booster landing, Date, Time</a:t>
            </a:r>
            <a:endParaRPr sz="2400" b="1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2591</Words>
  <Application>Microsoft Office PowerPoint</Application>
  <PresentationFormat>Widescreen</PresentationFormat>
  <Paragraphs>267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Carlito</vt:lpstr>
      <vt:lpstr>Garamond</vt:lpstr>
      <vt:lpstr>roboto</vt:lpstr>
      <vt:lpstr>Organic</vt:lpstr>
      <vt:lpstr>PowerPoint Presentation</vt:lpstr>
      <vt:lpstr>Outline </vt:lpstr>
      <vt:lpstr>Executive Summary</vt:lpstr>
      <vt:lpstr>Introduction</vt:lpstr>
      <vt:lpstr>PowerPoint Presentation</vt:lpstr>
      <vt:lpstr>Methodology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 O N C L U S I O 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Manasi Humbre</cp:lastModifiedBy>
  <cp:revision>4</cp:revision>
  <dcterms:created xsi:type="dcterms:W3CDTF">2021-08-26T16:53:12Z</dcterms:created>
  <dcterms:modified xsi:type="dcterms:W3CDTF">2023-11-11T15:16:27Z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