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69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71ED28-DC60-4E52-899D-458C39277761}">
          <p14:sldIdLst>
            <p14:sldId id="257"/>
            <p14:sldId id="269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li Vikas Patil" initials="PVP" lastIdx="1" clrIdx="0">
    <p:extLst>
      <p:ext uri="{19B8F6BF-5375-455C-9EA6-DF929625EA0E}">
        <p15:presenceInfo xmlns:p15="http://schemas.microsoft.com/office/powerpoint/2012/main" userId="S::pranalipatil.beco19@dypgroup.edu.in::546dca19-340a-450c-b51f-66456dd456ed" providerId="AD"/>
      </p:ext>
    </p:extLst>
  </p:cmAuthor>
  <p:cmAuthor id="2" name="Snehanjali Patil" initials="SP" lastIdx="1" clrIdx="1">
    <p:extLst>
      <p:ext uri="{19B8F6BF-5375-455C-9EA6-DF929625EA0E}">
        <p15:presenceInfo xmlns:p15="http://schemas.microsoft.com/office/powerpoint/2012/main" userId="10875ee96d2f2b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995EE-7BDA-4EA6-9FF1-088BCCD8D97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20FFA-AA0B-4C03-9CCE-BBCD50A79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5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5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8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5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0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5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2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5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00951E-0326-4B01-91CA-A41C92144F93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30C9C4-B3F2-4201-8DFF-0930C7E50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47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FA8378-29FB-43B1-B562-2FF8C2B5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6" y="123825"/>
            <a:ext cx="11333479" cy="25527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C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HOTEL  ROOM  MANAGEMENT  SYSTEM  </a:t>
            </a:r>
            <a:br>
              <a:rPr lang="en-US" b="1" i="1" dirty="0">
                <a:solidFill>
                  <a:srgbClr val="FFC000"/>
                </a:solidFill>
                <a:latin typeface="Algerian" panose="04020705040A02060702" pitchFamily="82" charset="0"/>
                <a:cs typeface="Arial" panose="020B0604020202020204" pitchFamily="34" charset="0"/>
              </a:rPr>
            </a:b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3AF08-AFEE-4F66-B891-C1084A2A0FD3}"/>
              </a:ext>
            </a:extLst>
          </p:cNvPr>
          <p:cNvSpPr txBox="1"/>
          <p:nvPr/>
        </p:nvSpPr>
        <p:spPr>
          <a:xfrm>
            <a:off x="941705" y="2297360"/>
            <a:ext cx="584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By :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  Anusha Shinde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  Gauri </a:t>
            </a:r>
            <a:r>
              <a:rPr lang="en-US" sz="2800" dirty="0" err="1">
                <a:latin typeface="Century" panose="02040604050505020304" pitchFamily="18" charset="0"/>
              </a:rPr>
              <a:t>Parkhe</a:t>
            </a:r>
            <a:endParaRPr lang="en-US" sz="2800" dirty="0">
              <a:latin typeface="Century" panose="02040604050505020304" pitchFamily="18" charset="0"/>
            </a:endParaRPr>
          </a:p>
          <a:p>
            <a:r>
              <a:rPr lang="en-US" sz="2800" dirty="0">
                <a:latin typeface="Century" panose="02040604050505020304" pitchFamily="18" charset="0"/>
              </a:rPr>
              <a:t>     </a:t>
            </a:r>
            <a:r>
              <a:rPr lang="en-US" sz="2800" dirty="0" err="1">
                <a:latin typeface="Century" panose="02040604050505020304" pitchFamily="18" charset="0"/>
              </a:rPr>
              <a:t>Snehanjali</a:t>
            </a:r>
            <a:r>
              <a:rPr lang="en-US" sz="2800" dirty="0">
                <a:latin typeface="Century" panose="02040604050505020304" pitchFamily="18" charset="0"/>
              </a:rPr>
              <a:t> Patil</a:t>
            </a:r>
          </a:p>
          <a:p>
            <a:r>
              <a:rPr lang="en-US" sz="2800" dirty="0">
                <a:latin typeface="Century" panose="02040604050505020304" pitchFamily="18" charset="0"/>
              </a:rPr>
              <a:t>     Pranali Patil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D2F6D-D136-4E66-84DD-F0581E28A8F8}"/>
              </a:ext>
            </a:extLst>
          </p:cNvPr>
          <p:cNvSpPr txBox="1"/>
          <p:nvPr/>
        </p:nvSpPr>
        <p:spPr>
          <a:xfrm>
            <a:off x="6212840" y="5076825"/>
            <a:ext cx="543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 the guidance of :</a:t>
            </a:r>
          </a:p>
          <a:p>
            <a:r>
              <a:rPr lang="en-US" sz="3200" dirty="0"/>
              <a:t>                 Mrs. </a:t>
            </a:r>
            <a:r>
              <a:rPr lang="en-US" sz="3200" dirty="0" err="1"/>
              <a:t>Ranjita</a:t>
            </a:r>
            <a:r>
              <a:rPr lang="en-US" sz="3200" dirty="0"/>
              <a:t> Jadhav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529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2098B-17B0-44C1-A076-6C593594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91" y="523390"/>
            <a:ext cx="8755291" cy="56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1FBC6C-930F-46A7-B2B7-34DDC355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36" y="0"/>
            <a:ext cx="5160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BD76-D96F-4EC5-9383-2055C039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REFERENCE :</a:t>
            </a:r>
            <a:endParaRPr lang="en-IN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2BAF-C3ED-4049-897B-2B98A032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247"/>
            <a:ext cx="10131425" cy="41399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 Let us learn 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 Website https//www.aurouniversity.edu.in/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Programing in easy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Arial Black" panose="020B0A04020102020204" pitchFamily="34" charset="0"/>
              </a:rPr>
              <a:t>CONCLUSION:</a:t>
            </a:r>
          </a:p>
          <a:p>
            <a:pPr marL="0" indent="0">
              <a:buNone/>
            </a:pPr>
            <a:endParaRPr lang="en-US" sz="1600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29F3-C52F-4D4A-A0A6-BEEAE15F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3986073"/>
            <a:ext cx="7870691" cy="18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BA7CE-9944-4DD2-ACC0-F421040A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4" y="1409551"/>
            <a:ext cx="7769490" cy="44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85F9F-5AD5-4B22-A51B-103394472572}"/>
              </a:ext>
            </a:extLst>
          </p:cNvPr>
          <p:cNvSpPr txBox="1"/>
          <p:nvPr/>
        </p:nvSpPr>
        <p:spPr>
          <a:xfrm>
            <a:off x="1304345" y="4634144"/>
            <a:ext cx="9135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D. Y. Patil College of Engineering &amp; Technology Kolhapur</a:t>
            </a:r>
          </a:p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CSE Department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2A15D-66F3-4BB8-A2A7-47AF9270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7" y="656948"/>
            <a:ext cx="3231471" cy="33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41BC-5708-4727-A9EA-C24C1B52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3906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INTRODUCTION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AA519-C034-4E6D-9CF0-2B0E8DC71942}"/>
              </a:ext>
            </a:extLst>
          </p:cNvPr>
          <p:cNvSpPr txBox="1"/>
          <p:nvPr/>
        </p:nvSpPr>
        <p:spPr>
          <a:xfrm>
            <a:off x="1036638" y="2423959"/>
            <a:ext cx="10131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main objective of hotel management system is to manage the details of  rooms, service, customers.</a:t>
            </a:r>
          </a:p>
          <a:p>
            <a:pPr algn="just"/>
            <a:r>
              <a:rPr lang="en-US" sz="3200" dirty="0"/>
              <a:t> </a:t>
            </a:r>
          </a:p>
          <a:p>
            <a:pPr algn="just"/>
            <a:r>
              <a:rPr lang="en-US" sz="3200" dirty="0"/>
              <a:t>The  purpose  of  project  is  to built an  application project to  reduce  the  manual  work. It  will  help  admin  to handle</a:t>
            </a:r>
          </a:p>
          <a:p>
            <a:pPr algn="just"/>
            <a:r>
              <a:rPr lang="en-US" sz="3200" dirty="0"/>
              <a:t>customers information and the details about the rooms availability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589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FBE9-C3A3-4701-A43C-82188362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514350"/>
            <a:ext cx="5245101" cy="145626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MODULES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049DB-BC1A-4B9F-9114-005295277ACB}"/>
              </a:ext>
            </a:extLst>
          </p:cNvPr>
          <p:cNvSpPr txBox="1"/>
          <p:nvPr/>
        </p:nvSpPr>
        <p:spPr>
          <a:xfrm>
            <a:off x="1152525" y="2286000"/>
            <a:ext cx="9486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There  are  three  modules:</a:t>
            </a:r>
          </a:p>
          <a:p>
            <a:r>
              <a:rPr lang="en-US" sz="2800" dirty="0"/>
              <a:t>                            1. Salutation and asking whether user or admin</a:t>
            </a:r>
          </a:p>
          <a:p>
            <a:endParaRPr lang="en-US" sz="2800" dirty="0"/>
          </a:p>
          <a:p>
            <a:r>
              <a:rPr lang="en-US" sz="2800" dirty="0"/>
              <a:t>                            2. Users</a:t>
            </a:r>
          </a:p>
          <a:p>
            <a:endParaRPr lang="en-US" sz="2800" dirty="0"/>
          </a:p>
          <a:p>
            <a:r>
              <a:rPr lang="en-US" sz="2800" dirty="0"/>
              <a:t>                            3. Admin</a:t>
            </a:r>
          </a:p>
          <a:p>
            <a:r>
              <a:rPr lang="en-US" sz="2800" dirty="0"/>
              <a:t>                    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94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CA9A1-18A0-4258-A3FE-F12DCF5D7C7A}"/>
              </a:ext>
            </a:extLst>
          </p:cNvPr>
          <p:cNvSpPr txBox="1"/>
          <p:nvPr/>
        </p:nvSpPr>
        <p:spPr>
          <a:xfrm>
            <a:off x="2133600" y="2665307"/>
            <a:ext cx="8879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 Checking available rooms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 Making booking request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 Adding time of Enter (check-in)  and Exit ( check-out) from hotel                    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AB08C-E076-4A3B-9B21-A3D54E1D3483}"/>
              </a:ext>
            </a:extLst>
          </p:cNvPr>
          <p:cNvSpPr txBox="1"/>
          <p:nvPr/>
        </p:nvSpPr>
        <p:spPr>
          <a:xfrm>
            <a:off x="3058160" y="1320800"/>
            <a:ext cx="581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</a:t>
            </a:r>
            <a:r>
              <a:rPr lang="en-US" sz="3600" dirty="0">
                <a:solidFill>
                  <a:srgbClr val="FFFF00"/>
                </a:solidFill>
                <a:latin typeface="+mj-lt"/>
              </a:rPr>
              <a:t>USER MODULE</a:t>
            </a:r>
            <a:endParaRPr lang="en-IN" sz="36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02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0B2A-558A-4C46-8BF8-551E31B6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15" y="-142240"/>
            <a:ext cx="10131425" cy="1456267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dirty="0">
                <a:solidFill>
                  <a:srgbClr val="FFFF00"/>
                </a:solidFill>
              </a:rPr>
              <a:t>Admin module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EA538-20F3-4E7D-BC5E-15E16240504A}"/>
              </a:ext>
            </a:extLst>
          </p:cNvPr>
          <p:cNvSpPr txBox="1"/>
          <p:nvPr/>
        </p:nvSpPr>
        <p:spPr>
          <a:xfrm>
            <a:off x="762000" y="1164134"/>
            <a:ext cx="1097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Enter admin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View booking request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Making booking as per request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Marking time of  check-out of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Finding details of the customer according to the name and room number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Checking the available rooms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If user is in hurry the admin can add time by asking the room number</a:t>
            </a:r>
          </a:p>
        </p:txBody>
      </p:sp>
    </p:spTree>
    <p:extLst>
      <p:ext uri="{BB962C8B-B14F-4D97-AF65-F5344CB8AC3E}">
        <p14:creationId xmlns:p14="http://schemas.microsoft.com/office/powerpoint/2010/main" val="237503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E7DFA-8230-4F11-8296-916E3C017253}"/>
              </a:ext>
            </a:extLst>
          </p:cNvPr>
          <p:cNvSpPr txBox="1"/>
          <p:nvPr/>
        </p:nvSpPr>
        <p:spPr>
          <a:xfrm>
            <a:off x="1706880" y="538480"/>
            <a:ext cx="68986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cs typeface="Arial" panose="020B0604020202020204" pitchFamily="34" charset="0"/>
              </a:rPr>
              <a:t>CONCEPTS USED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File Handling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Searching (Linear Search)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Strings and Structure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Requirement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 Operating System: Windows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 Programming</a:t>
            </a:r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97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F44A-63D2-4096-938E-C3700E0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1735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</a:rPr>
              <a:t>algorithm</a:t>
            </a:r>
            <a:endParaRPr lang="en-IN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CB14-38BC-448F-8A45-2A6CE13F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5018309"/>
          </a:xfrm>
        </p:spPr>
        <p:txBody>
          <a:bodyPr>
            <a:normAutofit/>
          </a:bodyPr>
          <a:lstStyle/>
          <a:p>
            <a:r>
              <a:rPr lang="en-US" sz="2400" dirty="0"/>
              <a:t>Welcome  the user and admin.</a:t>
            </a:r>
          </a:p>
          <a:p>
            <a:r>
              <a:rPr lang="en-US" sz="2400" dirty="0"/>
              <a:t>Select 1 for user and 2 for admin.</a:t>
            </a:r>
          </a:p>
          <a:p>
            <a:r>
              <a:rPr lang="en-US" sz="2400" dirty="0"/>
              <a:t>If it is user</a:t>
            </a:r>
          </a:p>
          <a:p>
            <a:r>
              <a:rPr lang="en-US" sz="2400" dirty="0"/>
              <a:t>Display the function</a:t>
            </a:r>
          </a:p>
          <a:p>
            <a:r>
              <a:rPr lang="en-US" sz="2400" dirty="0"/>
              <a:t>Take a choice and implement the switch statement.</a:t>
            </a:r>
          </a:p>
          <a:p>
            <a:r>
              <a:rPr lang="en-US" sz="2400" dirty="0"/>
              <a:t>Make a function call according to choice.</a:t>
            </a:r>
          </a:p>
          <a:p>
            <a:r>
              <a:rPr lang="en-US" sz="2400" dirty="0"/>
              <a:t>If user wants to continue go to step 4.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9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AE8F-CCC0-4116-A790-79628436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2490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F48D-2677-4D9F-ACCE-F4F796712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20933"/>
            <a:ext cx="10131425" cy="4770268"/>
          </a:xfrm>
        </p:spPr>
        <p:txBody>
          <a:bodyPr/>
          <a:lstStyle/>
          <a:p>
            <a:r>
              <a:rPr lang="en-US" sz="2400" dirty="0"/>
              <a:t>Else end the program.</a:t>
            </a:r>
          </a:p>
          <a:p>
            <a:r>
              <a:rPr lang="en-US" sz="2400" dirty="0"/>
              <a:t>Else if it is admin. </a:t>
            </a:r>
          </a:p>
          <a:p>
            <a:r>
              <a:rPr lang="en-US" sz="2400" dirty="0"/>
              <a:t>If password is correct.</a:t>
            </a:r>
          </a:p>
          <a:p>
            <a:r>
              <a:rPr lang="en-US" sz="2400" dirty="0"/>
              <a:t>Display the function.</a:t>
            </a:r>
          </a:p>
          <a:p>
            <a:r>
              <a:rPr lang="en-US" sz="2400" dirty="0"/>
              <a:t>Take a choice and implement switch statement.</a:t>
            </a:r>
          </a:p>
          <a:p>
            <a:r>
              <a:rPr lang="en-US" sz="2400" dirty="0"/>
              <a:t>Make a function call according to choice.</a:t>
            </a:r>
          </a:p>
          <a:p>
            <a:r>
              <a:rPr lang="en-US" sz="2400" dirty="0"/>
              <a:t>If admin want to continue  go to step 10.</a:t>
            </a:r>
          </a:p>
          <a:p>
            <a:r>
              <a:rPr lang="en-US" sz="2400" dirty="0"/>
              <a:t>Else end the program.</a:t>
            </a:r>
          </a:p>
          <a:p>
            <a:r>
              <a:rPr lang="en-US" sz="2400" dirty="0"/>
              <a:t>If password is incorrect end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33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618</TotalTime>
  <Words>357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Calibri Light</vt:lpstr>
      <vt:lpstr>Century</vt:lpstr>
      <vt:lpstr>Wingdings</vt:lpstr>
      <vt:lpstr>Celestial</vt:lpstr>
      <vt:lpstr>HOTEL  ROOM  MANAGEMENT  SYSTEM    </vt:lpstr>
      <vt:lpstr>PowerPoint Presentation</vt:lpstr>
      <vt:lpstr>                                   INTRODUCTION</vt:lpstr>
      <vt:lpstr>MODULES</vt:lpstr>
      <vt:lpstr>PowerPoint Presentation</vt:lpstr>
      <vt:lpstr>                              Admin module</vt:lpstr>
      <vt:lpstr>PowerPoint Presentation</vt:lpstr>
      <vt:lpstr>algorithm</vt:lpstr>
      <vt:lpstr>PowerPoint Presentation</vt:lpstr>
      <vt:lpstr>PowerPoint Presentation</vt:lpstr>
      <vt:lpstr>PowerPoint Presentation</vt:lpstr>
      <vt:lpstr>REFERENCE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ROOM MANAGEMENT SYSTEM PROJECt</dc:title>
  <dc:creator>Pranali Vikas Patil</dc:creator>
  <cp:lastModifiedBy>Snehanjali Patil</cp:lastModifiedBy>
  <cp:revision>39</cp:revision>
  <dcterms:created xsi:type="dcterms:W3CDTF">2021-07-07T08:48:42Z</dcterms:created>
  <dcterms:modified xsi:type="dcterms:W3CDTF">2021-07-26T11:10:22Z</dcterms:modified>
</cp:coreProperties>
</file>