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57" r:id="rId6"/>
    <p:sldId id="258" r:id="rId7"/>
    <p:sldId id="261"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4023C-AB68-4385-82BA-08BEE7988706}" v="317" dt="2023-08-18T05:38:27.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82" d="100"/>
          <a:sy n="82" d="100"/>
        </p:scale>
        <p:origin x="1013"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UDUL PARAG CHAUDHARI" userId="3fc6928c20676754" providerId="Windows Live" clId="Web-{F3D4023C-AB68-4385-82BA-08BEE7988706}"/>
    <pc:docChg chg="addSld modSld sldOrd">
      <pc:chgData name="MRUDUL PARAG CHAUDHARI" userId="3fc6928c20676754" providerId="Windows Live" clId="Web-{F3D4023C-AB68-4385-82BA-08BEE7988706}" dt="2023-08-18T05:38:27.991" v="313" actId="20577"/>
      <pc:docMkLst>
        <pc:docMk/>
      </pc:docMkLst>
      <pc:sldChg chg="modSp">
        <pc:chgData name="MRUDUL PARAG CHAUDHARI" userId="3fc6928c20676754" providerId="Windows Live" clId="Web-{F3D4023C-AB68-4385-82BA-08BEE7988706}" dt="2023-08-18T04:47:40.106" v="29" actId="20577"/>
        <pc:sldMkLst>
          <pc:docMk/>
          <pc:sldMk cId="2259308896" sldId="256"/>
        </pc:sldMkLst>
        <pc:spChg chg="mod">
          <ac:chgData name="MRUDUL PARAG CHAUDHARI" userId="3fc6928c20676754" providerId="Windows Live" clId="Web-{F3D4023C-AB68-4385-82BA-08BEE7988706}" dt="2023-08-18T04:47:40.106" v="29" actId="20577"/>
          <ac:spMkLst>
            <pc:docMk/>
            <pc:sldMk cId="2259308896" sldId="256"/>
            <ac:spMk id="3" creationId="{A068D447-28D3-4F5F-B2DC-FD67E9015868}"/>
          </ac:spMkLst>
        </pc:spChg>
      </pc:sldChg>
      <pc:sldChg chg="delSp modSp">
        <pc:chgData name="MRUDUL PARAG CHAUDHARI" userId="3fc6928c20676754" providerId="Windows Live" clId="Web-{F3D4023C-AB68-4385-82BA-08BEE7988706}" dt="2023-08-18T05:24:41.885" v="312" actId="20577"/>
        <pc:sldMkLst>
          <pc:docMk/>
          <pc:sldMk cId="1325608595" sldId="257"/>
        </pc:sldMkLst>
        <pc:spChg chg="mod">
          <ac:chgData name="MRUDUL PARAG CHAUDHARI" userId="3fc6928c20676754" providerId="Windows Live" clId="Web-{F3D4023C-AB68-4385-82BA-08BEE7988706}" dt="2023-08-18T05:24:41.885" v="312" actId="20577"/>
          <ac:spMkLst>
            <pc:docMk/>
            <pc:sldMk cId="1325608595" sldId="257"/>
            <ac:spMk id="3" creationId="{22788C46-D0BC-4307-AE55-7601A139E7CB}"/>
          </ac:spMkLst>
        </pc:spChg>
        <pc:spChg chg="del">
          <ac:chgData name="MRUDUL PARAG CHAUDHARI" userId="3fc6928c20676754" providerId="Windows Live" clId="Web-{F3D4023C-AB68-4385-82BA-08BEE7988706}" dt="2023-08-18T05:18:13.981" v="290"/>
          <ac:spMkLst>
            <pc:docMk/>
            <pc:sldMk cId="1325608595" sldId="257"/>
            <ac:spMk id="5" creationId="{6209FEB4-4C5C-EB43-9696-7B42453DB79B}"/>
          </ac:spMkLst>
        </pc:spChg>
      </pc:sldChg>
      <pc:sldChg chg="modSp">
        <pc:chgData name="MRUDUL PARAG CHAUDHARI" userId="3fc6928c20676754" providerId="Windows Live" clId="Web-{F3D4023C-AB68-4385-82BA-08BEE7988706}" dt="2023-08-18T05:38:27.991" v="313" actId="20577"/>
        <pc:sldMkLst>
          <pc:docMk/>
          <pc:sldMk cId="1639799154" sldId="258"/>
        </pc:sldMkLst>
        <pc:spChg chg="mod">
          <ac:chgData name="MRUDUL PARAG CHAUDHARI" userId="3fc6928c20676754" providerId="Windows Live" clId="Web-{F3D4023C-AB68-4385-82BA-08BEE7988706}" dt="2023-08-18T05:21:19.190" v="301" actId="1076"/>
          <ac:spMkLst>
            <pc:docMk/>
            <pc:sldMk cId="1639799154" sldId="258"/>
            <ac:spMk id="2" creationId="{8C543F67-9C70-4748-8C0C-3A7863422F99}"/>
          </ac:spMkLst>
        </pc:spChg>
        <pc:spChg chg="mod">
          <ac:chgData name="MRUDUL PARAG CHAUDHARI" userId="3fc6928c20676754" providerId="Windows Live" clId="Web-{F3D4023C-AB68-4385-82BA-08BEE7988706}" dt="2023-08-18T05:38:27.991" v="313" actId="20577"/>
          <ac:spMkLst>
            <pc:docMk/>
            <pc:sldMk cId="1639799154" sldId="258"/>
            <ac:spMk id="3" creationId="{95B371F2-DBA5-415A-82C8-651F587B857A}"/>
          </ac:spMkLst>
        </pc:spChg>
        <pc:spChg chg="mod">
          <ac:chgData name="MRUDUL PARAG CHAUDHARI" userId="3fc6928c20676754" providerId="Windows Live" clId="Web-{F3D4023C-AB68-4385-82BA-08BEE7988706}" dt="2023-08-18T05:08:50.493" v="158" actId="20577"/>
          <ac:spMkLst>
            <pc:docMk/>
            <pc:sldMk cId="1639799154" sldId="258"/>
            <ac:spMk id="5" creationId="{D593FA18-50D6-0344-B477-1D7C91CF4029}"/>
          </ac:spMkLst>
        </pc:spChg>
      </pc:sldChg>
      <pc:sldChg chg="modSp">
        <pc:chgData name="MRUDUL PARAG CHAUDHARI" userId="3fc6928c20676754" providerId="Windows Live" clId="Web-{F3D4023C-AB68-4385-82BA-08BEE7988706}" dt="2023-08-18T05:15:06.334" v="279" actId="20577"/>
        <pc:sldMkLst>
          <pc:docMk/>
          <pc:sldMk cId="3446797337" sldId="259"/>
        </pc:sldMkLst>
        <pc:spChg chg="mod">
          <ac:chgData name="MRUDUL PARAG CHAUDHARI" userId="3fc6928c20676754" providerId="Windows Live" clId="Web-{F3D4023C-AB68-4385-82BA-08BEE7988706}" dt="2023-08-18T05:15:06.334" v="279" actId="20577"/>
          <ac:spMkLst>
            <pc:docMk/>
            <pc:sldMk cId="3446797337" sldId="259"/>
            <ac:spMk id="4" creationId="{D51A6D85-3837-435F-A342-5A3F98172B12}"/>
          </ac:spMkLst>
        </pc:spChg>
      </pc:sldChg>
      <pc:sldChg chg="delSp modSp">
        <pc:chgData name="MRUDUL PARAG CHAUDHARI" userId="3fc6928c20676754" providerId="Windows Live" clId="Web-{F3D4023C-AB68-4385-82BA-08BEE7988706}" dt="2023-08-18T05:16:38.868" v="288" actId="20577"/>
        <pc:sldMkLst>
          <pc:docMk/>
          <pc:sldMk cId="4212917468" sldId="260"/>
        </pc:sldMkLst>
        <pc:spChg chg="mod">
          <ac:chgData name="MRUDUL PARAG CHAUDHARI" userId="3fc6928c20676754" providerId="Windows Live" clId="Web-{F3D4023C-AB68-4385-82BA-08BEE7988706}" dt="2023-08-18T05:16:38.868" v="288" actId="20577"/>
          <ac:spMkLst>
            <pc:docMk/>
            <pc:sldMk cId="4212917468" sldId="260"/>
            <ac:spMk id="2" creationId="{F96F75DE-8A44-4EC5-83C6-95BDDF10DFD9}"/>
          </ac:spMkLst>
        </pc:spChg>
        <pc:spChg chg="del">
          <ac:chgData name="MRUDUL PARAG CHAUDHARI" userId="3fc6928c20676754" providerId="Windows Live" clId="Web-{F3D4023C-AB68-4385-82BA-08BEE7988706}" dt="2023-08-18T05:16:18.696" v="287"/>
          <ac:spMkLst>
            <pc:docMk/>
            <pc:sldMk cId="4212917468" sldId="260"/>
            <ac:spMk id="5" creationId="{0A79A912-225F-BE40-9F3E-0255524448CD}"/>
          </ac:spMkLst>
        </pc:spChg>
        <pc:spChg chg="del mod">
          <ac:chgData name="MRUDUL PARAG CHAUDHARI" userId="3fc6928c20676754" providerId="Windows Live" clId="Web-{F3D4023C-AB68-4385-82BA-08BEE7988706}" dt="2023-08-18T05:16:05.477" v="286"/>
          <ac:spMkLst>
            <pc:docMk/>
            <pc:sldMk cId="4212917468" sldId="260"/>
            <ac:spMk id="7" creationId="{19F519D8-C305-32C4-FB15-24A7BFD97C65}"/>
          </ac:spMkLst>
        </pc:spChg>
      </pc:sldChg>
      <pc:sldChg chg="modSp new ord">
        <pc:chgData name="MRUDUL PARAG CHAUDHARI" userId="3fc6928c20676754" providerId="Windows Live" clId="Web-{F3D4023C-AB68-4385-82BA-08BEE7988706}" dt="2023-08-18T05:14:19.520" v="267" actId="20577"/>
        <pc:sldMkLst>
          <pc:docMk/>
          <pc:sldMk cId="4021095149" sldId="261"/>
        </pc:sldMkLst>
        <pc:spChg chg="mod">
          <ac:chgData name="MRUDUL PARAG CHAUDHARI" userId="3fc6928c20676754" providerId="Windows Live" clId="Web-{F3D4023C-AB68-4385-82BA-08BEE7988706}" dt="2023-08-18T04:52:13.209" v="40" actId="20577"/>
          <ac:spMkLst>
            <pc:docMk/>
            <pc:sldMk cId="4021095149" sldId="261"/>
            <ac:spMk id="2" creationId="{FFEE38E4-77F1-801C-2A07-F9F8F2AA06A7}"/>
          </ac:spMkLst>
        </pc:spChg>
        <pc:spChg chg="mod">
          <ac:chgData name="MRUDUL PARAG CHAUDHARI" userId="3fc6928c20676754" providerId="Windows Live" clId="Web-{F3D4023C-AB68-4385-82BA-08BEE7988706}" dt="2023-08-18T05:14:19.520" v="267" actId="20577"/>
          <ac:spMkLst>
            <pc:docMk/>
            <pc:sldMk cId="4021095149" sldId="261"/>
            <ac:spMk id="3" creationId="{0FA98D2E-7523-9E9F-BEE5-7CF5F38FF372}"/>
          </ac:spMkLst>
        </pc:spChg>
      </pc:sldChg>
    </pc:docChg>
  </pc:docChgLst>
  <pc:docChgLst>
    <pc:chgData name="MRUDUL PARAG CHAUDHARI" userId="3fc6928c20676754" providerId="Windows Live" clId="Web-{22D45300-F7BA-4D40-B377-A5AAB54A5327}"/>
    <pc:docChg chg="delSld modSld">
      <pc:chgData name="MRUDUL PARAG CHAUDHARI" userId="3fc6928c20676754" providerId="Windows Live" clId="Web-{22D45300-F7BA-4D40-B377-A5AAB54A5327}" dt="2023-07-23T22:18:54.057" v="398" actId="20577"/>
      <pc:docMkLst>
        <pc:docMk/>
      </pc:docMkLst>
      <pc:sldChg chg="modSp">
        <pc:chgData name="MRUDUL PARAG CHAUDHARI" userId="3fc6928c20676754" providerId="Windows Live" clId="Web-{22D45300-F7BA-4D40-B377-A5AAB54A5327}" dt="2023-07-23T21:54:29.773" v="126" actId="20577"/>
        <pc:sldMkLst>
          <pc:docMk/>
          <pc:sldMk cId="2259308896" sldId="256"/>
        </pc:sldMkLst>
        <pc:spChg chg="mod">
          <ac:chgData name="MRUDUL PARAG CHAUDHARI" userId="3fc6928c20676754" providerId="Windows Live" clId="Web-{22D45300-F7BA-4D40-B377-A5AAB54A5327}" dt="2023-07-23T21:54:15.179" v="124" actId="14100"/>
          <ac:spMkLst>
            <pc:docMk/>
            <pc:sldMk cId="2259308896" sldId="256"/>
            <ac:spMk id="2" creationId="{51DF3D98-3C30-4CFC-8643-C81E829C8C25}"/>
          </ac:spMkLst>
        </pc:spChg>
        <pc:spChg chg="mod">
          <ac:chgData name="MRUDUL PARAG CHAUDHARI" userId="3fc6928c20676754" providerId="Windows Live" clId="Web-{22D45300-F7BA-4D40-B377-A5AAB54A5327}" dt="2023-07-23T21:54:29.773" v="126" actId="20577"/>
          <ac:spMkLst>
            <pc:docMk/>
            <pc:sldMk cId="2259308896" sldId="256"/>
            <ac:spMk id="3" creationId="{A068D447-28D3-4F5F-B2DC-FD67E9015868}"/>
          </ac:spMkLst>
        </pc:spChg>
      </pc:sldChg>
      <pc:sldChg chg="modSp">
        <pc:chgData name="MRUDUL PARAG CHAUDHARI" userId="3fc6928c20676754" providerId="Windows Live" clId="Web-{22D45300-F7BA-4D40-B377-A5AAB54A5327}" dt="2023-07-23T22:18:18.118" v="389" actId="20577"/>
        <pc:sldMkLst>
          <pc:docMk/>
          <pc:sldMk cId="1325608595" sldId="257"/>
        </pc:sldMkLst>
        <pc:spChg chg="mod">
          <ac:chgData name="MRUDUL PARAG CHAUDHARI" userId="3fc6928c20676754" providerId="Windows Live" clId="Web-{22D45300-F7BA-4D40-B377-A5AAB54A5327}" dt="2023-07-23T21:54:42.947" v="142" actId="20577"/>
          <ac:spMkLst>
            <pc:docMk/>
            <pc:sldMk cId="1325608595" sldId="257"/>
            <ac:spMk id="2" creationId="{912DF434-28DB-4621-A497-D62C41CE0419}"/>
          </ac:spMkLst>
        </pc:spChg>
        <pc:spChg chg="mod">
          <ac:chgData name="MRUDUL PARAG CHAUDHARI" userId="3fc6928c20676754" providerId="Windows Live" clId="Web-{22D45300-F7BA-4D40-B377-A5AAB54A5327}" dt="2023-07-23T22:18:18.118" v="389" actId="20577"/>
          <ac:spMkLst>
            <pc:docMk/>
            <pc:sldMk cId="1325608595" sldId="257"/>
            <ac:spMk id="3" creationId="{22788C46-D0BC-4307-AE55-7601A139E7CB}"/>
          </ac:spMkLst>
        </pc:spChg>
      </pc:sldChg>
      <pc:sldChg chg="modSp">
        <pc:chgData name="MRUDUL PARAG CHAUDHARI" userId="3fc6928c20676754" providerId="Windows Live" clId="Web-{22D45300-F7BA-4D40-B377-A5AAB54A5327}" dt="2023-07-23T22:18:39.556" v="391" actId="20577"/>
        <pc:sldMkLst>
          <pc:docMk/>
          <pc:sldMk cId="1639799154" sldId="258"/>
        </pc:sldMkLst>
        <pc:spChg chg="mod">
          <ac:chgData name="MRUDUL PARAG CHAUDHARI" userId="3fc6928c20676754" providerId="Windows Live" clId="Web-{22D45300-F7BA-4D40-B377-A5AAB54A5327}" dt="2023-07-23T21:56:40.544" v="182" actId="1076"/>
          <ac:spMkLst>
            <pc:docMk/>
            <pc:sldMk cId="1639799154" sldId="258"/>
            <ac:spMk id="2" creationId="{8C543F67-9C70-4748-8C0C-3A7863422F99}"/>
          </ac:spMkLst>
        </pc:spChg>
        <pc:spChg chg="mod">
          <ac:chgData name="MRUDUL PARAG CHAUDHARI" userId="3fc6928c20676754" providerId="Windows Live" clId="Web-{22D45300-F7BA-4D40-B377-A5AAB54A5327}" dt="2023-07-23T22:18:39.556" v="391" actId="20577"/>
          <ac:spMkLst>
            <pc:docMk/>
            <pc:sldMk cId="1639799154" sldId="258"/>
            <ac:spMk id="3" creationId="{95B371F2-DBA5-415A-82C8-651F587B857A}"/>
          </ac:spMkLst>
        </pc:spChg>
        <pc:spChg chg="mod">
          <ac:chgData name="MRUDUL PARAG CHAUDHARI" userId="3fc6928c20676754" providerId="Windows Live" clId="Web-{22D45300-F7BA-4D40-B377-A5AAB54A5327}" dt="2023-07-23T22:18:31.619" v="390" actId="20577"/>
          <ac:spMkLst>
            <pc:docMk/>
            <pc:sldMk cId="1639799154" sldId="258"/>
            <ac:spMk id="5" creationId="{D593FA18-50D6-0344-B477-1D7C91CF4029}"/>
          </ac:spMkLst>
        </pc:spChg>
      </pc:sldChg>
      <pc:sldChg chg="modSp">
        <pc:chgData name="MRUDUL PARAG CHAUDHARI" userId="3fc6928c20676754" providerId="Windows Live" clId="Web-{22D45300-F7BA-4D40-B377-A5AAB54A5327}" dt="2023-07-23T22:18:54.057" v="398" actId="20577"/>
        <pc:sldMkLst>
          <pc:docMk/>
          <pc:sldMk cId="3446797337" sldId="259"/>
        </pc:sldMkLst>
        <pc:spChg chg="mod">
          <ac:chgData name="MRUDUL PARAG CHAUDHARI" userId="3fc6928c20676754" providerId="Windows Live" clId="Web-{22D45300-F7BA-4D40-B377-A5AAB54A5327}" dt="2023-07-23T21:56:32.013" v="181" actId="14100"/>
          <ac:spMkLst>
            <pc:docMk/>
            <pc:sldMk cId="3446797337" sldId="259"/>
            <ac:spMk id="2" creationId="{8460295B-54B9-4937-90E3-BAB9CE69E30B}"/>
          </ac:spMkLst>
        </pc:spChg>
        <pc:spChg chg="mod">
          <ac:chgData name="MRUDUL PARAG CHAUDHARI" userId="3fc6928c20676754" providerId="Windows Live" clId="Web-{22D45300-F7BA-4D40-B377-A5AAB54A5327}" dt="2023-07-23T22:18:54.057" v="398" actId="20577"/>
          <ac:spMkLst>
            <pc:docMk/>
            <pc:sldMk cId="3446797337" sldId="259"/>
            <ac:spMk id="4" creationId="{D51A6D85-3837-435F-A342-5A3F98172B12}"/>
          </ac:spMkLst>
        </pc:spChg>
      </pc:sldChg>
      <pc:sldChg chg="addSp delSp modSp">
        <pc:chgData name="MRUDUL PARAG CHAUDHARI" userId="3fc6928c20676754" providerId="Windows Live" clId="Web-{22D45300-F7BA-4D40-B377-A5AAB54A5327}" dt="2023-07-23T21:58:36.109" v="238" actId="20577"/>
        <pc:sldMkLst>
          <pc:docMk/>
          <pc:sldMk cId="4212917468" sldId="260"/>
        </pc:sldMkLst>
        <pc:spChg chg="mod">
          <ac:chgData name="MRUDUL PARAG CHAUDHARI" userId="3fc6928c20676754" providerId="Windows Live" clId="Web-{22D45300-F7BA-4D40-B377-A5AAB54A5327}" dt="2023-07-23T21:58:36.109" v="238" actId="20577"/>
          <ac:spMkLst>
            <pc:docMk/>
            <pc:sldMk cId="4212917468" sldId="260"/>
            <ac:spMk id="2" creationId="{F96F75DE-8A44-4EC5-83C6-95BDDF10DFD9}"/>
          </ac:spMkLst>
        </pc:spChg>
        <pc:spChg chg="add mod">
          <ac:chgData name="MRUDUL PARAG CHAUDHARI" userId="3fc6928c20676754" providerId="Windows Live" clId="Web-{22D45300-F7BA-4D40-B377-A5AAB54A5327}" dt="2023-07-23T21:58:20.734" v="220"/>
          <ac:spMkLst>
            <pc:docMk/>
            <pc:sldMk cId="4212917468" sldId="260"/>
            <ac:spMk id="7" creationId="{19F519D8-C305-32C4-FB15-24A7BFD97C65}"/>
          </ac:spMkLst>
        </pc:spChg>
        <pc:graphicFrameChg chg="del mod modGraphic">
          <ac:chgData name="MRUDUL PARAG CHAUDHARI" userId="3fc6928c20676754" providerId="Windows Live" clId="Web-{22D45300-F7BA-4D40-B377-A5AAB54A5327}" dt="2023-07-23T21:58:20.734" v="220"/>
          <ac:graphicFrameMkLst>
            <pc:docMk/>
            <pc:sldMk cId="4212917468" sldId="260"/>
            <ac:graphicFrameMk id="4" creationId="{403CD5FD-27C3-4342-BE41-F411CB8D6931}"/>
          </ac:graphicFrameMkLst>
        </pc:graphicFrameChg>
      </pc:sldChg>
      <pc:sldChg chg="del">
        <pc:chgData name="MRUDUL PARAG CHAUDHARI" userId="3fc6928c20676754" providerId="Windows Live" clId="Web-{22D45300-F7BA-4D40-B377-A5AAB54A5327}" dt="2023-07-23T21:57:48.280" v="185"/>
        <pc:sldMkLst>
          <pc:docMk/>
          <pc:sldMk cId="700209266" sldId="264"/>
        </pc:sldMkLst>
      </pc:sldChg>
      <pc:sldChg chg="del">
        <pc:chgData name="MRUDUL PARAG CHAUDHARI" userId="3fc6928c20676754" providerId="Windows Live" clId="Web-{22D45300-F7BA-4D40-B377-A5AAB54A5327}" dt="2023-07-23T21:57:50.671" v="187"/>
        <pc:sldMkLst>
          <pc:docMk/>
          <pc:sldMk cId="2563119616" sldId="265"/>
        </pc:sldMkLst>
      </pc:sldChg>
      <pc:sldChg chg="del">
        <pc:chgData name="MRUDUL PARAG CHAUDHARI" userId="3fc6928c20676754" providerId="Windows Live" clId="Web-{22D45300-F7BA-4D40-B377-A5AAB54A5327}" dt="2023-07-23T21:57:51.874" v="188"/>
        <pc:sldMkLst>
          <pc:docMk/>
          <pc:sldMk cId="2721508595" sldId="266"/>
        </pc:sldMkLst>
      </pc:sldChg>
      <pc:sldChg chg="del">
        <pc:chgData name="MRUDUL PARAG CHAUDHARI" userId="3fc6928c20676754" providerId="Windows Live" clId="Web-{22D45300-F7BA-4D40-B377-A5AAB54A5327}" dt="2023-07-23T21:57:52.874" v="189"/>
        <pc:sldMkLst>
          <pc:docMk/>
          <pc:sldMk cId="445070695" sldId="267"/>
        </pc:sldMkLst>
      </pc:sldChg>
      <pc:sldChg chg="del">
        <pc:chgData name="MRUDUL PARAG CHAUDHARI" userId="3fc6928c20676754" providerId="Windows Live" clId="Web-{22D45300-F7BA-4D40-B377-A5AAB54A5327}" dt="2023-07-23T21:57:47.186" v="184"/>
        <pc:sldMkLst>
          <pc:docMk/>
          <pc:sldMk cId="3396266754" sldId="269"/>
        </pc:sldMkLst>
      </pc:sldChg>
      <pc:sldChg chg="del">
        <pc:chgData name="MRUDUL PARAG CHAUDHARI" userId="3fc6928c20676754" providerId="Windows Live" clId="Web-{22D45300-F7BA-4D40-B377-A5AAB54A5327}" dt="2023-07-23T21:57:49.374" v="186"/>
        <pc:sldMkLst>
          <pc:docMk/>
          <pc:sldMk cId="932498405" sldId="270"/>
        </pc:sldMkLst>
      </pc:sldChg>
      <pc:sldChg chg="del">
        <pc:chgData name="MRUDUL PARAG CHAUDHARI" userId="3fc6928c20676754" providerId="Windows Live" clId="Web-{22D45300-F7BA-4D40-B377-A5AAB54A5327}" dt="2023-07-23T21:58:01.358" v="191"/>
        <pc:sldMkLst>
          <pc:docMk/>
          <pc:sldMk cId="3335690284" sldId="271"/>
        </pc:sldMkLst>
      </pc:sldChg>
      <pc:sldChg chg="del">
        <pc:chgData name="MRUDUL PARAG CHAUDHARI" userId="3fc6928c20676754" providerId="Windows Live" clId="Web-{22D45300-F7BA-4D40-B377-A5AAB54A5327}" dt="2023-07-23T21:58:02.671" v="192"/>
        <pc:sldMkLst>
          <pc:docMk/>
          <pc:sldMk cId="2639983765" sldId="273"/>
        </pc:sldMkLst>
      </pc:sldChg>
      <pc:sldChg chg="addSp delSp modSp del">
        <pc:chgData name="MRUDUL PARAG CHAUDHARI" userId="3fc6928c20676754" providerId="Windows Live" clId="Web-{22D45300-F7BA-4D40-B377-A5AAB54A5327}" dt="2023-07-23T21:57:53.546" v="190"/>
        <pc:sldMkLst>
          <pc:docMk/>
          <pc:sldMk cId="926184573" sldId="275"/>
        </pc:sldMkLst>
        <pc:spChg chg="del">
          <ac:chgData name="MRUDUL PARAG CHAUDHARI" userId="3fc6928c20676754" providerId="Windows Live" clId="Web-{22D45300-F7BA-4D40-B377-A5AAB54A5327}" dt="2023-07-23T21:57:07.232" v="183"/>
          <ac:spMkLst>
            <pc:docMk/>
            <pc:sldMk cId="926184573" sldId="275"/>
            <ac:spMk id="3" creationId="{BABC2CE0-8806-4B2A-A10A-32984D317434}"/>
          </ac:spMkLst>
        </pc:spChg>
        <pc:spChg chg="add mod">
          <ac:chgData name="MRUDUL PARAG CHAUDHARI" userId="3fc6928c20676754" providerId="Windows Live" clId="Web-{22D45300-F7BA-4D40-B377-A5AAB54A5327}" dt="2023-07-23T21:57:07.232" v="183"/>
          <ac:spMkLst>
            <pc:docMk/>
            <pc:sldMk cId="926184573" sldId="275"/>
            <ac:spMk id="5" creationId="{E6427811-C2C6-5FEF-EFD9-51B939598F84}"/>
          </ac:spMkLst>
        </pc:spChg>
      </pc:sldChg>
    </pc:docChg>
  </pc:docChgLst>
  <pc:docChgLst>
    <pc:chgData userId="3fc6928c20676754" providerId="LiveId" clId="{5E1406BB-FE1E-4064-918E-657BCFBFA4B8}"/>
    <pc:docChg chg="modSld sldOrd">
      <pc:chgData name="" userId="3fc6928c20676754" providerId="LiveId" clId="{5E1406BB-FE1E-4064-918E-657BCFBFA4B8}" dt="2023-08-18T05:44:42.300" v="20" actId="1076"/>
      <pc:docMkLst>
        <pc:docMk/>
      </pc:docMkLst>
      <pc:sldChg chg="modSp">
        <pc:chgData name="" userId="3fc6928c20676754" providerId="LiveId" clId="{5E1406BB-FE1E-4064-918E-657BCFBFA4B8}" dt="2023-08-18T05:29:49.750" v="2" actId="20577"/>
        <pc:sldMkLst>
          <pc:docMk/>
          <pc:sldMk cId="1325608595" sldId="257"/>
        </pc:sldMkLst>
        <pc:spChg chg="mod">
          <ac:chgData name="" userId="3fc6928c20676754" providerId="LiveId" clId="{5E1406BB-FE1E-4064-918E-657BCFBFA4B8}" dt="2023-08-18T05:29:49.750" v="2" actId="20577"/>
          <ac:spMkLst>
            <pc:docMk/>
            <pc:sldMk cId="1325608595" sldId="257"/>
            <ac:spMk id="3" creationId="{22788C46-D0BC-4307-AE55-7601A139E7CB}"/>
          </ac:spMkLst>
        </pc:spChg>
      </pc:sldChg>
      <pc:sldChg chg="modSp">
        <pc:chgData name="" userId="3fc6928c20676754" providerId="LiveId" clId="{5E1406BB-FE1E-4064-918E-657BCFBFA4B8}" dt="2023-08-18T05:44:42.300" v="20" actId="1076"/>
        <pc:sldMkLst>
          <pc:docMk/>
          <pc:sldMk cId="1639799154" sldId="258"/>
        </pc:sldMkLst>
        <pc:spChg chg="mod">
          <ac:chgData name="" userId="3fc6928c20676754" providerId="LiveId" clId="{5E1406BB-FE1E-4064-918E-657BCFBFA4B8}" dt="2023-08-18T05:44:42.300" v="20" actId="1076"/>
          <ac:spMkLst>
            <pc:docMk/>
            <pc:sldMk cId="1639799154" sldId="258"/>
            <ac:spMk id="2" creationId="{8C543F67-9C70-4748-8C0C-3A7863422F99}"/>
          </ac:spMkLst>
        </pc:spChg>
        <pc:spChg chg="mod">
          <ac:chgData name="" userId="3fc6928c20676754" providerId="LiveId" clId="{5E1406BB-FE1E-4064-918E-657BCFBFA4B8}" dt="2023-08-18T05:40:43.646" v="19" actId="12"/>
          <ac:spMkLst>
            <pc:docMk/>
            <pc:sldMk cId="1639799154" sldId="258"/>
            <ac:spMk id="3" creationId="{95B371F2-DBA5-415A-82C8-651F587B857A}"/>
          </ac:spMkLst>
        </pc:spChg>
      </pc:sldChg>
      <pc:sldChg chg="ord">
        <pc:chgData name="" userId="3fc6928c20676754" providerId="LiveId" clId="{5E1406BB-FE1E-4064-918E-657BCFBFA4B8}" dt="2023-08-18T05:28:02.822" v="1"/>
        <pc:sldMkLst>
          <pc:docMk/>
          <pc:sldMk cId="3446797337" sldId="259"/>
        </pc:sldMkLst>
      </pc:sldChg>
      <pc:sldChg chg="ord">
        <pc:chgData name="" userId="3fc6928c20676754" providerId="LiveId" clId="{5E1406BB-FE1E-4064-918E-657BCFBFA4B8}" dt="2023-08-18T05:27:54.029" v="0"/>
        <pc:sldMkLst>
          <pc:docMk/>
          <pc:sldMk cId="421291746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8/18/2023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8/18/2023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8/18/2023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8/18/2023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8/18/2023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8/18/2023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8/18/2023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8/18/2023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8/18/2023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8/18/2023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8/18/2023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1322888"/>
          </a:xfrm>
        </p:spPr>
        <p:txBody>
          <a:bodyPr/>
          <a:lstStyle/>
          <a:p>
            <a:r>
              <a:rPr lang="en-US" dirty="0"/>
              <a:t>"</a:t>
            </a:r>
            <a:r>
              <a:rPr lang="en-US" dirty="0" err="1"/>
              <a:t>Intellisafe</a:t>
            </a:r>
            <a:r>
              <a:rPr lang="en-US" dirty="0"/>
              <a:t> ATM"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438890" y="2683463"/>
            <a:ext cx="9500507" cy="806675"/>
          </a:xfrm>
        </p:spPr>
        <p:txBody>
          <a:bodyPr vert="horz" lIns="91440" tIns="45720" rIns="91440" bIns="45720" rtlCol="0" anchor="t">
            <a:noAutofit/>
          </a:bodyPr>
          <a:lstStyle/>
          <a:p>
            <a:r>
              <a:rPr lang="en-US" dirty="0"/>
              <a:t>Smart Vision based ATM </a:t>
            </a:r>
          </a:p>
          <a:p>
            <a:r>
              <a:rPr lang="en-US" dirty="0"/>
              <a:t>Using Computer Vision with Interactive Interface For</a:t>
            </a:r>
          </a:p>
          <a:p>
            <a:r>
              <a:rPr lang="en-US" dirty="0"/>
              <a:t>Specially-Abled in Pandemic situation.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290672" y="2017467"/>
            <a:ext cx="10689187" cy="4049203"/>
          </a:xfrm>
        </p:spPr>
        <p:txBody>
          <a:bodyPr vert="horz" lIns="91440" tIns="45720" rIns="91440" bIns="45720" rtlCol="0" anchor="t">
            <a:normAutofit/>
          </a:bodyPr>
          <a:lstStyle/>
          <a:p>
            <a:r>
              <a:rPr lang="en-US" sz="2400" dirty="0">
                <a:ea typeface="+mn-lt"/>
                <a:cs typeface="+mn-lt"/>
              </a:rPr>
              <a:t>In the pandemic situation, the need for minimizing physical contact with shared surfaces has become crucial to prevent the spread of germs. Traditional ATM interfaces require users to touch buttons and screens, which poses a risk of transmission. Additionally, people with disabilities often face challenges in using conventional ATMs. To address these issues, the project aims to develop a touchless ATM interface that allows both regular users and specially-abled individuals to perform transactions without physical contact. The interface should be user-friendly, accessible, and able to handle common ATM operations such as cash withdrawals, balance inquiries, and fund transfers. The solution should leverage technologies like gesture recognition, voice commands, and visual cues to create a safe and inclusive banking experience, contributing to public health and accessibility during the pandemic.</a:t>
            </a:r>
            <a:r>
              <a:rPr lang="en-US" sz="2400" dirty="0"/>
              <a:t> </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48287" y="-526257"/>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46913" y="629530"/>
            <a:ext cx="10745899" cy="4141616"/>
          </a:xfrm>
        </p:spPr>
        <p:txBody>
          <a:bodyPr vert="horz" lIns="91440" tIns="45720" rIns="91440" bIns="45720" rtlCol="0" anchor="t">
            <a:noAutofit/>
          </a:bodyPr>
          <a:lstStyle/>
          <a:p>
            <a:pPr marL="342900" indent="-342900">
              <a:buFont typeface="Arial" panose="020B0604020202020204" pitchFamily="34" charset="0"/>
              <a:buChar char="•"/>
            </a:pPr>
            <a:r>
              <a:rPr lang="en-US" sz="1600" b="1" dirty="0">
                <a:solidFill>
                  <a:schemeClr val="accent1">
                    <a:lumMod val="75000"/>
                  </a:schemeClr>
                </a:solidFill>
                <a:ea typeface="+mn-lt"/>
                <a:cs typeface="+mn-lt"/>
              </a:rPr>
              <a:t>This Project looks into the development of a system that integrates facial recognition technology into the identity verification process used in ATMs in pandemic situations. </a:t>
            </a:r>
          </a:p>
          <a:p>
            <a:pPr marL="342900" indent="-342900">
              <a:buFont typeface="Arial" panose="020B0604020202020204" pitchFamily="34" charset="0"/>
              <a:buChar char="•"/>
            </a:pPr>
            <a:r>
              <a:rPr lang="en-US" sz="1600" b="1" dirty="0">
                <a:solidFill>
                  <a:schemeClr val="accent1">
                    <a:lumMod val="75000"/>
                  </a:schemeClr>
                </a:solidFill>
              </a:rPr>
              <a:t> By providing a touchless interface, we not only prioritize the health and safety of users but also ensure inclusivity for differently-abled individuals.</a:t>
            </a:r>
          </a:p>
          <a:p>
            <a:pPr marL="285750" indent="-285750">
              <a:buFont typeface="Arial" panose="020B0604020202020204" pitchFamily="34" charset="0"/>
              <a:buChar char="•"/>
            </a:pPr>
            <a:r>
              <a:rPr lang="en-US" sz="1600" b="1" dirty="0">
                <a:ea typeface="+mn-lt"/>
                <a:cs typeface="+mn-lt"/>
              </a:rPr>
              <a:t>ATM model that is more reliable in providing security by using facial recognition software is proposed .</a:t>
            </a:r>
          </a:p>
          <a:p>
            <a:pPr marL="285750" indent="-285750">
              <a:buChar char="•"/>
            </a:pPr>
            <a:r>
              <a:rPr lang="en-US" sz="1600" b="1" dirty="0"/>
              <a:t> In response to the unique challenges posed by the ongoing pandemic, our innovative solution aims to revolutionize the way people interact with ATMs. </a:t>
            </a:r>
          </a:p>
          <a:p>
            <a:pPr marL="285750" indent="-285750">
              <a:buChar char="•"/>
            </a:pPr>
            <a:r>
              <a:rPr lang="en-US" sz="1600" b="1" dirty="0">
                <a:ea typeface="+mn-lt"/>
                <a:cs typeface="+mn-lt"/>
              </a:rPr>
              <a:t>In response to the unique challenges posed by the ongoing pandemic, our innovative solution aims to revolutionize the way people interact with ATMs. </a:t>
            </a:r>
            <a:endParaRPr lang="en-US" sz="1600" b="1" dirty="0"/>
          </a:p>
          <a:p>
            <a:pPr marL="285750" indent="-285750">
              <a:buChar char="•"/>
            </a:pPr>
            <a:r>
              <a:rPr lang="en-US" sz="1600" b="1" dirty="0">
                <a:ea typeface="+mn-lt"/>
                <a:cs typeface="+mn-lt"/>
              </a:rPr>
              <a:t>The system solves certain number of problems that the  Specially-Abled may face during ATM transaction as well as the use of currency.</a:t>
            </a:r>
          </a:p>
          <a:p>
            <a:pPr marL="285750" indent="-285750">
              <a:buChar char="•"/>
            </a:pPr>
            <a:r>
              <a:rPr lang="en-US" sz="1600" b="1" dirty="0"/>
              <a:t>Agile Process is used as the methodology .Touchless interface &amp; Hand gestures to be identified using Computer Vision. Coding is going to be handle by Python, an object oriented approach and the Database system is to be created using MYSQL .</a:t>
            </a:r>
          </a:p>
          <a:p>
            <a:pPr marL="285750" indent="-285750">
              <a:buChar char="•"/>
            </a:pPr>
            <a:endParaRPr lang="en-US" sz="16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533802"/>
            <a:ext cx="4114800" cy="187673"/>
          </a:xfrm>
        </p:spPr>
        <p:txBody>
          <a:bodyPr/>
          <a:lstStyle/>
          <a:p>
            <a:endParaRPr lang="en-US" dirty="0"/>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38E4-77F1-801C-2A07-F9F8F2AA06A7}"/>
              </a:ext>
            </a:extLst>
          </p:cNvPr>
          <p:cNvSpPr>
            <a:spLocks noGrp="1"/>
          </p:cNvSpPr>
          <p:nvPr>
            <p:ph type="ctrTitle"/>
          </p:nvPr>
        </p:nvSpPr>
        <p:spPr>
          <a:xfrm>
            <a:off x="864782" y="923701"/>
            <a:ext cx="6245912" cy="529573"/>
          </a:xfrm>
        </p:spPr>
        <p:txBody>
          <a:bodyPr/>
          <a:lstStyle/>
          <a:p>
            <a:r>
              <a:rPr lang="en-US" sz="4000" dirty="0">
                <a:solidFill>
                  <a:schemeClr val="tx1"/>
                </a:solidFill>
              </a:rPr>
              <a:t>Scope:</a:t>
            </a:r>
          </a:p>
        </p:txBody>
      </p:sp>
      <p:sp>
        <p:nvSpPr>
          <p:cNvPr id="3" name="Subtitle 2">
            <a:extLst>
              <a:ext uri="{FF2B5EF4-FFF2-40B4-BE49-F238E27FC236}">
                <a16:creationId xmlns:a16="http://schemas.microsoft.com/office/drawing/2014/main" id="{0FA98D2E-7523-9E9F-BEE5-7CF5F38FF372}"/>
              </a:ext>
            </a:extLst>
          </p:cNvPr>
          <p:cNvSpPr>
            <a:spLocks noGrp="1"/>
          </p:cNvSpPr>
          <p:nvPr>
            <p:ph type="subTitle" idx="1"/>
          </p:nvPr>
        </p:nvSpPr>
        <p:spPr>
          <a:xfrm>
            <a:off x="906535" y="1451404"/>
            <a:ext cx="6245912" cy="1406101"/>
          </a:xfrm>
        </p:spPr>
        <p:txBody>
          <a:bodyPr vert="horz" lIns="91440" tIns="45720" rIns="91440" bIns="45720" rtlCol="0" anchor="t">
            <a:noAutofit/>
          </a:bodyPr>
          <a:lstStyle/>
          <a:p>
            <a:pPr marL="285750" indent="-285750">
              <a:buChar char="•"/>
            </a:pPr>
            <a:r>
              <a:rPr lang="en-US" sz="2000" b="1" dirty="0">
                <a:ea typeface="+mn-lt"/>
                <a:cs typeface="+mn-lt"/>
              </a:rPr>
              <a:t>The scope of the project is to create an ATM interface that doesn't require physical touch, designed for both regular users and people with disabilities. </a:t>
            </a:r>
          </a:p>
          <a:p>
            <a:pPr marL="285750" indent="-285750">
              <a:buChar char="•"/>
            </a:pPr>
            <a:r>
              <a:rPr lang="en-US" sz="2000" b="1" dirty="0">
                <a:ea typeface="+mn-lt"/>
                <a:cs typeface="+mn-lt"/>
              </a:rPr>
              <a:t>This touchless system will be particularly useful during a pandemic, minimizing the risk of spreading germs.</a:t>
            </a:r>
          </a:p>
          <a:p>
            <a:pPr marL="285750" indent="-285750">
              <a:buChar char="•"/>
            </a:pPr>
            <a:r>
              <a:rPr lang="en-US" sz="2000" b="1" dirty="0">
                <a:ea typeface="+mn-lt"/>
                <a:cs typeface="+mn-lt"/>
              </a:rPr>
              <a:t> The project will involve developing a user-friendly interface that allows people to perform ATM transactions without needing to touch the machine, ensuring accessibility for everyone.</a:t>
            </a:r>
          </a:p>
          <a:p>
            <a:pPr marL="285750" indent="-285750">
              <a:buChar char="•"/>
            </a:pPr>
            <a:r>
              <a:rPr lang="en-US" sz="2000" b="1" dirty="0"/>
              <a:t>This type of system can be used at different public places such as Coffee vending Machine , Ticket vending machine etc. To avoid public contact.</a:t>
            </a:r>
          </a:p>
        </p:txBody>
      </p:sp>
    </p:spTree>
    <p:extLst>
      <p:ext uri="{BB962C8B-B14F-4D97-AF65-F5344CB8AC3E}">
        <p14:creationId xmlns:p14="http://schemas.microsoft.com/office/powerpoint/2010/main" val="402109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09878" y="78195"/>
            <a:ext cx="6663446" cy="1876122"/>
          </a:xfrm>
        </p:spPr>
        <p:txBody>
          <a:bodyPr/>
          <a:lstStyle/>
          <a:p>
            <a:r>
              <a:rPr lang="en-US" sz="4800" dirty="0"/>
              <a:t>Hardware &amp; Software Requirements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415933" y="2088144"/>
            <a:ext cx="6997473" cy="3963497"/>
          </a:xfrm>
        </p:spPr>
        <p:txBody>
          <a:bodyPr vert="horz" lIns="91440" tIns="45720" rIns="91440" bIns="45720" rtlCol="0" anchor="t">
            <a:normAutofit/>
          </a:bodyPr>
          <a:lstStyle/>
          <a:p>
            <a:pPr marL="457200" indent="-457200">
              <a:buChar char="•"/>
            </a:pPr>
            <a:r>
              <a:rPr lang="en-US" dirty="0"/>
              <a:t>Intel i5 Processor</a:t>
            </a:r>
            <a:endParaRPr lang="en-US"/>
          </a:p>
          <a:p>
            <a:pPr marL="457200" indent="-457200">
              <a:buChar char="•"/>
            </a:pPr>
            <a:r>
              <a:rPr lang="en-US" dirty="0"/>
              <a:t>4GB RAM</a:t>
            </a:r>
          </a:p>
          <a:p>
            <a:pPr marL="457200" indent="-457200">
              <a:buChar char="•"/>
            </a:pPr>
            <a:r>
              <a:rPr lang="en-US" dirty="0"/>
              <a:t>Camera Module</a:t>
            </a:r>
          </a:p>
          <a:p>
            <a:pPr marL="457200" indent="-457200">
              <a:buChar char="•"/>
            </a:pPr>
            <a:r>
              <a:rPr lang="en-US" dirty="0"/>
              <a:t>Language: Python &amp; </a:t>
            </a:r>
            <a:r>
              <a:rPr lang="en-US" dirty="0" err="1"/>
              <a:t>Tkinter</a:t>
            </a:r>
            <a:r>
              <a:rPr lang="en-US" dirty="0"/>
              <a:t> Module</a:t>
            </a:r>
          </a:p>
          <a:p>
            <a:pPr marL="457200" indent="-457200">
              <a:buChar char="•"/>
            </a:pPr>
            <a:r>
              <a:rPr lang="en-US" dirty="0"/>
              <a:t>OpenCV</a:t>
            </a:r>
          </a:p>
          <a:p>
            <a:pPr marL="457200" indent="-457200">
              <a:buChar char="•"/>
            </a:pPr>
            <a:r>
              <a:rPr lang="en-US" dirty="0"/>
              <a:t>MySQL</a:t>
            </a:r>
          </a:p>
          <a:p>
            <a:pPr marL="457200" indent="-457200">
              <a:buChar char="•"/>
            </a:pPr>
            <a:r>
              <a:rPr lang="en-US" dirty="0" err="1"/>
              <a:t>Tkinter</a:t>
            </a:r>
            <a:r>
              <a:rPr lang="en-US" dirty="0"/>
              <a:t> Module, Figma</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814670" y="2103329"/>
            <a:ext cx="9779183" cy="1325563"/>
          </a:xfrm>
        </p:spPr>
        <p:txBody>
          <a:bodyPr/>
          <a:lstStyle/>
          <a:p>
            <a:r>
              <a:rPr lang="en-US" sz="9600" dirty="0"/>
              <a:t>Thank You</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71af3243-3dd4-4a8d-8c0d-dd76da1f02a5"/>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230e9df3-be65-4c73-a93b-d1236ebd677e"/>
    <ds:schemaRef ds:uri="16c05727-aa75-4e4a-9b5f-8a80a1165891"/>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17</TotalTime>
  <Words>501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Office Theme</vt:lpstr>
      <vt:lpstr>"Intellisafe ATM" :</vt:lpstr>
      <vt:lpstr>Problem Statement</vt:lpstr>
      <vt:lpstr>Introduction</vt:lpstr>
      <vt:lpstr>Scope:</vt:lpstr>
      <vt:lpstr>Hardware &amp; Software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dell</cp:lastModifiedBy>
  <cp:revision>242</cp:revision>
  <dcterms:created xsi:type="dcterms:W3CDTF">2023-07-23T21:48:09Z</dcterms:created>
  <dcterms:modified xsi:type="dcterms:W3CDTF">2023-08-18T05:44:45Z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