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3hMsbJ2t+0wDypzc2tCyP+X5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fab9846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5fab984687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5409ad4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65409ad471_0_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4e195a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644e195a04_0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5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4418574" y="2521063"/>
            <a:ext cx="721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Sustainable Supply Chain Performance Dashboard in Power BI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descr="A close up of a logo&#10;&#10;Description automatically generated" id="23" name="Google Shape;2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and red shell logo&#10;&#10;Description automatically generated" id="24" name="Google Shape;2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1"/>
          <p:cNvSpPr txBox="1"/>
          <p:nvPr/>
        </p:nvSpPr>
        <p:spPr>
          <a:xfrm>
            <a:off x="4906675" y="4680625"/>
            <a:ext cx="62388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Name : MRUDUL PARAG CHAUDHARI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Student ID : STU649aa936b0bfa1687857462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College: VIDYAVARDHINI'S COLLEGE OF ENGINEERING AND TECHNOLOGY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fab984687_2_0"/>
          <p:cNvSpPr txBox="1"/>
          <p:nvPr/>
        </p:nvSpPr>
        <p:spPr>
          <a:xfrm>
            <a:off x="880527" y="888625"/>
            <a:ext cx="54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3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5fab984687_2_0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2" name="Google Shape;32;g5fab984687_2_0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g5fab984687_2_0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4" name="Google Shape;34;g5fab984687_2_0"/>
          <p:cNvPicPr preferRelativeResize="0"/>
          <p:nvPr/>
        </p:nvPicPr>
        <p:blipFill rotWithShape="1">
          <a:blip r:embed="rId4">
            <a:alphaModFix amt="85000"/>
          </a:blip>
          <a:srcRect b="0" l="13763" r="13650" t="6135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5fab984687_2_0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36" name="Google Shape;36;g5fab984687_2_0"/>
          <p:cNvSpPr txBox="1"/>
          <p:nvPr/>
        </p:nvSpPr>
        <p:spPr>
          <a:xfrm>
            <a:off x="479750" y="1745250"/>
            <a:ext cx="6658200" cy="3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Understand key supply chain management concepts and their impact on business performance.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Learn how to leverage Power BI for data visualization and analytics.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Analyze real-world data to derive meaningful insights related to inventory, sales, and logistics.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Identify inefficiencies in supply chain processes and propose data-driven solutions.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/>
        </p:nvSpPr>
        <p:spPr>
          <a:xfrm>
            <a:off x="304795" y="980250"/>
            <a:ext cx="976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Tools and Technology used </a:t>
            </a:r>
            <a:endParaRPr sz="3000"/>
          </a:p>
        </p:txBody>
      </p:sp>
      <p:sp>
        <p:nvSpPr>
          <p:cNvPr id="42" name="Google Shape;42;p2"/>
          <p:cNvSpPr txBox="1"/>
          <p:nvPr/>
        </p:nvSpPr>
        <p:spPr>
          <a:xfrm>
            <a:off x="233725" y="1959000"/>
            <a:ext cx="10640700" cy="4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Power BI</a:t>
            </a:r>
            <a:r>
              <a:rPr lang="en" sz="2400">
                <a:solidFill>
                  <a:schemeClr val="dk1"/>
                </a:solidFill>
              </a:rPr>
              <a:t> – Data visualization and reporting.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Power Query</a:t>
            </a:r>
            <a:r>
              <a:rPr lang="en" sz="2400">
                <a:solidFill>
                  <a:schemeClr val="dk1"/>
                </a:solidFill>
              </a:rPr>
              <a:t> – Data cleaning and transformation.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DAX (Data Analysis Expressions)</a:t>
            </a:r>
            <a:r>
              <a:rPr lang="en" sz="2400">
                <a:solidFill>
                  <a:schemeClr val="dk1"/>
                </a:solidFill>
              </a:rPr>
              <a:t> – Data modeling and calculations.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Excel/CSV</a:t>
            </a:r>
            <a:r>
              <a:rPr lang="en" sz="2400">
                <a:solidFill>
                  <a:schemeClr val="dk1"/>
                </a:solidFill>
              </a:rPr>
              <a:t> – Data source for initial processing.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SQL (if applicable)</a:t>
            </a:r>
            <a:r>
              <a:rPr lang="en" sz="2400">
                <a:solidFill>
                  <a:schemeClr val="dk1"/>
                </a:solidFill>
              </a:rPr>
              <a:t> – Data extraction and management.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/>
        </p:nvSpPr>
        <p:spPr>
          <a:xfrm>
            <a:off x="698906" y="980256"/>
            <a:ext cx="61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 </a:t>
            </a:r>
            <a:endParaRPr b="0" i="0" sz="3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602775" y="1835975"/>
            <a:ext cx="100872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Data Understanding</a:t>
            </a:r>
            <a:r>
              <a:rPr lang="en" sz="2400">
                <a:solidFill>
                  <a:schemeClr val="dk1"/>
                </a:solidFill>
              </a:rPr>
              <a:t> – Explore the dataset structure and key attributes.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Data Preparation</a:t>
            </a:r>
            <a:r>
              <a:rPr lang="en" sz="2400">
                <a:solidFill>
                  <a:schemeClr val="dk1"/>
                </a:solidFill>
              </a:rPr>
              <a:t> – Clean and preprocess data using </a:t>
            </a:r>
            <a:r>
              <a:rPr b="1" lang="en" sz="2400">
                <a:solidFill>
                  <a:schemeClr val="dk1"/>
                </a:solidFill>
              </a:rPr>
              <a:t>Power Query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Data Analysis</a:t>
            </a:r>
            <a:r>
              <a:rPr lang="en" sz="2400">
                <a:solidFill>
                  <a:schemeClr val="dk1"/>
                </a:solidFill>
              </a:rPr>
              <a:t> – Use </a:t>
            </a:r>
            <a:r>
              <a:rPr b="1" lang="en" sz="2400">
                <a:solidFill>
                  <a:schemeClr val="dk1"/>
                </a:solidFill>
              </a:rPr>
              <a:t>DAX</a:t>
            </a:r>
            <a:r>
              <a:rPr lang="en" sz="2400">
                <a:solidFill>
                  <a:schemeClr val="dk1"/>
                </a:solidFill>
              </a:rPr>
              <a:t> to perform calculations and generate insights.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Visualization</a:t>
            </a:r>
            <a:r>
              <a:rPr lang="en" sz="2400">
                <a:solidFill>
                  <a:schemeClr val="dk1"/>
                </a:solidFill>
              </a:rPr>
              <a:t> – Develop interactive dashboards in </a:t>
            </a:r>
            <a:r>
              <a:rPr b="1" lang="en" sz="2400">
                <a:solidFill>
                  <a:schemeClr val="dk1"/>
                </a:solidFill>
              </a:rPr>
              <a:t>Power BI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Insights &amp; Reporting</a:t>
            </a:r>
            <a:r>
              <a:rPr lang="en" sz="2400">
                <a:solidFill>
                  <a:schemeClr val="dk1"/>
                </a:solidFill>
              </a:rPr>
              <a:t> – Interpret results and provide strategic recommendations.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5409ad471_0_2"/>
          <p:cNvSpPr txBox="1"/>
          <p:nvPr/>
        </p:nvSpPr>
        <p:spPr>
          <a:xfrm>
            <a:off x="870179" y="900662"/>
            <a:ext cx="61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3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65409ad471_0_2"/>
          <p:cNvSpPr txBox="1"/>
          <p:nvPr/>
        </p:nvSpPr>
        <p:spPr>
          <a:xfrm>
            <a:off x="664275" y="1774475"/>
            <a:ext cx="10840500" cy="4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Supply chain inefficiencies lead to </a:t>
            </a:r>
            <a:r>
              <a:rPr b="1" lang="en" sz="2400">
                <a:solidFill>
                  <a:schemeClr val="dk1"/>
                </a:solidFill>
              </a:rPr>
              <a:t>delays, high costs, and low customer satisfaction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Lack of real-time visibility into </a:t>
            </a:r>
            <a:r>
              <a:rPr b="1" lang="en" sz="2400">
                <a:solidFill>
                  <a:schemeClr val="dk1"/>
                </a:solidFill>
              </a:rPr>
              <a:t>inventory, transportation, and sales performance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Need for data-driven decision-making to improve </a:t>
            </a:r>
            <a:r>
              <a:rPr b="1" lang="en" sz="2400">
                <a:solidFill>
                  <a:schemeClr val="dk1"/>
                </a:solidFill>
              </a:rPr>
              <a:t>profitability, logistics, and customer service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4e195a04_0_7"/>
          <p:cNvSpPr txBox="1"/>
          <p:nvPr/>
        </p:nvSpPr>
        <p:spPr>
          <a:xfrm>
            <a:off x="947054" y="1057250"/>
            <a:ext cx="61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3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44e195a04_0_7"/>
          <p:cNvSpPr txBox="1"/>
          <p:nvPr/>
        </p:nvSpPr>
        <p:spPr>
          <a:xfrm>
            <a:off x="541250" y="1805225"/>
            <a:ext cx="106407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Developed a </a:t>
            </a:r>
            <a:r>
              <a:rPr b="1" lang="en" sz="2400">
                <a:solidFill>
                  <a:schemeClr val="dk1"/>
                </a:solidFill>
              </a:rPr>
              <a:t>Power BI dashboard</a:t>
            </a:r>
            <a:r>
              <a:rPr lang="en" sz="2400">
                <a:solidFill>
                  <a:schemeClr val="dk1"/>
                </a:solidFill>
              </a:rPr>
              <a:t> for real-time supply chain monitoring.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Identified the most </a:t>
            </a:r>
            <a:r>
              <a:rPr b="1" lang="en" sz="2400">
                <a:solidFill>
                  <a:schemeClr val="dk1"/>
                </a:solidFill>
              </a:rPr>
              <a:t>profitable product categories</a:t>
            </a:r>
            <a:r>
              <a:rPr lang="en" sz="2400">
                <a:solidFill>
                  <a:schemeClr val="dk1"/>
                </a:solidFill>
              </a:rPr>
              <a:t> (Skincare).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Analyzed </a:t>
            </a:r>
            <a:r>
              <a:rPr b="1" lang="en" sz="2400">
                <a:solidFill>
                  <a:schemeClr val="dk1"/>
                </a:solidFill>
              </a:rPr>
              <a:t>transportation modes and preferred routes</a:t>
            </a:r>
            <a:r>
              <a:rPr lang="en" sz="2400">
                <a:solidFill>
                  <a:schemeClr val="dk1"/>
                </a:solidFill>
              </a:rPr>
              <a:t> to optimize logistics.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Evaluated city-wise </a:t>
            </a:r>
            <a:r>
              <a:rPr b="1" lang="en" sz="2400">
                <a:solidFill>
                  <a:schemeClr val="dk1"/>
                </a:solidFill>
              </a:rPr>
              <a:t>sales performance and revenue generation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Assessed </a:t>
            </a:r>
            <a:r>
              <a:rPr b="1" lang="en" sz="2400">
                <a:solidFill>
                  <a:schemeClr val="dk1"/>
                </a:solidFill>
              </a:rPr>
              <a:t>lead time and customer satisfaction levels</a:t>
            </a:r>
            <a:r>
              <a:rPr lang="en" sz="2400">
                <a:solidFill>
                  <a:schemeClr val="dk1"/>
                </a:solidFill>
              </a:rPr>
              <a:t> for service improvement.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/>
        </p:nvSpPr>
        <p:spPr>
          <a:xfrm>
            <a:off x="239754" y="841612"/>
            <a:ext cx="61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3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975" y="1559422"/>
            <a:ext cx="9059909" cy="509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/>
        </p:nvSpPr>
        <p:spPr>
          <a:xfrm>
            <a:off x="964062" y="980251"/>
            <a:ext cx="61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  </a:t>
            </a:r>
            <a:endParaRPr b="0" i="0" sz="3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714150" y="1714500"/>
            <a:ext cx="107637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Skincare emerged as the most profitable product category.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Roadways are the dominant mode of transport, with </a:t>
            </a:r>
            <a:r>
              <a:rPr b="1" lang="en" sz="2400">
                <a:solidFill>
                  <a:schemeClr val="dk1"/>
                </a:solidFill>
              </a:rPr>
              <a:t>Route A</a:t>
            </a:r>
            <a:r>
              <a:rPr lang="en" sz="2400">
                <a:solidFill>
                  <a:schemeClr val="dk1"/>
                </a:solidFill>
              </a:rPr>
              <a:t> being the most utilized.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Mumbai</a:t>
            </a:r>
            <a:r>
              <a:rPr lang="en" sz="2400">
                <a:solidFill>
                  <a:schemeClr val="dk1"/>
                </a:solidFill>
              </a:rPr>
              <a:t> leads in revenue, while </a:t>
            </a:r>
            <a:r>
              <a:rPr b="1" lang="en" sz="2400">
                <a:solidFill>
                  <a:schemeClr val="dk1"/>
                </a:solidFill>
              </a:rPr>
              <a:t>Kolkata</a:t>
            </a:r>
            <a:r>
              <a:rPr lang="en" sz="2400">
                <a:solidFill>
                  <a:schemeClr val="dk1"/>
                </a:solidFill>
              </a:rPr>
              <a:t> records the highest sales volume.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Customer satisfaction is </a:t>
            </a:r>
            <a:r>
              <a:rPr b="1" lang="en" sz="2400">
                <a:solidFill>
                  <a:schemeClr val="dk1"/>
                </a:solidFill>
              </a:rPr>
              <a:t>below the target (2.28 vs. 3.00)</a:t>
            </a:r>
            <a:r>
              <a:rPr lang="en" sz="2400">
                <a:solidFill>
                  <a:schemeClr val="dk1"/>
                </a:solidFill>
              </a:rPr>
              <a:t>, requiring service improvements.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Strategic recommendations include </a:t>
            </a:r>
            <a:r>
              <a:rPr b="1" lang="en" sz="2400">
                <a:solidFill>
                  <a:schemeClr val="dk1"/>
                </a:solidFill>
              </a:rPr>
              <a:t>optimizing logistics, reducing lead time, and enhancing customer experience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2024-12-31T09:40:01Z</dcterms:created>
  <dc:creator>Mahesh Kurhe</dc:creator>
</cp:coreProperties>
</file>