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41"/>
  </p:notesMasterIdLst>
  <p:sldIdLst>
    <p:sldId id="257" r:id="rId2"/>
    <p:sldId id="258" r:id="rId3"/>
    <p:sldId id="259" r:id="rId4"/>
    <p:sldId id="261" r:id="rId5"/>
    <p:sldId id="260" r:id="rId6"/>
    <p:sldId id="263" r:id="rId7"/>
    <p:sldId id="265" r:id="rId8"/>
    <p:sldId id="266" r:id="rId9"/>
    <p:sldId id="268" r:id="rId10"/>
    <p:sldId id="269" r:id="rId11"/>
    <p:sldId id="272" r:id="rId12"/>
    <p:sldId id="273" r:id="rId13"/>
    <p:sldId id="274" r:id="rId14"/>
    <p:sldId id="275" r:id="rId15"/>
    <p:sldId id="276" r:id="rId16"/>
    <p:sldId id="277" r:id="rId17"/>
    <p:sldId id="278" r:id="rId18"/>
    <p:sldId id="280" r:id="rId19"/>
    <p:sldId id="279"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300" r:id="rId39"/>
    <p:sldId id="29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9AB"/>
    <a:srgbClr val="FFE69F"/>
    <a:srgbClr val="FFDF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908544-5A7C-41C0-9870-19AE626AED04}" v="118" dt="2022-10-27T12:51:04.8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ha Sunny" userId="973284a90538285c" providerId="LiveId" clId="{2D908544-5A7C-41C0-9870-19AE626AED04}"/>
    <pc:docChg chg="undo redo custSel addSld delSld modSld sldOrd modMainMaster">
      <pc:chgData name="Ankitha Sunny" userId="973284a90538285c" providerId="LiveId" clId="{2D908544-5A7C-41C0-9870-19AE626AED04}" dt="2022-10-27T17:32:29.291" v="7106" actId="20577"/>
      <pc:docMkLst>
        <pc:docMk/>
      </pc:docMkLst>
      <pc:sldChg chg="del">
        <pc:chgData name="Ankitha Sunny" userId="973284a90538285c" providerId="LiveId" clId="{2D908544-5A7C-41C0-9870-19AE626AED04}" dt="2022-10-18T05:56:51.286" v="0" actId="47"/>
        <pc:sldMkLst>
          <pc:docMk/>
          <pc:sldMk cId="1198351370" sldId="256"/>
        </pc:sldMkLst>
      </pc:sldChg>
      <pc:sldChg chg="modSp mod setBg">
        <pc:chgData name="Ankitha Sunny" userId="973284a90538285c" providerId="LiveId" clId="{2D908544-5A7C-41C0-9870-19AE626AED04}" dt="2022-10-25T06:44:51.698" v="6537" actId="1036"/>
        <pc:sldMkLst>
          <pc:docMk/>
          <pc:sldMk cId="0" sldId="257"/>
        </pc:sldMkLst>
        <pc:spChg chg="mod">
          <ac:chgData name="Ankitha Sunny" userId="973284a90538285c" providerId="LiveId" clId="{2D908544-5A7C-41C0-9870-19AE626AED04}" dt="2022-10-25T06:44:51.698" v="6537" actId="1036"/>
          <ac:spMkLst>
            <pc:docMk/>
            <pc:sldMk cId="0" sldId="257"/>
            <ac:spMk id="332" creationId="{00000000-0000-0000-0000-000000000000}"/>
          </ac:spMkLst>
        </pc:spChg>
        <pc:picChg chg="mod">
          <ac:chgData name="Ankitha Sunny" userId="973284a90538285c" providerId="LiveId" clId="{2D908544-5A7C-41C0-9870-19AE626AED04}" dt="2022-10-20T18:21:58.720" v="3015" actId="14100"/>
          <ac:picMkLst>
            <pc:docMk/>
            <pc:sldMk cId="0" sldId="257"/>
            <ac:picMk id="333" creationId="{00000000-0000-0000-0000-000000000000}"/>
          </ac:picMkLst>
        </pc:picChg>
      </pc:sldChg>
      <pc:sldChg chg="delSp modSp mod">
        <pc:chgData name="Ankitha Sunny" userId="973284a90538285c" providerId="LiveId" clId="{2D908544-5A7C-41C0-9870-19AE626AED04}" dt="2022-10-27T17:32:29.291" v="7106" actId="20577"/>
        <pc:sldMkLst>
          <pc:docMk/>
          <pc:sldMk cId="0" sldId="258"/>
        </pc:sldMkLst>
        <pc:spChg chg="mod">
          <ac:chgData name="Ankitha Sunny" userId="973284a90538285c" providerId="LiveId" clId="{2D908544-5A7C-41C0-9870-19AE626AED04}" dt="2022-10-20T16:51:00.340" v="1879" actId="20577"/>
          <ac:spMkLst>
            <pc:docMk/>
            <pc:sldMk cId="0" sldId="258"/>
            <ac:spMk id="339" creationId="{00000000-0000-0000-0000-000000000000}"/>
          </ac:spMkLst>
        </pc:spChg>
        <pc:spChg chg="del mod">
          <ac:chgData name="Ankitha Sunny" userId="973284a90538285c" providerId="LiveId" clId="{2D908544-5A7C-41C0-9870-19AE626AED04}" dt="2022-10-20T16:51:27.899" v="1880" actId="478"/>
          <ac:spMkLst>
            <pc:docMk/>
            <pc:sldMk cId="0" sldId="258"/>
            <ac:spMk id="341" creationId="{00000000-0000-0000-0000-000000000000}"/>
          </ac:spMkLst>
        </pc:spChg>
        <pc:spChg chg="mod">
          <ac:chgData name="Ankitha Sunny" userId="973284a90538285c" providerId="LiveId" clId="{2D908544-5A7C-41C0-9870-19AE626AED04}" dt="2022-10-27T17:32:29.291" v="7106" actId="20577"/>
          <ac:spMkLst>
            <pc:docMk/>
            <pc:sldMk cId="0" sldId="258"/>
            <ac:spMk id="343" creationId="{00000000-0000-0000-0000-000000000000}"/>
          </ac:spMkLst>
        </pc:spChg>
        <pc:picChg chg="mod">
          <ac:chgData name="Ankitha Sunny" userId="973284a90538285c" providerId="LiveId" clId="{2D908544-5A7C-41C0-9870-19AE626AED04}" dt="2022-10-20T16:47:03.653" v="1836" actId="1076"/>
          <ac:picMkLst>
            <pc:docMk/>
            <pc:sldMk cId="0" sldId="258"/>
            <ac:picMk id="342" creationId="{00000000-0000-0000-0000-000000000000}"/>
          </ac:picMkLst>
        </pc:picChg>
      </pc:sldChg>
      <pc:sldChg chg="modSp mod setBg">
        <pc:chgData name="Ankitha Sunny" userId="973284a90538285c" providerId="LiveId" clId="{2D908544-5A7C-41C0-9870-19AE626AED04}" dt="2022-10-20T16:55:43.053" v="1923" actId="207"/>
        <pc:sldMkLst>
          <pc:docMk/>
          <pc:sldMk cId="0" sldId="259"/>
        </pc:sldMkLst>
        <pc:spChg chg="mod">
          <ac:chgData name="Ankitha Sunny" userId="973284a90538285c" providerId="LiveId" clId="{2D908544-5A7C-41C0-9870-19AE626AED04}" dt="2022-10-20T16:55:43.053" v="1923" actId="207"/>
          <ac:spMkLst>
            <pc:docMk/>
            <pc:sldMk cId="0" sldId="259"/>
            <ac:spMk id="2" creationId="{28A1ED17-2A6F-933F-AD0D-D07321EAE911}"/>
          </ac:spMkLst>
        </pc:spChg>
        <pc:spChg chg="mod">
          <ac:chgData name="Ankitha Sunny" userId="973284a90538285c" providerId="LiveId" clId="{2D908544-5A7C-41C0-9870-19AE626AED04}" dt="2022-10-20T16:55:43.053" v="1923" actId="207"/>
          <ac:spMkLst>
            <pc:docMk/>
            <pc:sldMk cId="0" sldId="259"/>
            <ac:spMk id="3" creationId="{BB00D089-AD02-8B26-3DDF-C1183189E7E5}"/>
          </ac:spMkLst>
        </pc:spChg>
        <pc:spChg chg="mod">
          <ac:chgData name="Ankitha Sunny" userId="973284a90538285c" providerId="LiveId" clId="{2D908544-5A7C-41C0-9870-19AE626AED04}" dt="2022-10-20T16:55:43.053" v="1923" actId="207"/>
          <ac:spMkLst>
            <pc:docMk/>
            <pc:sldMk cId="0" sldId="259"/>
            <ac:spMk id="4" creationId="{5A835E94-444A-34D0-5B7E-87596A404C62}"/>
          </ac:spMkLst>
        </pc:spChg>
        <pc:spChg chg="mod">
          <ac:chgData name="Ankitha Sunny" userId="973284a90538285c" providerId="LiveId" clId="{2D908544-5A7C-41C0-9870-19AE626AED04}" dt="2022-10-20T16:55:43.053" v="1923" actId="207"/>
          <ac:spMkLst>
            <pc:docMk/>
            <pc:sldMk cId="0" sldId="259"/>
            <ac:spMk id="5" creationId="{4BEA2251-FC7C-ED97-52BD-B0427F483EAF}"/>
          </ac:spMkLst>
        </pc:spChg>
        <pc:spChg chg="mod">
          <ac:chgData name="Ankitha Sunny" userId="973284a90538285c" providerId="LiveId" clId="{2D908544-5A7C-41C0-9870-19AE626AED04}" dt="2022-10-20T16:55:43.053" v="1923" actId="207"/>
          <ac:spMkLst>
            <pc:docMk/>
            <pc:sldMk cId="0" sldId="259"/>
            <ac:spMk id="6" creationId="{420995E5-F882-78EC-606A-DA84F90E435C}"/>
          </ac:spMkLst>
        </pc:spChg>
        <pc:spChg chg="mod">
          <ac:chgData name="Ankitha Sunny" userId="973284a90538285c" providerId="LiveId" clId="{2D908544-5A7C-41C0-9870-19AE626AED04}" dt="2022-10-20T16:55:43.053" v="1923" actId="207"/>
          <ac:spMkLst>
            <pc:docMk/>
            <pc:sldMk cId="0" sldId="259"/>
            <ac:spMk id="7" creationId="{C55B63B8-D51B-E87F-9258-BE32F4DD68BA}"/>
          </ac:spMkLst>
        </pc:spChg>
        <pc:spChg chg="mod">
          <ac:chgData name="Ankitha Sunny" userId="973284a90538285c" providerId="LiveId" clId="{2D908544-5A7C-41C0-9870-19AE626AED04}" dt="2022-10-20T16:55:43.053" v="1923" actId="207"/>
          <ac:spMkLst>
            <pc:docMk/>
            <pc:sldMk cId="0" sldId="259"/>
            <ac:spMk id="8" creationId="{F877FDC9-73D4-1F0C-EF37-71F9A78B1DD7}"/>
          </ac:spMkLst>
        </pc:spChg>
        <pc:spChg chg="mod">
          <ac:chgData name="Ankitha Sunny" userId="973284a90538285c" providerId="LiveId" clId="{2D908544-5A7C-41C0-9870-19AE626AED04}" dt="2022-10-20T16:55:43.053" v="1923" actId="207"/>
          <ac:spMkLst>
            <pc:docMk/>
            <pc:sldMk cId="0" sldId="259"/>
            <ac:spMk id="10" creationId="{270D7B98-3B87-A105-037C-4336BCF336B6}"/>
          </ac:spMkLst>
        </pc:spChg>
        <pc:spChg chg="mod">
          <ac:chgData name="Ankitha Sunny" userId="973284a90538285c" providerId="LiveId" clId="{2D908544-5A7C-41C0-9870-19AE626AED04}" dt="2022-10-20T16:55:43.053" v="1923" actId="207"/>
          <ac:spMkLst>
            <pc:docMk/>
            <pc:sldMk cId="0" sldId="259"/>
            <ac:spMk id="11" creationId="{02F863EC-2791-A95F-E2D9-36141254E436}"/>
          </ac:spMkLst>
        </pc:spChg>
        <pc:spChg chg="mod">
          <ac:chgData name="Ankitha Sunny" userId="973284a90538285c" providerId="LiveId" clId="{2D908544-5A7C-41C0-9870-19AE626AED04}" dt="2022-10-20T16:55:43.053" v="1923" actId="207"/>
          <ac:spMkLst>
            <pc:docMk/>
            <pc:sldMk cId="0" sldId="259"/>
            <ac:spMk id="12" creationId="{5A469B5F-3E47-D3F3-2EA9-9190AD10A795}"/>
          </ac:spMkLst>
        </pc:spChg>
        <pc:spChg chg="mod">
          <ac:chgData name="Ankitha Sunny" userId="973284a90538285c" providerId="LiveId" clId="{2D908544-5A7C-41C0-9870-19AE626AED04}" dt="2022-10-20T16:55:43.053" v="1923" actId="207"/>
          <ac:spMkLst>
            <pc:docMk/>
            <pc:sldMk cId="0" sldId="259"/>
            <ac:spMk id="13" creationId="{088B9666-4C33-5052-51D1-8F40631F7232}"/>
          </ac:spMkLst>
        </pc:spChg>
        <pc:spChg chg="mod">
          <ac:chgData name="Ankitha Sunny" userId="973284a90538285c" providerId="LiveId" clId="{2D908544-5A7C-41C0-9870-19AE626AED04}" dt="2022-10-20T16:55:43.053" v="1923" actId="207"/>
          <ac:spMkLst>
            <pc:docMk/>
            <pc:sldMk cId="0" sldId="259"/>
            <ac:spMk id="27" creationId="{87C7A9A1-804C-13E0-D806-DA9035F32A48}"/>
          </ac:spMkLst>
        </pc:spChg>
        <pc:spChg chg="mod">
          <ac:chgData name="Ankitha Sunny" userId="973284a90538285c" providerId="LiveId" clId="{2D908544-5A7C-41C0-9870-19AE626AED04}" dt="2022-10-20T16:55:43.053" v="1923" actId="207"/>
          <ac:spMkLst>
            <pc:docMk/>
            <pc:sldMk cId="0" sldId="259"/>
            <ac:spMk id="32" creationId="{6A235D3B-B9D2-118F-518F-DA4FE07C3089}"/>
          </ac:spMkLst>
        </pc:spChg>
        <pc:spChg chg="mod">
          <ac:chgData name="Ankitha Sunny" userId="973284a90538285c" providerId="LiveId" clId="{2D908544-5A7C-41C0-9870-19AE626AED04}" dt="2022-10-20T16:55:43.053" v="1923" actId="207"/>
          <ac:spMkLst>
            <pc:docMk/>
            <pc:sldMk cId="0" sldId="259"/>
            <ac:spMk id="33" creationId="{01DCB732-9A8B-0BD6-A6E1-CF4B1E685574}"/>
          </ac:spMkLst>
        </pc:spChg>
        <pc:spChg chg="mod">
          <ac:chgData name="Ankitha Sunny" userId="973284a90538285c" providerId="LiveId" clId="{2D908544-5A7C-41C0-9870-19AE626AED04}" dt="2022-10-20T16:55:43.053" v="1923" actId="207"/>
          <ac:spMkLst>
            <pc:docMk/>
            <pc:sldMk cId="0" sldId="259"/>
            <ac:spMk id="333" creationId="{BC8267BE-B8CA-C13B-5C75-D5934B4A7621}"/>
          </ac:spMkLst>
        </pc:spChg>
        <pc:spChg chg="mod">
          <ac:chgData name="Ankitha Sunny" userId="973284a90538285c" providerId="LiveId" clId="{2D908544-5A7C-41C0-9870-19AE626AED04}" dt="2022-10-20T16:55:43.053" v="1923" actId="207"/>
          <ac:spMkLst>
            <pc:docMk/>
            <pc:sldMk cId="0" sldId="259"/>
            <ac:spMk id="336" creationId="{55F69748-EBB5-F95E-9A5A-F011CE16CD78}"/>
          </ac:spMkLst>
        </pc:spChg>
        <pc:spChg chg="mod">
          <ac:chgData name="Ankitha Sunny" userId="973284a90538285c" providerId="LiveId" clId="{2D908544-5A7C-41C0-9870-19AE626AED04}" dt="2022-10-20T16:54:29.758" v="1921" actId="1076"/>
          <ac:spMkLst>
            <pc:docMk/>
            <pc:sldMk cId="0" sldId="259"/>
            <ac:spMk id="349" creationId="{00000000-0000-0000-0000-000000000000}"/>
          </ac:spMkLst>
        </pc:spChg>
        <pc:picChg chg="mod">
          <ac:chgData name="Ankitha Sunny" userId="973284a90538285c" providerId="LiveId" clId="{2D908544-5A7C-41C0-9870-19AE626AED04}" dt="2022-10-20T16:53:48.724" v="1914" actId="1076"/>
          <ac:picMkLst>
            <pc:docMk/>
            <pc:sldMk cId="0" sldId="259"/>
            <ac:picMk id="348" creationId="{00000000-0000-0000-0000-000000000000}"/>
          </ac:picMkLst>
        </pc:picChg>
        <pc:cxnChg chg="mod">
          <ac:chgData name="Ankitha Sunny" userId="973284a90538285c" providerId="LiveId" clId="{2D908544-5A7C-41C0-9870-19AE626AED04}" dt="2022-10-20T16:55:31.755" v="1922" actId="208"/>
          <ac:cxnSpMkLst>
            <pc:docMk/>
            <pc:sldMk cId="0" sldId="259"/>
            <ac:cxnSpMk id="14" creationId="{C1ACDEB1-B4AD-A41C-1A81-86DF12761E9B}"/>
          </ac:cxnSpMkLst>
        </pc:cxnChg>
        <pc:cxnChg chg="mod">
          <ac:chgData name="Ankitha Sunny" userId="973284a90538285c" providerId="LiveId" clId="{2D908544-5A7C-41C0-9870-19AE626AED04}" dt="2022-10-20T16:55:31.755" v="1922" actId="208"/>
          <ac:cxnSpMkLst>
            <pc:docMk/>
            <pc:sldMk cId="0" sldId="259"/>
            <ac:cxnSpMk id="15" creationId="{C1A0DB29-44C9-E0C1-ACE4-BBFF51DDAAC6}"/>
          </ac:cxnSpMkLst>
        </pc:cxnChg>
        <pc:cxnChg chg="mod">
          <ac:chgData name="Ankitha Sunny" userId="973284a90538285c" providerId="LiveId" clId="{2D908544-5A7C-41C0-9870-19AE626AED04}" dt="2022-10-20T16:55:31.755" v="1922" actId="208"/>
          <ac:cxnSpMkLst>
            <pc:docMk/>
            <pc:sldMk cId="0" sldId="259"/>
            <ac:cxnSpMk id="16" creationId="{31362B50-0931-FC58-A045-4681EF38CACB}"/>
          </ac:cxnSpMkLst>
        </pc:cxnChg>
        <pc:cxnChg chg="mod">
          <ac:chgData name="Ankitha Sunny" userId="973284a90538285c" providerId="LiveId" clId="{2D908544-5A7C-41C0-9870-19AE626AED04}" dt="2022-10-20T16:55:31.755" v="1922" actId="208"/>
          <ac:cxnSpMkLst>
            <pc:docMk/>
            <pc:sldMk cId="0" sldId="259"/>
            <ac:cxnSpMk id="17" creationId="{949F6E49-FC96-F596-310B-8595DE0D8F4F}"/>
          </ac:cxnSpMkLst>
        </pc:cxnChg>
        <pc:cxnChg chg="mod">
          <ac:chgData name="Ankitha Sunny" userId="973284a90538285c" providerId="LiveId" clId="{2D908544-5A7C-41C0-9870-19AE626AED04}" dt="2022-10-20T16:55:31.755" v="1922" actId="208"/>
          <ac:cxnSpMkLst>
            <pc:docMk/>
            <pc:sldMk cId="0" sldId="259"/>
            <ac:cxnSpMk id="23" creationId="{3FAB939E-6928-25D9-416A-27D1BE4F137E}"/>
          </ac:cxnSpMkLst>
        </pc:cxnChg>
        <pc:cxnChg chg="mod">
          <ac:chgData name="Ankitha Sunny" userId="973284a90538285c" providerId="LiveId" clId="{2D908544-5A7C-41C0-9870-19AE626AED04}" dt="2022-10-20T16:55:31.755" v="1922" actId="208"/>
          <ac:cxnSpMkLst>
            <pc:docMk/>
            <pc:sldMk cId="0" sldId="259"/>
            <ac:cxnSpMk id="35" creationId="{3D99A5D2-7EE9-C3B7-58A3-85190814B4BB}"/>
          </ac:cxnSpMkLst>
        </pc:cxnChg>
        <pc:cxnChg chg="mod">
          <ac:chgData name="Ankitha Sunny" userId="973284a90538285c" providerId="LiveId" clId="{2D908544-5A7C-41C0-9870-19AE626AED04}" dt="2022-10-20T16:55:31.755" v="1922" actId="208"/>
          <ac:cxnSpMkLst>
            <pc:docMk/>
            <pc:sldMk cId="0" sldId="259"/>
            <ac:cxnSpMk id="37" creationId="{A4B0A8FE-8690-43E8-24E7-0EAC9F47FC79}"/>
          </ac:cxnSpMkLst>
        </pc:cxnChg>
        <pc:cxnChg chg="mod">
          <ac:chgData name="Ankitha Sunny" userId="973284a90538285c" providerId="LiveId" clId="{2D908544-5A7C-41C0-9870-19AE626AED04}" dt="2022-10-20T16:55:31.755" v="1922" actId="208"/>
          <ac:cxnSpMkLst>
            <pc:docMk/>
            <pc:sldMk cId="0" sldId="259"/>
            <ac:cxnSpMk id="39" creationId="{DA17D883-0F02-734E-A80F-4E7A585B31DE}"/>
          </ac:cxnSpMkLst>
        </pc:cxnChg>
      </pc:sldChg>
      <pc:sldChg chg="modSp add mod setBg modNotes">
        <pc:chgData name="Ankitha Sunny" userId="973284a90538285c" providerId="LiveId" clId="{2D908544-5A7C-41C0-9870-19AE626AED04}" dt="2022-10-20T17:10:11.684" v="2160" actId="20577"/>
        <pc:sldMkLst>
          <pc:docMk/>
          <pc:sldMk cId="0" sldId="260"/>
        </pc:sldMkLst>
        <pc:spChg chg="mod">
          <ac:chgData name="Ankitha Sunny" userId="973284a90538285c" providerId="LiveId" clId="{2D908544-5A7C-41C0-9870-19AE626AED04}" dt="2022-10-20T17:10:11.684" v="2160" actId="20577"/>
          <ac:spMkLst>
            <pc:docMk/>
            <pc:sldMk cId="0" sldId="260"/>
            <ac:spMk id="361" creationId="{00000000-0000-0000-0000-000000000000}"/>
          </ac:spMkLst>
        </pc:spChg>
        <pc:picChg chg="mod">
          <ac:chgData name="Ankitha Sunny" userId="973284a90538285c" providerId="LiveId" clId="{2D908544-5A7C-41C0-9870-19AE626AED04}" dt="2022-10-20T17:10:06.378" v="2158" actId="1076"/>
          <ac:picMkLst>
            <pc:docMk/>
            <pc:sldMk cId="0" sldId="260"/>
            <ac:picMk id="362" creationId="{00000000-0000-0000-0000-000000000000}"/>
          </ac:picMkLst>
        </pc:picChg>
      </pc:sldChg>
      <pc:sldChg chg="addSp delSp modSp add mod">
        <pc:chgData name="Ankitha Sunny" userId="973284a90538285c" providerId="LiveId" clId="{2D908544-5A7C-41C0-9870-19AE626AED04}" dt="2022-10-21T04:24:28.558" v="3486" actId="20577"/>
        <pc:sldMkLst>
          <pc:docMk/>
          <pc:sldMk cId="0" sldId="261"/>
        </pc:sldMkLst>
        <pc:spChg chg="add mod">
          <ac:chgData name="Ankitha Sunny" userId="973284a90538285c" providerId="LiveId" clId="{2D908544-5A7C-41C0-9870-19AE626AED04}" dt="2022-10-20T17:24:57.701" v="2395" actId="20577"/>
          <ac:spMkLst>
            <pc:docMk/>
            <pc:sldMk cId="0" sldId="261"/>
            <ac:spMk id="8" creationId="{BE1C526F-9552-5AAC-76D9-1F0B2C948F2B}"/>
          </ac:spMkLst>
        </pc:spChg>
        <pc:spChg chg="add mod">
          <ac:chgData name="Ankitha Sunny" userId="973284a90538285c" providerId="LiveId" clId="{2D908544-5A7C-41C0-9870-19AE626AED04}" dt="2022-10-20T17:25:01.607" v="2397" actId="20577"/>
          <ac:spMkLst>
            <pc:docMk/>
            <pc:sldMk cId="0" sldId="261"/>
            <ac:spMk id="9" creationId="{082B202A-F93A-8C25-6751-C50A7D5DEA0D}"/>
          </ac:spMkLst>
        </pc:spChg>
        <pc:spChg chg="add mod">
          <ac:chgData name="Ankitha Sunny" userId="973284a90538285c" providerId="LiveId" clId="{2D908544-5A7C-41C0-9870-19AE626AED04}" dt="2022-10-20T17:23:45.382" v="2370" actId="1076"/>
          <ac:spMkLst>
            <pc:docMk/>
            <pc:sldMk cId="0" sldId="261"/>
            <ac:spMk id="10" creationId="{DE3D5D71-58A6-1BA5-2374-9C384ED7B4E8}"/>
          </ac:spMkLst>
        </pc:spChg>
        <pc:spChg chg="del mod">
          <ac:chgData name="Ankitha Sunny" userId="973284a90538285c" providerId="LiveId" clId="{2D908544-5A7C-41C0-9870-19AE626AED04}" dt="2022-10-20T16:56:25.374" v="1926" actId="478"/>
          <ac:spMkLst>
            <pc:docMk/>
            <pc:sldMk cId="0" sldId="261"/>
            <ac:spMk id="367" creationId="{00000000-0000-0000-0000-000000000000}"/>
          </ac:spMkLst>
        </pc:spChg>
        <pc:spChg chg="del mod">
          <ac:chgData name="Ankitha Sunny" userId="973284a90538285c" providerId="LiveId" clId="{2D908544-5A7C-41C0-9870-19AE626AED04}" dt="2022-10-18T06:06:05.865" v="46" actId="478"/>
          <ac:spMkLst>
            <pc:docMk/>
            <pc:sldMk cId="0" sldId="261"/>
            <ac:spMk id="370" creationId="{00000000-0000-0000-0000-000000000000}"/>
          </ac:spMkLst>
        </pc:spChg>
        <pc:spChg chg="mod">
          <ac:chgData name="Ankitha Sunny" userId="973284a90538285c" providerId="LiveId" clId="{2D908544-5A7C-41C0-9870-19AE626AED04}" dt="2022-10-21T04:24:28.558" v="3486" actId="20577"/>
          <ac:spMkLst>
            <pc:docMk/>
            <pc:sldMk cId="0" sldId="261"/>
            <ac:spMk id="371" creationId="{00000000-0000-0000-0000-000000000000}"/>
          </ac:spMkLst>
        </pc:spChg>
        <pc:picChg chg="add mod">
          <ac:chgData name="Ankitha Sunny" userId="973284a90538285c" providerId="LiveId" clId="{2D908544-5A7C-41C0-9870-19AE626AED04}" dt="2022-10-20T17:02:24.390" v="2098" actId="1076"/>
          <ac:picMkLst>
            <pc:docMk/>
            <pc:sldMk cId="0" sldId="261"/>
            <ac:picMk id="3" creationId="{86B48E8B-7D0B-86ED-D61F-F7A8C02C047B}"/>
          </ac:picMkLst>
        </pc:picChg>
        <pc:picChg chg="add mod">
          <ac:chgData name="Ankitha Sunny" userId="973284a90538285c" providerId="LiveId" clId="{2D908544-5A7C-41C0-9870-19AE626AED04}" dt="2022-10-20T17:25:14.539" v="2398" actId="1076"/>
          <ac:picMkLst>
            <pc:docMk/>
            <pc:sldMk cId="0" sldId="261"/>
            <ac:picMk id="5" creationId="{1365D0AE-209A-44F9-5EA9-76B30C4D755D}"/>
          </ac:picMkLst>
        </pc:picChg>
        <pc:picChg chg="add mod">
          <ac:chgData name="Ankitha Sunny" userId="973284a90538285c" providerId="LiveId" clId="{2D908544-5A7C-41C0-9870-19AE626AED04}" dt="2022-10-20T17:23:49.822" v="2371" actId="1076"/>
          <ac:picMkLst>
            <pc:docMk/>
            <pc:sldMk cId="0" sldId="261"/>
            <ac:picMk id="7" creationId="{B3F919D0-C376-6A3B-538F-5C76C6B37BE7}"/>
          </ac:picMkLst>
        </pc:picChg>
        <pc:picChg chg="del">
          <ac:chgData name="Ankitha Sunny" userId="973284a90538285c" providerId="LiveId" clId="{2D908544-5A7C-41C0-9870-19AE626AED04}" dt="2022-10-18T06:11:18.198" v="142" actId="478"/>
          <ac:picMkLst>
            <pc:docMk/>
            <pc:sldMk cId="0" sldId="261"/>
            <ac:picMk id="368" creationId="{00000000-0000-0000-0000-000000000000}"/>
          </ac:picMkLst>
        </pc:picChg>
        <pc:picChg chg="mod">
          <ac:chgData name="Ankitha Sunny" userId="973284a90538285c" providerId="LiveId" clId="{2D908544-5A7C-41C0-9870-19AE626AED04}" dt="2022-10-20T16:57:12.090" v="1934" actId="1076"/>
          <ac:picMkLst>
            <pc:docMk/>
            <pc:sldMk cId="0" sldId="261"/>
            <ac:picMk id="369" creationId="{00000000-0000-0000-0000-000000000000}"/>
          </ac:picMkLst>
        </pc:picChg>
      </pc:sldChg>
      <pc:sldChg chg="addSp delSp modSp add mod">
        <pc:chgData name="Ankitha Sunny" userId="973284a90538285c" providerId="LiveId" clId="{2D908544-5A7C-41C0-9870-19AE626AED04}" dt="2022-10-20T18:55:18.625" v="3118" actId="1076"/>
        <pc:sldMkLst>
          <pc:docMk/>
          <pc:sldMk cId="0" sldId="263"/>
        </pc:sldMkLst>
        <pc:spChg chg="add mod">
          <ac:chgData name="Ankitha Sunny" userId="973284a90538285c" providerId="LiveId" clId="{2D908544-5A7C-41C0-9870-19AE626AED04}" dt="2022-10-20T18:54:39.232" v="3117" actId="20577"/>
          <ac:spMkLst>
            <pc:docMk/>
            <pc:sldMk cId="0" sldId="263"/>
            <ac:spMk id="2" creationId="{5984EF2F-6598-CB20-5D96-EA6D1C3ED867}"/>
          </ac:spMkLst>
        </pc:spChg>
        <pc:spChg chg="add del mod">
          <ac:chgData name="Ankitha Sunny" userId="973284a90538285c" providerId="LiveId" clId="{2D908544-5A7C-41C0-9870-19AE626AED04}" dt="2022-10-18T06:25:24.774" v="402"/>
          <ac:spMkLst>
            <pc:docMk/>
            <pc:sldMk cId="0" sldId="263"/>
            <ac:spMk id="2" creationId="{D6147F77-D020-250E-9E8F-4C77F3613E19}"/>
          </ac:spMkLst>
        </pc:spChg>
        <pc:spChg chg="add mod">
          <ac:chgData name="Ankitha Sunny" userId="973284a90538285c" providerId="LiveId" clId="{2D908544-5A7C-41C0-9870-19AE626AED04}" dt="2022-10-20T18:55:18.625" v="3118" actId="1076"/>
          <ac:spMkLst>
            <pc:docMk/>
            <pc:sldMk cId="0" sldId="263"/>
            <ac:spMk id="3" creationId="{22371DAC-C4A6-151C-3532-F79ED88B53B5}"/>
          </ac:spMkLst>
        </pc:spChg>
        <pc:spChg chg="add mod">
          <ac:chgData name="Ankitha Sunny" userId="973284a90538285c" providerId="LiveId" clId="{2D908544-5A7C-41C0-9870-19AE626AED04}" dt="2022-10-20T17:28:08.156" v="2423" actId="1076"/>
          <ac:spMkLst>
            <pc:docMk/>
            <pc:sldMk cId="0" sldId="263"/>
            <ac:spMk id="6" creationId="{7458E5BD-85B1-3F5B-AAA2-4C8CFC1A88CF}"/>
          </ac:spMkLst>
        </pc:spChg>
        <pc:spChg chg="del mod">
          <ac:chgData name="Ankitha Sunny" userId="973284a90538285c" providerId="LiveId" clId="{2D908544-5A7C-41C0-9870-19AE626AED04}" dt="2022-10-20T17:10:57.728" v="2167" actId="478"/>
          <ac:spMkLst>
            <pc:docMk/>
            <pc:sldMk cId="0" sldId="263"/>
            <ac:spMk id="383" creationId="{00000000-0000-0000-0000-000000000000}"/>
          </ac:spMkLst>
        </pc:spChg>
        <pc:spChg chg="del mod">
          <ac:chgData name="Ankitha Sunny" userId="973284a90538285c" providerId="LiveId" clId="{2D908544-5A7C-41C0-9870-19AE626AED04}" dt="2022-10-18T06:24:12.774" v="394"/>
          <ac:spMkLst>
            <pc:docMk/>
            <pc:sldMk cId="0" sldId="263"/>
            <ac:spMk id="387" creationId="{00000000-0000-0000-0000-000000000000}"/>
          </ac:spMkLst>
        </pc:spChg>
        <pc:picChg chg="add mod">
          <ac:chgData name="Ankitha Sunny" userId="973284a90538285c" providerId="LiveId" clId="{2D908544-5A7C-41C0-9870-19AE626AED04}" dt="2022-10-20T17:13:39.966" v="2234" actId="1076"/>
          <ac:picMkLst>
            <pc:docMk/>
            <pc:sldMk cId="0" sldId="263"/>
            <ac:picMk id="5" creationId="{E3B4618E-DF68-645C-840D-A1146B12AE1E}"/>
          </ac:picMkLst>
        </pc:picChg>
        <pc:picChg chg="del">
          <ac:chgData name="Ankitha Sunny" userId="973284a90538285c" providerId="LiveId" clId="{2D908544-5A7C-41C0-9870-19AE626AED04}" dt="2022-10-18T06:24:12.770" v="392" actId="478"/>
          <ac:picMkLst>
            <pc:docMk/>
            <pc:sldMk cId="0" sldId="263"/>
            <ac:picMk id="384" creationId="{00000000-0000-0000-0000-000000000000}"/>
          </ac:picMkLst>
        </pc:picChg>
        <pc:picChg chg="del">
          <ac:chgData name="Ankitha Sunny" userId="973284a90538285c" providerId="LiveId" clId="{2D908544-5A7C-41C0-9870-19AE626AED04}" dt="2022-10-18T06:24:15.305" v="395" actId="478"/>
          <ac:picMkLst>
            <pc:docMk/>
            <pc:sldMk cId="0" sldId="263"/>
            <ac:picMk id="385" creationId="{00000000-0000-0000-0000-000000000000}"/>
          </ac:picMkLst>
        </pc:picChg>
        <pc:picChg chg="del">
          <ac:chgData name="Ankitha Sunny" userId="973284a90538285c" providerId="LiveId" clId="{2D908544-5A7C-41C0-9870-19AE626AED04}" dt="2022-10-18T06:24:18.240" v="396" actId="478"/>
          <ac:picMkLst>
            <pc:docMk/>
            <pc:sldMk cId="0" sldId="263"/>
            <ac:picMk id="386" creationId="{00000000-0000-0000-0000-000000000000}"/>
          </ac:picMkLst>
        </pc:picChg>
        <pc:picChg chg="mod">
          <ac:chgData name="Ankitha Sunny" userId="973284a90538285c" providerId="LiveId" clId="{2D908544-5A7C-41C0-9870-19AE626AED04}" dt="2022-10-20T17:10:44.484" v="2164" actId="1076"/>
          <ac:picMkLst>
            <pc:docMk/>
            <pc:sldMk cId="0" sldId="263"/>
            <ac:picMk id="388" creationId="{00000000-0000-0000-0000-000000000000}"/>
          </ac:picMkLst>
        </pc:picChg>
      </pc:sldChg>
      <pc:sldChg chg="add del modNotes">
        <pc:chgData name="Ankitha Sunny" userId="973284a90538285c" providerId="LiveId" clId="{2D908544-5A7C-41C0-9870-19AE626AED04}" dt="2022-10-21T10:45:34.474" v="6467" actId="47"/>
        <pc:sldMkLst>
          <pc:docMk/>
          <pc:sldMk cId="0" sldId="264"/>
        </pc:sldMkLst>
      </pc:sldChg>
      <pc:sldChg chg="addSp delSp modSp add mod">
        <pc:chgData name="Ankitha Sunny" userId="973284a90538285c" providerId="LiveId" clId="{2D908544-5A7C-41C0-9870-19AE626AED04}" dt="2022-10-20T17:27:10.770" v="2415" actId="1076"/>
        <pc:sldMkLst>
          <pc:docMk/>
          <pc:sldMk cId="3111310777" sldId="265"/>
        </pc:sldMkLst>
        <pc:spChg chg="mod">
          <ac:chgData name="Ankitha Sunny" userId="973284a90538285c" providerId="LiveId" clId="{2D908544-5A7C-41C0-9870-19AE626AED04}" dt="2022-10-20T17:27:10.770" v="2415" actId="1076"/>
          <ac:spMkLst>
            <pc:docMk/>
            <pc:sldMk cId="3111310777" sldId="265"/>
            <ac:spMk id="3" creationId="{22371DAC-C4A6-151C-3532-F79ED88B53B5}"/>
          </ac:spMkLst>
        </pc:spChg>
        <pc:spChg chg="del">
          <ac:chgData name="Ankitha Sunny" userId="973284a90538285c" providerId="LiveId" clId="{2D908544-5A7C-41C0-9870-19AE626AED04}" dt="2022-10-18T06:46:33.094" v="931" actId="478"/>
          <ac:spMkLst>
            <pc:docMk/>
            <pc:sldMk cId="3111310777" sldId="265"/>
            <ac:spMk id="6" creationId="{7458E5BD-85B1-3F5B-AAA2-4C8CFC1A88CF}"/>
          </ac:spMkLst>
        </pc:spChg>
        <pc:spChg chg="del mod">
          <ac:chgData name="Ankitha Sunny" userId="973284a90538285c" providerId="LiveId" clId="{2D908544-5A7C-41C0-9870-19AE626AED04}" dt="2022-10-18T06:44:47.095" v="851" actId="478"/>
          <ac:spMkLst>
            <pc:docMk/>
            <pc:sldMk cId="3111310777" sldId="265"/>
            <ac:spMk id="383" creationId="{00000000-0000-0000-0000-000000000000}"/>
          </ac:spMkLst>
        </pc:spChg>
        <pc:picChg chg="add mod">
          <ac:chgData name="Ankitha Sunny" userId="973284a90538285c" providerId="LiveId" clId="{2D908544-5A7C-41C0-9870-19AE626AED04}" dt="2022-10-20T17:16:50.038" v="2274" actId="1076"/>
          <ac:picMkLst>
            <pc:docMk/>
            <pc:sldMk cId="3111310777" sldId="265"/>
            <ac:picMk id="4" creationId="{39298D29-E2C6-6D73-D9EA-4C65083DF34A}"/>
          </ac:picMkLst>
        </pc:picChg>
        <pc:picChg chg="del mod">
          <ac:chgData name="Ankitha Sunny" userId="973284a90538285c" providerId="LiveId" clId="{2D908544-5A7C-41C0-9870-19AE626AED04}" dt="2022-10-18T06:46:28.838" v="930" actId="478"/>
          <ac:picMkLst>
            <pc:docMk/>
            <pc:sldMk cId="3111310777" sldId="265"/>
            <ac:picMk id="5" creationId="{E3B4618E-DF68-645C-840D-A1146B12AE1E}"/>
          </ac:picMkLst>
        </pc:picChg>
        <pc:picChg chg="mod">
          <ac:chgData name="Ankitha Sunny" userId="973284a90538285c" providerId="LiveId" clId="{2D908544-5A7C-41C0-9870-19AE626AED04}" dt="2022-10-20T17:16:47.530" v="2273" actId="1076"/>
          <ac:picMkLst>
            <pc:docMk/>
            <pc:sldMk cId="3111310777" sldId="265"/>
            <ac:picMk id="388" creationId="{00000000-0000-0000-0000-000000000000}"/>
          </ac:picMkLst>
        </pc:picChg>
      </pc:sldChg>
      <pc:sldChg chg="addSp delSp modSp add mod">
        <pc:chgData name="Ankitha Sunny" userId="973284a90538285c" providerId="LiveId" clId="{2D908544-5A7C-41C0-9870-19AE626AED04}" dt="2022-10-20T17:26:07.501" v="2405" actId="15"/>
        <pc:sldMkLst>
          <pc:docMk/>
          <pc:sldMk cId="934857845" sldId="266"/>
        </pc:sldMkLst>
        <pc:spChg chg="mod">
          <ac:chgData name="Ankitha Sunny" userId="973284a90538285c" providerId="LiveId" clId="{2D908544-5A7C-41C0-9870-19AE626AED04}" dt="2022-10-20T17:26:07.501" v="2405" actId="15"/>
          <ac:spMkLst>
            <pc:docMk/>
            <pc:sldMk cId="934857845" sldId="266"/>
            <ac:spMk id="3" creationId="{22371DAC-C4A6-151C-3532-F79ED88B53B5}"/>
          </ac:spMkLst>
        </pc:spChg>
        <pc:picChg chg="del">
          <ac:chgData name="Ankitha Sunny" userId="973284a90538285c" providerId="LiveId" clId="{2D908544-5A7C-41C0-9870-19AE626AED04}" dt="2022-10-18T06:52:07.978" v="1016" actId="478"/>
          <ac:picMkLst>
            <pc:docMk/>
            <pc:sldMk cId="934857845" sldId="266"/>
            <ac:picMk id="4" creationId="{39298D29-E2C6-6D73-D9EA-4C65083DF34A}"/>
          </ac:picMkLst>
        </pc:picChg>
        <pc:picChg chg="add mod">
          <ac:chgData name="Ankitha Sunny" userId="973284a90538285c" providerId="LiveId" clId="{2D908544-5A7C-41C0-9870-19AE626AED04}" dt="2022-10-20T17:22:46.845" v="2365" actId="1076"/>
          <ac:picMkLst>
            <pc:docMk/>
            <pc:sldMk cId="934857845" sldId="266"/>
            <ac:picMk id="5" creationId="{6426B310-0440-D953-40A0-A490E5729B16}"/>
          </ac:picMkLst>
        </pc:picChg>
        <pc:picChg chg="mod">
          <ac:chgData name="Ankitha Sunny" userId="973284a90538285c" providerId="LiveId" clId="{2D908544-5A7C-41C0-9870-19AE626AED04}" dt="2022-10-20T17:21:20.225" v="2353" actId="1076"/>
          <ac:picMkLst>
            <pc:docMk/>
            <pc:sldMk cId="934857845" sldId="266"/>
            <ac:picMk id="388" creationId="{00000000-0000-0000-0000-000000000000}"/>
          </ac:picMkLst>
        </pc:picChg>
      </pc:sldChg>
      <pc:sldChg chg="addSp delSp modSp add del mod ord">
        <pc:chgData name="Ankitha Sunny" userId="973284a90538285c" providerId="LiveId" clId="{2D908544-5A7C-41C0-9870-19AE626AED04}" dt="2022-10-21T10:46:30.550" v="6474" actId="47"/>
        <pc:sldMkLst>
          <pc:docMk/>
          <pc:sldMk cId="1327929425" sldId="267"/>
        </pc:sldMkLst>
        <pc:spChg chg="add del mod">
          <ac:chgData name="Ankitha Sunny" userId="973284a90538285c" providerId="LiveId" clId="{2D908544-5A7C-41C0-9870-19AE626AED04}" dt="2022-10-21T10:46:12.265" v="6470" actId="478"/>
          <ac:spMkLst>
            <pc:docMk/>
            <pc:sldMk cId="1327929425" sldId="267"/>
            <ac:spMk id="2" creationId="{D40380BF-C1D5-DC86-8331-5FF5AE08F03A}"/>
          </ac:spMkLst>
        </pc:spChg>
        <pc:spChg chg="del mod">
          <ac:chgData name="Ankitha Sunny" userId="973284a90538285c" providerId="LiveId" clId="{2D908544-5A7C-41C0-9870-19AE626AED04}" dt="2022-10-18T17:43:20.075" v="1640"/>
          <ac:spMkLst>
            <pc:docMk/>
            <pc:sldMk cId="1327929425" sldId="267"/>
            <ac:spMk id="3" creationId="{22371DAC-C4A6-151C-3532-F79ED88B53B5}"/>
          </ac:spMkLst>
        </pc:spChg>
        <pc:picChg chg="add del mod">
          <ac:chgData name="Ankitha Sunny" userId="973284a90538285c" providerId="LiveId" clId="{2D908544-5A7C-41C0-9870-19AE626AED04}" dt="2022-10-18T17:42:00.864" v="1624" actId="21"/>
          <ac:picMkLst>
            <pc:docMk/>
            <pc:sldMk cId="1327929425" sldId="267"/>
            <ac:picMk id="4" creationId="{E3CB3F5B-0937-9B27-95FC-DFEB20BB3E60}"/>
          </ac:picMkLst>
        </pc:picChg>
        <pc:picChg chg="del mod">
          <ac:chgData name="Ankitha Sunny" userId="973284a90538285c" providerId="LiveId" clId="{2D908544-5A7C-41C0-9870-19AE626AED04}" dt="2022-10-18T17:32:31.298" v="1246" actId="478"/>
          <ac:picMkLst>
            <pc:docMk/>
            <pc:sldMk cId="1327929425" sldId="267"/>
            <ac:picMk id="5" creationId="{6426B310-0440-D953-40A0-A490E5729B16}"/>
          </ac:picMkLst>
        </pc:picChg>
      </pc:sldChg>
      <pc:sldChg chg="addSp delSp modSp add mod">
        <pc:chgData name="Ankitha Sunny" userId="973284a90538285c" providerId="LiveId" clId="{2D908544-5A7C-41C0-9870-19AE626AED04}" dt="2022-10-20T17:30:43.255" v="2461" actId="1076"/>
        <pc:sldMkLst>
          <pc:docMk/>
          <pc:sldMk cId="1565660041" sldId="268"/>
        </pc:sldMkLst>
        <pc:spChg chg="mod">
          <ac:chgData name="Ankitha Sunny" userId="973284a90538285c" providerId="LiveId" clId="{2D908544-5A7C-41C0-9870-19AE626AED04}" dt="2022-10-20T17:30:30.293" v="2460" actId="20577"/>
          <ac:spMkLst>
            <pc:docMk/>
            <pc:sldMk cId="1565660041" sldId="268"/>
            <ac:spMk id="3" creationId="{22371DAC-C4A6-151C-3532-F79ED88B53B5}"/>
          </ac:spMkLst>
        </pc:spChg>
        <pc:picChg chg="add mod">
          <ac:chgData name="Ankitha Sunny" userId="973284a90538285c" providerId="LiveId" clId="{2D908544-5A7C-41C0-9870-19AE626AED04}" dt="2022-10-20T17:30:43.255" v="2461" actId="1076"/>
          <ac:picMkLst>
            <pc:docMk/>
            <pc:sldMk cId="1565660041" sldId="268"/>
            <ac:picMk id="4" creationId="{74FC67A3-B7C5-B79C-D922-3B6909E8808F}"/>
          </ac:picMkLst>
        </pc:picChg>
        <pc:picChg chg="del">
          <ac:chgData name="Ankitha Sunny" userId="973284a90538285c" providerId="LiveId" clId="{2D908544-5A7C-41C0-9870-19AE626AED04}" dt="2022-10-18T17:36:29.305" v="1360" actId="478"/>
          <ac:picMkLst>
            <pc:docMk/>
            <pc:sldMk cId="1565660041" sldId="268"/>
            <ac:picMk id="5" creationId="{6426B310-0440-D953-40A0-A490E5729B16}"/>
          </ac:picMkLst>
        </pc:picChg>
        <pc:picChg chg="add del mod">
          <ac:chgData name="Ankitha Sunny" userId="973284a90538285c" providerId="LiveId" clId="{2D908544-5A7C-41C0-9870-19AE626AED04}" dt="2022-10-18T17:38:12.989" v="1455" actId="478"/>
          <ac:picMkLst>
            <pc:docMk/>
            <pc:sldMk cId="1565660041" sldId="268"/>
            <ac:picMk id="6" creationId="{0276EE22-76FA-03B0-7BBA-0B8622021804}"/>
          </ac:picMkLst>
        </pc:picChg>
        <pc:picChg chg="mod">
          <ac:chgData name="Ankitha Sunny" userId="973284a90538285c" providerId="LiveId" clId="{2D908544-5A7C-41C0-9870-19AE626AED04}" dt="2022-10-20T17:30:04.521" v="2454" actId="1076"/>
          <ac:picMkLst>
            <pc:docMk/>
            <pc:sldMk cId="1565660041" sldId="268"/>
            <ac:picMk id="388" creationId="{00000000-0000-0000-0000-000000000000}"/>
          </ac:picMkLst>
        </pc:picChg>
      </pc:sldChg>
      <pc:sldChg chg="addSp delSp modSp add mod">
        <pc:chgData name="Ankitha Sunny" userId="973284a90538285c" providerId="LiveId" clId="{2D908544-5A7C-41C0-9870-19AE626AED04}" dt="2022-10-20T17:37:34.981" v="2552" actId="20577"/>
        <pc:sldMkLst>
          <pc:docMk/>
          <pc:sldMk cId="644129500" sldId="269"/>
        </pc:sldMkLst>
        <pc:spChg chg="mod">
          <ac:chgData name="Ankitha Sunny" userId="973284a90538285c" providerId="LiveId" clId="{2D908544-5A7C-41C0-9870-19AE626AED04}" dt="2022-10-20T17:37:34.981" v="2552" actId="20577"/>
          <ac:spMkLst>
            <pc:docMk/>
            <pc:sldMk cId="644129500" sldId="269"/>
            <ac:spMk id="3" creationId="{22371DAC-C4A6-151C-3532-F79ED88B53B5}"/>
          </ac:spMkLst>
        </pc:spChg>
        <pc:picChg chg="del">
          <ac:chgData name="Ankitha Sunny" userId="973284a90538285c" providerId="LiveId" clId="{2D908544-5A7C-41C0-9870-19AE626AED04}" dt="2022-10-18T17:39:10.438" v="1522" actId="478"/>
          <ac:picMkLst>
            <pc:docMk/>
            <pc:sldMk cId="644129500" sldId="269"/>
            <ac:picMk id="4" creationId="{74FC67A3-B7C5-B79C-D922-3B6909E8808F}"/>
          </ac:picMkLst>
        </pc:picChg>
        <pc:picChg chg="add mod">
          <ac:chgData name="Ankitha Sunny" userId="973284a90538285c" providerId="LiveId" clId="{2D908544-5A7C-41C0-9870-19AE626AED04}" dt="2022-10-20T17:32:49.570" v="2494" actId="1076"/>
          <ac:picMkLst>
            <pc:docMk/>
            <pc:sldMk cId="644129500" sldId="269"/>
            <ac:picMk id="5" creationId="{A24C95F6-4BBD-FBCE-9F52-8D6B314828DB}"/>
          </ac:picMkLst>
        </pc:picChg>
        <pc:picChg chg="mod">
          <ac:chgData name="Ankitha Sunny" userId="973284a90538285c" providerId="LiveId" clId="{2D908544-5A7C-41C0-9870-19AE626AED04}" dt="2022-10-20T17:31:49.200" v="2473" actId="1076"/>
          <ac:picMkLst>
            <pc:docMk/>
            <pc:sldMk cId="644129500" sldId="269"/>
            <ac:picMk id="388" creationId="{00000000-0000-0000-0000-000000000000}"/>
          </ac:picMkLst>
        </pc:picChg>
      </pc:sldChg>
      <pc:sldChg chg="addSp delSp modSp add del mod">
        <pc:chgData name="Ankitha Sunny" userId="973284a90538285c" providerId="LiveId" clId="{2D908544-5A7C-41C0-9870-19AE626AED04}" dt="2022-10-20T17:39:53.900" v="2596" actId="47"/>
        <pc:sldMkLst>
          <pc:docMk/>
          <pc:sldMk cId="1132055257" sldId="270"/>
        </pc:sldMkLst>
        <pc:spChg chg="mod">
          <ac:chgData name="Ankitha Sunny" userId="973284a90538285c" providerId="LiveId" clId="{2D908544-5A7C-41C0-9870-19AE626AED04}" dt="2022-10-18T17:44:18.442" v="1650" actId="1076"/>
          <ac:spMkLst>
            <pc:docMk/>
            <pc:sldMk cId="1132055257" sldId="270"/>
            <ac:spMk id="3" creationId="{22371DAC-C4A6-151C-3532-F79ED88B53B5}"/>
          </ac:spMkLst>
        </pc:spChg>
        <pc:spChg chg="add mod">
          <ac:chgData name="Ankitha Sunny" userId="973284a90538285c" providerId="LiveId" clId="{2D908544-5A7C-41C0-9870-19AE626AED04}" dt="2022-10-18T17:44:08.028" v="1648" actId="1076"/>
          <ac:spMkLst>
            <pc:docMk/>
            <pc:sldMk cId="1132055257" sldId="270"/>
            <ac:spMk id="9" creationId="{652D1984-2873-616D-C02D-5C0C05B9CFB1}"/>
          </ac:spMkLst>
        </pc:spChg>
        <pc:picChg chg="add del mod">
          <ac:chgData name="Ankitha Sunny" userId="973284a90538285c" providerId="LiveId" clId="{2D908544-5A7C-41C0-9870-19AE626AED04}" dt="2022-10-18T17:41:39.567" v="1620" actId="478"/>
          <ac:picMkLst>
            <pc:docMk/>
            <pc:sldMk cId="1132055257" sldId="270"/>
            <ac:picMk id="4" creationId="{9C15294A-FEC4-1A2E-CEAC-D77C2F1DFAA6}"/>
          </ac:picMkLst>
        </pc:picChg>
        <pc:picChg chg="del">
          <ac:chgData name="Ankitha Sunny" userId="973284a90538285c" providerId="LiveId" clId="{2D908544-5A7C-41C0-9870-19AE626AED04}" dt="2022-10-18T17:40:46.969" v="1616" actId="478"/>
          <ac:picMkLst>
            <pc:docMk/>
            <pc:sldMk cId="1132055257" sldId="270"/>
            <ac:picMk id="5" creationId="{A24C95F6-4BBD-FBCE-9F52-8D6B314828DB}"/>
          </ac:picMkLst>
        </pc:picChg>
        <pc:picChg chg="add del mod">
          <ac:chgData name="Ankitha Sunny" userId="973284a90538285c" providerId="LiveId" clId="{2D908544-5A7C-41C0-9870-19AE626AED04}" dt="2022-10-20T17:36:53.814" v="2522" actId="21"/>
          <ac:picMkLst>
            <pc:docMk/>
            <pc:sldMk cId="1132055257" sldId="270"/>
            <ac:picMk id="7" creationId="{AD107B25-516B-42A5-92BC-7AD6C025C79A}"/>
          </ac:picMkLst>
        </pc:picChg>
        <pc:picChg chg="add del mod">
          <ac:chgData name="Ankitha Sunny" userId="973284a90538285c" providerId="LiveId" clId="{2D908544-5A7C-41C0-9870-19AE626AED04}" dt="2022-10-20T17:39:07.311" v="2582" actId="21"/>
          <ac:picMkLst>
            <pc:docMk/>
            <pc:sldMk cId="1132055257" sldId="270"/>
            <ac:picMk id="8" creationId="{D7CD25F8-1F75-E62A-D49D-35AAD0CAA629}"/>
          </ac:picMkLst>
        </pc:picChg>
      </pc:sldChg>
      <pc:sldChg chg="addSp delSp modSp add del mod ord">
        <pc:chgData name="Ankitha Sunny" userId="973284a90538285c" providerId="LiveId" clId="{2D908544-5A7C-41C0-9870-19AE626AED04}" dt="2022-10-20T17:41:08.896" v="2618" actId="47"/>
        <pc:sldMkLst>
          <pc:docMk/>
          <pc:sldMk cId="3764224687" sldId="271"/>
        </pc:sldMkLst>
        <pc:spChg chg="mod">
          <ac:chgData name="Ankitha Sunny" userId="973284a90538285c" providerId="LiveId" clId="{2D908544-5A7C-41C0-9870-19AE626AED04}" dt="2022-10-18T17:45:44.390" v="1753" actId="20577"/>
          <ac:spMkLst>
            <pc:docMk/>
            <pc:sldMk cId="3764224687" sldId="271"/>
            <ac:spMk id="3" creationId="{22371DAC-C4A6-151C-3532-F79ED88B53B5}"/>
          </ac:spMkLst>
        </pc:spChg>
        <pc:picChg chg="add del mod">
          <ac:chgData name="Ankitha Sunny" userId="973284a90538285c" providerId="LiveId" clId="{2D908544-5A7C-41C0-9870-19AE626AED04}" dt="2022-10-20T17:40:57.098" v="2615" actId="21"/>
          <ac:picMkLst>
            <pc:docMk/>
            <pc:sldMk cId="3764224687" sldId="271"/>
            <ac:picMk id="4" creationId="{9400A620-CC26-7C19-478F-A9BA7F6EC0B1}"/>
          </ac:picMkLst>
        </pc:picChg>
        <pc:picChg chg="del">
          <ac:chgData name="Ankitha Sunny" userId="973284a90538285c" providerId="LiveId" clId="{2D908544-5A7C-41C0-9870-19AE626AED04}" dt="2022-10-18T17:45:46.084" v="1754" actId="478"/>
          <ac:picMkLst>
            <pc:docMk/>
            <pc:sldMk cId="3764224687" sldId="271"/>
            <ac:picMk id="5" creationId="{A24C95F6-4BBD-FBCE-9F52-8D6B314828DB}"/>
          </ac:picMkLst>
        </pc:picChg>
      </pc:sldChg>
      <pc:sldChg chg="addSp delSp modSp add mod">
        <pc:chgData name="Ankitha Sunny" userId="973284a90538285c" providerId="LiveId" clId="{2D908544-5A7C-41C0-9870-19AE626AED04}" dt="2022-10-20T17:37:40.833" v="2553" actId="1076"/>
        <pc:sldMkLst>
          <pc:docMk/>
          <pc:sldMk cId="4276959485" sldId="272"/>
        </pc:sldMkLst>
        <pc:spChg chg="mod">
          <ac:chgData name="Ankitha Sunny" userId="973284a90538285c" providerId="LiveId" clId="{2D908544-5A7C-41C0-9870-19AE626AED04}" dt="2022-10-20T17:37:19.527" v="2537" actId="20577"/>
          <ac:spMkLst>
            <pc:docMk/>
            <pc:sldMk cId="4276959485" sldId="272"/>
            <ac:spMk id="3" creationId="{22371DAC-C4A6-151C-3532-F79ED88B53B5}"/>
          </ac:spMkLst>
        </pc:spChg>
        <pc:picChg chg="add mod">
          <ac:chgData name="Ankitha Sunny" userId="973284a90538285c" providerId="LiveId" clId="{2D908544-5A7C-41C0-9870-19AE626AED04}" dt="2022-10-20T17:37:40.833" v="2553" actId="1076"/>
          <ac:picMkLst>
            <pc:docMk/>
            <pc:sldMk cId="4276959485" sldId="272"/>
            <ac:picMk id="2" creationId="{602A94B5-34FB-4BC4-8818-D8165F7F18E7}"/>
          </ac:picMkLst>
        </pc:picChg>
        <pc:picChg chg="del mod">
          <ac:chgData name="Ankitha Sunny" userId="973284a90538285c" providerId="LiveId" clId="{2D908544-5A7C-41C0-9870-19AE626AED04}" dt="2022-10-20T17:36:50.104" v="2520" actId="478"/>
          <ac:picMkLst>
            <pc:docMk/>
            <pc:sldMk cId="4276959485" sldId="272"/>
            <ac:picMk id="5" creationId="{A24C95F6-4BBD-FBCE-9F52-8D6B314828DB}"/>
          </ac:picMkLst>
        </pc:picChg>
      </pc:sldChg>
      <pc:sldChg chg="addSp delSp modSp add mod">
        <pc:chgData name="Ankitha Sunny" userId="973284a90538285c" providerId="LiveId" clId="{2D908544-5A7C-41C0-9870-19AE626AED04}" dt="2022-10-20T17:39:45.571" v="2595" actId="20577"/>
        <pc:sldMkLst>
          <pc:docMk/>
          <pc:sldMk cId="1722148115" sldId="273"/>
        </pc:sldMkLst>
        <pc:spChg chg="mod">
          <ac:chgData name="Ankitha Sunny" userId="973284a90538285c" providerId="LiveId" clId="{2D908544-5A7C-41C0-9870-19AE626AED04}" dt="2022-10-20T17:39:45.571" v="2595" actId="20577"/>
          <ac:spMkLst>
            <pc:docMk/>
            <pc:sldMk cId="1722148115" sldId="273"/>
            <ac:spMk id="3" creationId="{22371DAC-C4A6-151C-3532-F79ED88B53B5}"/>
          </ac:spMkLst>
        </pc:spChg>
        <pc:picChg chg="del mod">
          <ac:chgData name="Ankitha Sunny" userId="973284a90538285c" providerId="LiveId" clId="{2D908544-5A7C-41C0-9870-19AE626AED04}" dt="2022-10-20T17:39:03.933" v="2581" actId="478"/>
          <ac:picMkLst>
            <pc:docMk/>
            <pc:sldMk cId="1722148115" sldId="273"/>
            <ac:picMk id="2" creationId="{602A94B5-34FB-4BC4-8818-D8165F7F18E7}"/>
          </ac:picMkLst>
        </pc:picChg>
        <pc:picChg chg="add mod">
          <ac:chgData name="Ankitha Sunny" userId="973284a90538285c" providerId="LiveId" clId="{2D908544-5A7C-41C0-9870-19AE626AED04}" dt="2022-10-20T17:39:34.968" v="2590" actId="14100"/>
          <ac:picMkLst>
            <pc:docMk/>
            <pc:sldMk cId="1722148115" sldId="273"/>
            <ac:picMk id="4" creationId="{BFDA751B-9FA9-B8D1-8067-FA605EC81B96}"/>
          </ac:picMkLst>
        </pc:picChg>
        <pc:picChg chg="mod">
          <ac:chgData name="Ankitha Sunny" userId="973284a90538285c" providerId="LiveId" clId="{2D908544-5A7C-41C0-9870-19AE626AED04}" dt="2022-10-20T17:38:53.491" v="2579" actId="1076"/>
          <ac:picMkLst>
            <pc:docMk/>
            <pc:sldMk cId="1722148115" sldId="273"/>
            <ac:picMk id="388" creationId="{00000000-0000-0000-0000-000000000000}"/>
          </ac:picMkLst>
        </pc:picChg>
      </pc:sldChg>
      <pc:sldChg chg="addSp delSp modSp add mod">
        <pc:chgData name="Ankitha Sunny" userId="973284a90538285c" providerId="LiveId" clId="{2D908544-5A7C-41C0-9870-19AE626AED04}" dt="2022-10-20T17:41:03.083" v="2617" actId="1076"/>
        <pc:sldMkLst>
          <pc:docMk/>
          <pc:sldMk cId="1549553072" sldId="274"/>
        </pc:sldMkLst>
        <pc:spChg chg="mod">
          <ac:chgData name="Ankitha Sunny" userId="973284a90538285c" providerId="LiveId" clId="{2D908544-5A7C-41C0-9870-19AE626AED04}" dt="2022-10-20T17:40:50.608" v="2613" actId="207"/>
          <ac:spMkLst>
            <pc:docMk/>
            <pc:sldMk cId="1549553072" sldId="274"/>
            <ac:spMk id="3" creationId="{22371DAC-C4A6-151C-3532-F79ED88B53B5}"/>
          </ac:spMkLst>
        </pc:spChg>
        <pc:picChg chg="add mod">
          <ac:chgData name="Ankitha Sunny" userId="973284a90538285c" providerId="LiveId" clId="{2D908544-5A7C-41C0-9870-19AE626AED04}" dt="2022-10-20T17:41:03.083" v="2617" actId="1076"/>
          <ac:picMkLst>
            <pc:docMk/>
            <pc:sldMk cId="1549553072" sldId="274"/>
            <ac:picMk id="2" creationId="{50E91326-BB96-7065-6816-AC0C51DFB611}"/>
          </ac:picMkLst>
        </pc:picChg>
        <pc:picChg chg="del">
          <ac:chgData name="Ankitha Sunny" userId="973284a90538285c" providerId="LiveId" clId="{2D908544-5A7C-41C0-9870-19AE626AED04}" dt="2022-10-20T17:40:54.001" v="2614" actId="478"/>
          <ac:picMkLst>
            <pc:docMk/>
            <pc:sldMk cId="1549553072" sldId="274"/>
            <ac:picMk id="4" creationId="{BFDA751B-9FA9-B8D1-8067-FA605EC81B96}"/>
          </ac:picMkLst>
        </pc:picChg>
      </pc:sldChg>
      <pc:sldChg chg="addSp delSp modSp add mod">
        <pc:chgData name="Ankitha Sunny" userId="973284a90538285c" providerId="LiveId" clId="{2D908544-5A7C-41C0-9870-19AE626AED04}" dt="2022-10-20T17:50:22.178" v="2672" actId="208"/>
        <pc:sldMkLst>
          <pc:docMk/>
          <pc:sldMk cId="3553071508" sldId="275"/>
        </pc:sldMkLst>
        <pc:spChg chg="mod">
          <ac:chgData name="Ankitha Sunny" userId="973284a90538285c" providerId="LiveId" clId="{2D908544-5A7C-41C0-9870-19AE626AED04}" dt="2022-10-20T17:49:37.232" v="2666" actId="20577"/>
          <ac:spMkLst>
            <pc:docMk/>
            <pc:sldMk cId="3553071508" sldId="275"/>
            <ac:spMk id="3" creationId="{22371DAC-C4A6-151C-3532-F79ED88B53B5}"/>
          </ac:spMkLst>
        </pc:spChg>
        <pc:picChg chg="del">
          <ac:chgData name="Ankitha Sunny" userId="973284a90538285c" providerId="LiveId" clId="{2D908544-5A7C-41C0-9870-19AE626AED04}" dt="2022-10-20T17:47:08.306" v="2623" actId="478"/>
          <ac:picMkLst>
            <pc:docMk/>
            <pc:sldMk cId="3553071508" sldId="275"/>
            <ac:picMk id="2" creationId="{50E91326-BB96-7065-6816-AC0C51DFB611}"/>
          </ac:picMkLst>
        </pc:picChg>
        <pc:picChg chg="add mod">
          <ac:chgData name="Ankitha Sunny" userId="973284a90538285c" providerId="LiveId" clId="{2D908544-5A7C-41C0-9870-19AE626AED04}" dt="2022-10-20T17:50:22.178" v="2672" actId="208"/>
          <ac:picMkLst>
            <pc:docMk/>
            <pc:sldMk cId="3553071508" sldId="275"/>
            <ac:picMk id="5" creationId="{90AE057E-E29F-AE90-511D-E56EA27115AB}"/>
          </ac:picMkLst>
        </pc:picChg>
      </pc:sldChg>
      <pc:sldChg chg="addSp delSp modSp add mod">
        <pc:chgData name="Ankitha Sunny" userId="973284a90538285c" providerId="LiveId" clId="{2D908544-5A7C-41C0-9870-19AE626AED04}" dt="2022-10-20T18:58:10.593" v="3129" actId="20577"/>
        <pc:sldMkLst>
          <pc:docMk/>
          <pc:sldMk cId="3804834166" sldId="276"/>
        </pc:sldMkLst>
        <pc:spChg chg="mod">
          <ac:chgData name="Ankitha Sunny" userId="973284a90538285c" providerId="LiveId" clId="{2D908544-5A7C-41C0-9870-19AE626AED04}" dt="2022-10-20T18:58:10.593" v="3129" actId="20577"/>
          <ac:spMkLst>
            <pc:docMk/>
            <pc:sldMk cId="3804834166" sldId="276"/>
            <ac:spMk id="3" creationId="{22371DAC-C4A6-151C-3532-F79ED88B53B5}"/>
          </ac:spMkLst>
        </pc:spChg>
        <pc:spChg chg="add mod">
          <ac:chgData name="Ankitha Sunny" userId="973284a90538285c" providerId="LiveId" clId="{2D908544-5A7C-41C0-9870-19AE626AED04}" dt="2022-10-20T18:46:49.577" v="3074" actId="1076"/>
          <ac:spMkLst>
            <pc:docMk/>
            <pc:sldMk cId="3804834166" sldId="276"/>
            <ac:spMk id="10" creationId="{0F05D530-4652-E704-9DD5-75EB3CF37592}"/>
          </ac:spMkLst>
        </pc:spChg>
        <pc:picChg chg="add mod">
          <ac:chgData name="Ankitha Sunny" userId="973284a90538285c" providerId="LiveId" clId="{2D908544-5A7C-41C0-9870-19AE626AED04}" dt="2022-10-20T18:47:28.434" v="3076" actId="208"/>
          <ac:picMkLst>
            <pc:docMk/>
            <pc:sldMk cId="3804834166" sldId="276"/>
            <ac:picMk id="4" creationId="{FD13D652-DC08-5931-CD7A-A1F206679DE9}"/>
          </ac:picMkLst>
        </pc:picChg>
        <pc:picChg chg="del">
          <ac:chgData name="Ankitha Sunny" userId="973284a90538285c" providerId="LiveId" clId="{2D908544-5A7C-41C0-9870-19AE626AED04}" dt="2022-10-20T17:56:02.984" v="2674" actId="478"/>
          <ac:picMkLst>
            <pc:docMk/>
            <pc:sldMk cId="3804834166" sldId="276"/>
            <ac:picMk id="5" creationId="{90AE057E-E29F-AE90-511D-E56EA27115AB}"/>
          </ac:picMkLst>
        </pc:picChg>
        <pc:picChg chg="add mod">
          <ac:chgData name="Ankitha Sunny" userId="973284a90538285c" providerId="LiveId" clId="{2D908544-5A7C-41C0-9870-19AE626AED04}" dt="2022-10-20T18:49:17.653" v="3088" actId="1076"/>
          <ac:picMkLst>
            <pc:docMk/>
            <pc:sldMk cId="3804834166" sldId="276"/>
            <ac:picMk id="7" creationId="{B3A23941-2280-C73E-D717-2556B705EAF6}"/>
          </ac:picMkLst>
        </pc:picChg>
        <pc:picChg chg="add mod">
          <ac:chgData name="Ankitha Sunny" userId="973284a90538285c" providerId="LiveId" clId="{2D908544-5A7C-41C0-9870-19AE626AED04}" dt="2022-10-20T18:47:41.305" v="3077" actId="1076"/>
          <ac:picMkLst>
            <pc:docMk/>
            <pc:sldMk cId="3804834166" sldId="276"/>
            <ac:picMk id="9" creationId="{23DBD808-1799-9F47-C46B-B2795FBB4DA5}"/>
          </ac:picMkLst>
        </pc:picChg>
        <pc:picChg chg="mod">
          <ac:chgData name="Ankitha Sunny" userId="973284a90538285c" providerId="LiveId" clId="{2D908544-5A7C-41C0-9870-19AE626AED04}" dt="2022-10-20T18:49:36.345" v="3089" actId="1076"/>
          <ac:picMkLst>
            <pc:docMk/>
            <pc:sldMk cId="3804834166" sldId="276"/>
            <ac:picMk id="388" creationId="{00000000-0000-0000-0000-000000000000}"/>
          </ac:picMkLst>
        </pc:picChg>
      </pc:sldChg>
      <pc:sldChg chg="addSp modSp add mod">
        <pc:chgData name="Ankitha Sunny" userId="973284a90538285c" providerId="LiveId" clId="{2D908544-5A7C-41C0-9870-19AE626AED04}" dt="2022-10-21T17:06:42.146" v="6532" actId="20577"/>
        <pc:sldMkLst>
          <pc:docMk/>
          <pc:sldMk cId="1063384965" sldId="277"/>
        </pc:sldMkLst>
        <pc:spChg chg="mod">
          <ac:chgData name="Ankitha Sunny" userId="973284a90538285c" providerId="LiveId" clId="{2D908544-5A7C-41C0-9870-19AE626AED04}" dt="2022-10-21T17:06:42.146" v="6532" actId="20577"/>
          <ac:spMkLst>
            <pc:docMk/>
            <pc:sldMk cId="1063384965" sldId="277"/>
            <ac:spMk id="3" creationId="{22371DAC-C4A6-151C-3532-F79ED88B53B5}"/>
          </ac:spMkLst>
        </pc:spChg>
        <pc:picChg chg="add mod">
          <ac:chgData name="Ankitha Sunny" userId="973284a90538285c" providerId="LiveId" clId="{2D908544-5A7C-41C0-9870-19AE626AED04}" dt="2022-10-20T18:12:08.548" v="2857" actId="1076"/>
          <ac:picMkLst>
            <pc:docMk/>
            <pc:sldMk cId="1063384965" sldId="277"/>
            <ac:picMk id="4" creationId="{628DDCAB-6C4A-A5EC-29D1-747DE5ABF5A4}"/>
          </ac:picMkLst>
        </pc:picChg>
      </pc:sldChg>
      <pc:sldChg chg="addSp delSp modSp add mod">
        <pc:chgData name="Ankitha Sunny" userId="973284a90538285c" providerId="LiveId" clId="{2D908544-5A7C-41C0-9870-19AE626AED04}" dt="2022-10-20T19:20:39.294" v="3336" actId="313"/>
        <pc:sldMkLst>
          <pc:docMk/>
          <pc:sldMk cId="1207985450" sldId="278"/>
        </pc:sldMkLst>
        <pc:spChg chg="mod">
          <ac:chgData name="Ankitha Sunny" userId="973284a90538285c" providerId="LiveId" clId="{2D908544-5A7C-41C0-9870-19AE626AED04}" dt="2022-10-20T19:20:39.294" v="3336" actId="313"/>
          <ac:spMkLst>
            <pc:docMk/>
            <pc:sldMk cId="1207985450" sldId="278"/>
            <ac:spMk id="3" creationId="{22371DAC-C4A6-151C-3532-F79ED88B53B5}"/>
          </ac:spMkLst>
        </pc:spChg>
        <pc:picChg chg="del">
          <ac:chgData name="Ankitha Sunny" userId="973284a90538285c" providerId="LiveId" clId="{2D908544-5A7C-41C0-9870-19AE626AED04}" dt="2022-10-20T19:13:42.487" v="3169" actId="478"/>
          <ac:picMkLst>
            <pc:docMk/>
            <pc:sldMk cId="1207985450" sldId="278"/>
            <ac:picMk id="4" creationId="{628DDCAB-6C4A-A5EC-29D1-747DE5ABF5A4}"/>
          </ac:picMkLst>
        </pc:picChg>
        <pc:picChg chg="add mod">
          <ac:chgData name="Ankitha Sunny" userId="973284a90538285c" providerId="LiveId" clId="{2D908544-5A7C-41C0-9870-19AE626AED04}" dt="2022-10-20T19:14:10.460" v="3174" actId="208"/>
          <ac:picMkLst>
            <pc:docMk/>
            <pc:sldMk cId="1207985450" sldId="278"/>
            <ac:picMk id="5" creationId="{BDF5D458-D0CE-E68C-47EA-6EFF7B92346C}"/>
          </ac:picMkLst>
        </pc:picChg>
      </pc:sldChg>
      <pc:sldChg chg="addSp delSp modSp add mod ord">
        <pc:chgData name="Ankitha Sunny" userId="973284a90538285c" providerId="LiveId" clId="{2D908544-5A7C-41C0-9870-19AE626AED04}" dt="2022-10-21T05:04:50.350" v="4155" actId="20577"/>
        <pc:sldMkLst>
          <pc:docMk/>
          <pc:sldMk cId="201740992" sldId="279"/>
        </pc:sldMkLst>
        <pc:spChg chg="mod">
          <ac:chgData name="Ankitha Sunny" userId="973284a90538285c" providerId="LiveId" clId="{2D908544-5A7C-41C0-9870-19AE626AED04}" dt="2022-10-21T05:04:50.350" v="4155" actId="20577"/>
          <ac:spMkLst>
            <pc:docMk/>
            <pc:sldMk cId="201740992" sldId="279"/>
            <ac:spMk id="3" creationId="{22371DAC-C4A6-151C-3532-F79ED88B53B5}"/>
          </ac:spMkLst>
        </pc:spChg>
        <pc:picChg chg="add del mod">
          <ac:chgData name="Ankitha Sunny" userId="973284a90538285c" providerId="LiveId" clId="{2D908544-5A7C-41C0-9870-19AE626AED04}" dt="2022-10-21T05:04:07.957" v="4127" actId="478"/>
          <ac:picMkLst>
            <pc:docMk/>
            <pc:sldMk cId="201740992" sldId="279"/>
            <ac:picMk id="4" creationId="{D263214F-6B2F-CAFE-C39F-FB67953E47E8}"/>
          </ac:picMkLst>
        </pc:picChg>
        <pc:picChg chg="del">
          <ac:chgData name="Ankitha Sunny" userId="973284a90538285c" providerId="LiveId" clId="{2D908544-5A7C-41C0-9870-19AE626AED04}" dt="2022-10-21T04:53:13.836" v="4006" actId="478"/>
          <ac:picMkLst>
            <pc:docMk/>
            <pc:sldMk cId="201740992" sldId="279"/>
            <ac:picMk id="5" creationId="{90AE057E-E29F-AE90-511D-E56EA27115AB}"/>
          </ac:picMkLst>
        </pc:picChg>
        <pc:picChg chg="add mod">
          <ac:chgData name="Ankitha Sunny" userId="973284a90538285c" providerId="LiveId" clId="{2D908544-5A7C-41C0-9870-19AE626AED04}" dt="2022-10-21T05:04:28.947" v="4131" actId="208"/>
          <ac:picMkLst>
            <pc:docMk/>
            <pc:sldMk cId="201740992" sldId="279"/>
            <ac:picMk id="7" creationId="{8E77F995-9FBF-D3EB-1E75-B47E02654DCB}"/>
          </ac:picMkLst>
        </pc:picChg>
      </pc:sldChg>
      <pc:sldChg chg="add del">
        <pc:chgData name="Ankitha Sunny" userId="973284a90538285c" providerId="LiveId" clId="{2D908544-5A7C-41C0-9870-19AE626AED04}" dt="2022-10-21T04:49:17.569" v="3847" actId="47"/>
        <pc:sldMkLst>
          <pc:docMk/>
          <pc:sldMk cId="2022360281" sldId="279"/>
        </pc:sldMkLst>
      </pc:sldChg>
      <pc:sldChg chg="modSp add mod ord">
        <pc:chgData name="Ankitha Sunny" userId="973284a90538285c" providerId="LiveId" clId="{2D908544-5A7C-41C0-9870-19AE626AED04}" dt="2022-10-21T05:05:30.055" v="4168" actId="14"/>
        <pc:sldMkLst>
          <pc:docMk/>
          <pc:sldMk cId="1648710846" sldId="280"/>
        </pc:sldMkLst>
        <pc:spChg chg="mod">
          <ac:chgData name="Ankitha Sunny" userId="973284a90538285c" providerId="LiveId" clId="{2D908544-5A7C-41C0-9870-19AE626AED04}" dt="2022-10-21T05:05:30.055" v="4168" actId="14"/>
          <ac:spMkLst>
            <pc:docMk/>
            <pc:sldMk cId="1648710846" sldId="280"/>
            <ac:spMk id="361" creationId="{00000000-0000-0000-0000-000000000000}"/>
          </ac:spMkLst>
        </pc:spChg>
      </pc:sldChg>
      <pc:sldChg chg="add">
        <pc:chgData name="Ankitha Sunny" userId="973284a90538285c" providerId="LiveId" clId="{2D908544-5A7C-41C0-9870-19AE626AED04}" dt="2022-10-21T05:02:24.861" v="4015" actId="2890"/>
        <pc:sldMkLst>
          <pc:docMk/>
          <pc:sldMk cId="3125624214" sldId="281"/>
        </pc:sldMkLst>
      </pc:sldChg>
      <pc:sldChg chg="addSp delSp modSp add mod">
        <pc:chgData name="Ankitha Sunny" userId="973284a90538285c" providerId="LiveId" clId="{2D908544-5A7C-41C0-9870-19AE626AED04}" dt="2022-10-21T05:10:07.106" v="4308" actId="1076"/>
        <pc:sldMkLst>
          <pc:docMk/>
          <pc:sldMk cId="3568588028" sldId="282"/>
        </pc:sldMkLst>
        <pc:spChg chg="mod">
          <ac:chgData name="Ankitha Sunny" userId="973284a90538285c" providerId="LiveId" clId="{2D908544-5A7C-41C0-9870-19AE626AED04}" dt="2022-10-21T05:09:59.323" v="4307" actId="20577"/>
          <ac:spMkLst>
            <pc:docMk/>
            <pc:sldMk cId="3568588028" sldId="282"/>
            <ac:spMk id="3" creationId="{22371DAC-C4A6-151C-3532-F79ED88B53B5}"/>
          </ac:spMkLst>
        </pc:spChg>
        <pc:picChg chg="del">
          <ac:chgData name="Ankitha Sunny" userId="973284a90538285c" providerId="LiveId" clId="{2D908544-5A7C-41C0-9870-19AE626AED04}" dt="2022-10-21T05:06:43.268" v="4217" actId="478"/>
          <ac:picMkLst>
            <pc:docMk/>
            <pc:sldMk cId="3568588028" sldId="282"/>
            <ac:picMk id="4" creationId="{D263214F-6B2F-CAFE-C39F-FB67953E47E8}"/>
          </ac:picMkLst>
        </pc:picChg>
        <pc:picChg chg="add mod">
          <ac:chgData name="Ankitha Sunny" userId="973284a90538285c" providerId="LiveId" clId="{2D908544-5A7C-41C0-9870-19AE626AED04}" dt="2022-10-21T05:10:07.106" v="4308" actId="1076"/>
          <ac:picMkLst>
            <pc:docMk/>
            <pc:sldMk cId="3568588028" sldId="282"/>
            <ac:picMk id="5" creationId="{2EBC215A-C476-A3D4-1FA0-CDE7800F0417}"/>
          </ac:picMkLst>
        </pc:picChg>
      </pc:sldChg>
      <pc:sldChg chg="addSp delSp modSp add mod">
        <pc:chgData name="Ankitha Sunny" userId="973284a90538285c" providerId="LiveId" clId="{2D908544-5A7C-41C0-9870-19AE626AED04}" dt="2022-10-21T05:13:43.827" v="4411" actId="5793"/>
        <pc:sldMkLst>
          <pc:docMk/>
          <pc:sldMk cId="601381091" sldId="283"/>
        </pc:sldMkLst>
        <pc:spChg chg="mod">
          <ac:chgData name="Ankitha Sunny" userId="973284a90538285c" providerId="LiveId" clId="{2D908544-5A7C-41C0-9870-19AE626AED04}" dt="2022-10-21T05:13:43.827" v="4411" actId="5793"/>
          <ac:spMkLst>
            <pc:docMk/>
            <pc:sldMk cId="601381091" sldId="283"/>
            <ac:spMk id="3" creationId="{22371DAC-C4A6-151C-3532-F79ED88B53B5}"/>
          </ac:spMkLst>
        </pc:spChg>
        <pc:picChg chg="add mod">
          <ac:chgData name="Ankitha Sunny" userId="973284a90538285c" providerId="LiveId" clId="{2D908544-5A7C-41C0-9870-19AE626AED04}" dt="2022-10-21T05:12:20.457" v="4341" actId="1076"/>
          <ac:picMkLst>
            <pc:docMk/>
            <pc:sldMk cId="601381091" sldId="283"/>
            <ac:picMk id="4" creationId="{3CC6CDFE-8C26-A5B5-54E1-5F6D2C6DB015}"/>
          </ac:picMkLst>
        </pc:picChg>
        <pc:picChg chg="del">
          <ac:chgData name="Ankitha Sunny" userId="973284a90538285c" providerId="LiveId" clId="{2D908544-5A7C-41C0-9870-19AE626AED04}" dt="2022-10-21T05:11:05.242" v="4328" actId="478"/>
          <ac:picMkLst>
            <pc:docMk/>
            <pc:sldMk cId="601381091" sldId="283"/>
            <ac:picMk id="5" creationId="{2EBC215A-C476-A3D4-1FA0-CDE7800F0417}"/>
          </ac:picMkLst>
        </pc:picChg>
      </pc:sldChg>
      <pc:sldChg chg="addSp delSp modSp add mod">
        <pc:chgData name="Ankitha Sunny" userId="973284a90538285c" providerId="LiveId" clId="{2D908544-5A7C-41C0-9870-19AE626AED04}" dt="2022-10-21T05:15:10.518" v="4432" actId="1076"/>
        <pc:sldMkLst>
          <pc:docMk/>
          <pc:sldMk cId="1872944611" sldId="284"/>
        </pc:sldMkLst>
        <pc:spChg chg="mod">
          <ac:chgData name="Ankitha Sunny" userId="973284a90538285c" providerId="LiveId" clId="{2D908544-5A7C-41C0-9870-19AE626AED04}" dt="2022-10-21T05:14:18.663" v="4429" actId="20577"/>
          <ac:spMkLst>
            <pc:docMk/>
            <pc:sldMk cId="1872944611" sldId="284"/>
            <ac:spMk id="3" creationId="{22371DAC-C4A6-151C-3532-F79ED88B53B5}"/>
          </ac:spMkLst>
        </pc:spChg>
        <pc:picChg chg="del">
          <ac:chgData name="Ankitha Sunny" userId="973284a90538285c" providerId="LiveId" clId="{2D908544-5A7C-41C0-9870-19AE626AED04}" dt="2022-10-21T05:14:20.802" v="4430" actId="478"/>
          <ac:picMkLst>
            <pc:docMk/>
            <pc:sldMk cId="1872944611" sldId="284"/>
            <ac:picMk id="4" creationId="{D263214F-6B2F-CAFE-C39F-FB67953E47E8}"/>
          </ac:picMkLst>
        </pc:picChg>
        <pc:picChg chg="add mod">
          <ac:chgData name="Ankitha Sunny" userId="973284a90538285c" providerId="LiveId" clId="{2D908544-5A7C-41C0-9870-19AE626AED04}" dt="2022-10-21T05:15:10.518" v="4432" actId="1076"/>
          <ac:picMkLst>
            <pc:docMk/>
            <pc:sldMk cId="1872944611" sldId="284"/>
            <ac:picMk id="5" creationId="{08539B87-356D-DBF4-7052-A329FE662A25}"/>
          </ac:picMkLst>
        </pc:picChg>
      </pc:sldChg>
      <pc:sldChg chg="addSp delSp modSp add mod replId">
        <pc:chgData name="Ankitha Sunny" userId="973284a90538285c" providerId="LiveId" clId="{2D908544-5A7C-41C0-9870-19AE626AED04}" dt="2022-10-21T05:18:13.712" v="4460" actId="20577"/>
        <pc:sldMkLst>
          <pc:docMk/>
          <pc:sldMk cId="3011327543" sldId="285"/>
        </pc:sldMkLst>
        <pc:spChg chg="mod">
          <ac:chgData name="Ankitha Sunny" userId="973284a90538285c" providerId="LiveId" clId="{2D908544-5A7C-41C0-9870-19AE626AED04}" dt="2022-10-21T05:18:13.712" v="4460" actId="20577"/>
          <ac:spMkLst>
            <pc:docMk/>
            <pc:sldMk cId="3011327543" sldId="285"/>
            <ac:spMk id="3" creationId="{22371DAC-C4A6-151C-3532-F79ED88B53B5}"/>
          </ac:spMkLst>
        </pc:spChg>
        <pc:picChg chg="add mod modCrop">
          <ac:chgData name="Ankitha Sunny" userId="973284a90538285c" providerId="LiveId" clId="{2D908544-5A7C-41C0-9870-19AE626AED04}" dt="2022-10-21T05:17:44.428" v="4444" actId="208"/>
          <ac:picMkLst>
            <pc:docMk/>
            <pc:sldMk cId="3011327543" sldId="285"/>
            <ac:picMk id="4" creationId="{34D66539-FF8A-C5BB-ED27-6F82AA17DE97}"/>
          </ac:picMkLst>
        </pc:picChg>
        <pc:picChg chg="del">
          <ac:chgData name="Ankitha Sunny" userId="973284a90538285c" providerId="LiveId" clId="{2D908544-5A7C-41C0-9870-19AE626AED04}" dt="2022-10-21T05:15:17.849" v="4433" actId="478"/>
          <ac:picMkLst>
            <pc:docMk/>
            <pc:sldMk cId="3011327543" sldId="285"/>
            <ac:picMk id="5" creationId="{2EBC215A-C476-A3D4-1FA0-CDE7800F0417}"/>
          </ac:picMkLst>
        </pc:picChg>
        <pc:picChg chg="add mod">
          <ac:chgData name="Ankitha Sunny" userId="973284a90538285c" providerId="LiveId" clId="{2D908544-5A7C-41C0-9870-19AE626AED04}" dt="2022-10-21T05:17:44.428" v="4444" actId="208"/>
          <ac:picMkLst>
            <pc:docMk/>
            <pc:sldMk cId="3011327543" sldId="285"/>
            <ac:picMk id="7" creationId="{CB20BD54-0333-A116-594D-46822B0EF800}"/>
          </ac:picMkLst>
        </pc:picChg>
      </pc:sldChg>
      <pc:sldChg chg="addSp delSp modSp add mod replId">
        <pc:chgData name="Ankitha Sunny" userId="973284a90538285c" providerId="LiveId" clId="{2D908544-5A7C-41C0-9870-19AE626AED04}" dt="2022-10-21T05:19:39.237" v="4485" actId="1076"/>
        <pc:sldMkLst>
          <pc:docMk/>
          <pc:sldMk cId="1777744301" sldId="286"/>
        </pc:sldMkLst>
        <pc:spChg chg="mod">
          <ac:chgData name="Ankitha Sunny" userId="973284a90538285c" providerId="LiveId" clId="{2D908544-5A7C-41C0-9870-19AE626AED04}" dt="2022-10-21T05:18:33.629" v="4482" actId="20577"/>
          <ac:spMkLst>
            <pc:docMk/>
            <pc:sldMk cId="1777744301" sldId="286"/>
            <ac:spMk id="3" creationId="{22371DAC-C4A6-151C-3532-F79ED88B53B5}"/>
          </ac:spMkLst>
        </pc:spChg>
        <pc:picChg chg="del">
          <ac:chgData name="Ankitha Sunny" userId="973284a90538285c" providerId="LiveId" clId="{2D908544-5A7C-41C0-9870-19AE626AED04}" dt="2022-10-21T05:18:35.946" v="4483" actId="478"/>
          <ac:picMkLst>
            <pc:docMk/>
            <pc:sldMk cId="1777744301" sldId="286"/>
            <ac:picMk id="4" creationId="{3CC6CDFE-8C26-A5B5-54E1-5F6D2C6DB015}"/>
          </ac:picMkLst>
        </pc:picChg>
        <pc:picChg chg="add mod">
          <ac:chgData name="Ankitha Sunny" userId="973284a90538285c" providerId="LiveId" clId="{2D908544-5A7C-41C0-9870-19AE626AED04}" dt="2022-10-21T05:19:39.237" v="4485" actId="1076"/>
          <ac:picMkLst>
            <pc:docMk/>
            <pc:sldMk cId="1777744301" sldId="286"/>
            <ac:picMk id="5" creationId="{00BF9B28-41D8-0C19-4F36-E0792D15923D}"/>
          </ac:picMkLst>
        </pc:picChg>
      </pc:sldChg>
      <pc:sldChg chg="addSp delSp modSp add mod">
        <pc:chgData name="Ankitha Sunny" userId="973284a90538285c" providerId="LiveId" clId="{2D908544-5A7C-41C0-9870-19AE626AED04}" dt="2022-10-21T05:21:06.819" v="4503" actId="208"/>
        <pc:sldMkLst>
          <pc:docMk/>
          <pc:sldMk cId="2519777747" sldId="287"/>
        </pc:sldMkLst>
        <pc:spChg chg="mod">
          <ac:chgData name="Ankitha Sunny" userId="973284a90538285c" providerId="LiveId" clId="{2D908544-5A7C-41C0-9870-19AE626AED04}" dt="2022-10-21T05:20:10.699" v="4498" actId="20577"/>
          <ac:spMkLst>
            <pc:docMk/>
            <pc:sldMk cId="2519777747" sldId="287"/>
            <ac:spMk id="3" creationId="{22371DAC-C4A6-151C-3532-F79ED88B53B5}"/>
          </ac:spMkLst>
        </pc:spChg>
        <pc:picChg chg="add mod">
          <ac:chgData name="Ankitha Sunny" userId="973284a90538285c" providerId="LiveId" clId="{2D908544-5A7C-41C0-9870-19AE626AED04}" dt="2022-10-21T05:21:06.819" v="4503" actId="208"/>
          <ac:picMkLst>
            <pc:docMk/>
            <pc:sldMk cId="2519777747" sldId="287"/>
            <ac:picMk id="4" creationId="{542FA397-F9E6-8523-A200-7FC8695BC43D}"/>
          </ac:picMkLst>
        </pc:picChg>
        <pc:picChg chg="del mod">
          <ac:chgData name="Ankitha Sunny" userId="973284a90538285c" providerId="LiveId" clId="{2D908544-5A7C-41C0-9870-19AE626AED04}" dt="2022-10-21T05:20:12.925" v="4500" actId="478"/>
          <ac:picMkLst>
            <pc:docMk/>
            <pc:sldMk cId="2519777747" sldId="287"/>
            <ac:picMk id="5" creationId="{08539B87-356D-DBF4-7052-A329FE662A25}"/>
          </ac:picMkLst>
        </pc:picChg>
      </pc:sldChg>
      <pc:sldChg chg="addSp delSp modSp add mod replId">
        <pc:chgData name="Ankitha Sunny" userId="973284a90538285c" providerId="LiveId" clId="{2D908544-5A7C-41C0-9870-19AE626AED04}" dt="2022-10-21T05:23:39.338" v="4520" actId="208"/>
        <pc:sldMkLst>
          <pc:docMk/>
          <pc:sldMk cId="2853843062" sldId="288"/>
        </pc:sldMkLst>
        <pc:spChg chg="mod">
          <ac:chgData name="Ankitha Sunny" userId="973284a90538285c" providerId="LiveId" clId="{2D908544-5A7C-41C0-9870-19AE626AED04}" dt="2022-10-21T05:23:07.149" v="4516" actId="20577"/>
          <ac:spMkLst>
            <pc:docMk/>
            <pc:sldMk cId="2853843062" sldId="288"/>
            <ac:spMk id="3" creationId="{22371DAC-C4A6-151C-3532-F79ED88B53B5}"/>
          </ac:spMkLst>
        </pc:spChg>
        <pc:picChg chg="del">
          <ac:chgData name="Ankitha Sunny" userId="973284a90538285c" providerId="LiveId" clId="{2D908544-5A7C-41C0-9870-19AE626AED04}" dt="2022-10-21T05:21:22.061" v="4511" actId="478"/>
          <ac:picMkLst>
            <pc:docMk/>
            <pc:sldMk cId="2853843062" sldId="288"/>
            <ac:picMk id="4" creationId="{34D66539-FF8A-C5BB-ED27-6F82AA17DE97}"/>
          </ac:picMkLst>
        </pc:picChg>
        <pc:picChg chg="add mod">
          <ac:chgData name="Ankitha Sunny" userId="973284a90538285c" providerId="LiveId" clId="{2D908544-5A7C-41C0-9870-19AE626AED04}" dt="2022-10-21T05:23:39.338" v="4520" actId="208"/>
          <ac:picMkLst>
            <pc:docMk/>
            <pc:sldMk cId="2853843062" sldId="288"/>
            <ac:picMk id="5" creationId="{05F94FC6-9BFA-6687-05B0-5A0D941AB0E7}"/>
          </ac:picMkLst>
        </pc:picChg>
        <pc:picChg chg="del">
          <ac:chgData name="Ankitha Sunny" userId="973284a90538285c" providerId="LiveId" clId="{2D908544-5A7C-41C0-9870-19AE626AED04}" dt="2022-10-21T05:21:20.297" v="4510" actId="478"/>
          <ac:picMkLst>
            <pc:docMk/>
            <pc:sldMk cId="2853843062" sldId="288"/>
            <ac:picMk id="7" creationId="{CB20BD54-0333-A116-594D-46822B0EF800}"/>
          </ac:picMkLst>
        </pc:picChg>
        <pc:picChg chg="add mod">
          <ac:chgData name="Ankitha Sunny" userId="973284a90538285c" providerId="LiveId" clId="{2D908544-5A7C-41C0-9870-19AE626AED04}" dt="2022-10-21T05:23:39.338" v="4520" actId="208"/>
          <ac:picMkLst>
            <pc:docMk/>
            <pc:sldMk cId="2853843062" sldId="288"/>
            <ac:picMk id="8" creationId="{E2BEFC7D-5A5B-F047-32AD-A77C30A5558F}"/>
          </ac:picMkLst>
        </pc:picChg>
      </pc:sldChg>
      <pc:sldChg chg="addSp delSp modSp add mod replId">
        <pc:chgData name="Ankitha Sunny" userId="973284a90538285c" providerId="LiveId" clId="{2D908544-5A7C-41C0-9870-19AE626AED04}" dt="2022-10-21T05:24:40.521" v="4537" actId="208"/>
        <pc:sldMkLst>
          <pc:docMk/>
          <pc:sldMk cId="3521940711" sldId="289"/>
        </pc:sldMkLst>
        <pc:spChg chg="mod">
          <ac:chgData name="Ankitha Sunny" userId="973284a90538285c" providerId="LiveId" clId="{2D908544-5A7C-41C0-9870-19AE626AED04}" dt="2022-10-21T05:23:53.138" v="4532" actId="20577"/>
          <ac:spMkLst>
            <pc:docMk/>
            <pc:sldMk cId="3521940711" sldId="289"/>
            <ac:spMk id="3" creationId="{22371DAC-C4A6-151C-3532-F79ED88B53B5}"/>
          </ac:spMkLst>
        </pc:spChg>
        <pc:picChg chg="add mod">
          <ac:chgData name="Ankitha Sunny" userId="973284a90538285c" providerId="LiveId" clId="{2D908544-5A7C-41C0-9870-19AE626AED04}" dt="2022-10-21T05:24:40.521" v="4537" actId="208"/>
          <ac:picMkLst>
            <pc:docMk/>
            <pc:sldMk cId="3521940711" sldId="289"/>
            <ac:picMk id="4" creationId="{F1221C8A-80BC-8999-ED7E-C5C3373E63AA}"/>
          </ac:picMkLst>
        </pc:picChg>
        <pc:picChg chg="del mod">
          <ac:chgData name="Ankitha Sunny" userId="973284a90538285c" providerId="LiveId" clId="{2D908544-5A7C-41C0-9870-19AE626AED04}" dt="2022-10-21T05:23:55.592" v="4534" actId="478"/>
          <ac:picMkLst>
            <pc:docMk/>
            <pc:sldMk cId="3521940711" sldId="289"/>
            <ac:picMk id="5" creationId="{00BF9B28-41D8-0C19-4F36-E0792D15923D}"/>
          </ac:picMkLst>
        </pc:picChg>
      </pc:sldChg>
      <pc:sldChg chg="addSp delSp modSp add mod">
        <pc:chgData name="Ankitha Sunny" userId="973284a90538285c" providerId="LiveId" clId="{2D908544-5A7C-41C0-9870-19AE626AED04}" dt="2022-10-21T10:13:12.533" v="5659" actId="20577"/>
        <pc:sldMkLst>
          <pc:docMk/>
          <pc:sldMk cId="1202704507" sldId="290"/>
        </pc:sldMkLst>
        <pc:spChg chg="mod">
          <ac:chgData name="Ankitha Sunny" userId="973284a90538285c" providerId="LiveId" clId="{2D908544-5A7C-41C0-9870-19AE626AED04}" dt="2022-10-21T10:13:12.533" v="5659" actId="20577"/>
          <ac:spMkLst>
            <pc:docMk/>
            <pc:sldMk cId="1202704507" sldId="290"/>
            <ac:spMk id="3" creationId="{22371DAC-C4A6-151C-3532-F79ED88B53B5}"/>
          </ac:spMkLst>
        </pc:spChg>
        <pc:graphicFrameChg chg="add mod modGraphic">
          <ac:chgData name="Ankitha Sunny" userId="973284a90538285c" providerId="LiveId" clId="{2D908544-5A7C-41C0-9870-19AE626AED04}" dt="2022-10-21T05:33:45.383" v="4855" actId="2165"/>
          <ac:graphicFrameMkLst>
            <pc:docMk/>
            <pc:sldMk cId="1202704507" sldId="290"/>
            <ac:graphicFrameMk id="2" creationId="{F217D97D-D422-7AC6-CBB6-1B9DA81F5F43}"/>
          </ac:graphicFrameMkLst>
        </pc:graphicFrameChg>
        <pc:picChg chg="del mod">
          <ac:chgData name="Ankitha Sunny" userId="973284a90538285c" providerId="LiveId" clId="{2D908544-5A7C-41C0-9870-19AE626AED04}" dt="2022-10-21T05:26:00.576" v="4540" actId="478"/>
          <ac:picMkLst>
            <pc:docMk/>
            <pc:sldMk cId="1202704507" sldId="290"/>
            <ac:picMk id="4" creationId="{F1221C8A-80BC-8999-ED7E-C5C3373E63AA}"/>
          </ac:picMkLst>
        </pc:picChg>
      </pc:sldChg>
      <pc:sldChg chg="modSp add mod ord">
        <pc:chgData name="Ankitha Sunny" userId="973284a90538285c" providerId="LiveId" clId="{2D908544-5A7C-41C0-9870-19AE626AED04}" dt="2022-10-21T10:26:45.911" v="6059" actId="1076"/>
        <pc:sldMkLst>
          <pc:docMk/>
          <pc:sldMk cId="427714311" sldId="291"/>
        </pc:sldMkLst>
        <pc:spChg chg="mod">
          <ac:chgData name="Ankitha Sunny" userId="973284a90538285c" providerId="LiveId" clId="{2D908544-5A7C-41C0-9870-19AE626AED04}" dt="2022-10-21T10:26:45.911" v="6059" actId="1076"/>
          <ac:spMkLst>
            <pc:docMk/>
            <pc:sldMk cId="427714311" sldId="291"/>
            <ac:spMk id="361" creationId="{00000000-0000-0000-0000-000000000000}"/>
          </ac:spMkLst>
        </pc:spChg>
      </pc:sldChg>
      <pc:sldChg chg="addSp delSp modSp add mod ord">
        <pc:chgData name="Ankitha Sunny" userId="973284a90538285c" providerId="LiveId" clId="{2D908544-5A7C-41C0-9870-19AE626AED04}" dt="2022-10-21T10:11:36.833" v="5576" actId="20577"/>
        <pc:sldMkLst>
          <pc:docMk/>
          <pc:sldMk cId="1835067569" sldId="292"/>
        </pc:sldMkLst>
        <pc:spChg chg="mod">
          <ac:chgData name="Ankitha Sunny" userId="973284a90538285c" providerId="LiveId" clId="{2D908544-5A7C-41C0-9870-19AE626AED04}" dt="2022-10-21T10:11:36.833" v="5576" actId="20577"/>
          <ac:spMkLst>
            <pc:docMk/>
            <pc:sldMk cId="1835067569" sldId="292"/>
            <ac:spMk id="3" creationId="{22371DAC-C4A6-151C-3532-F79ED88B53B5}"/>
          </ac:spMkLst>
        </pc:spChg>
        <pc:graphicFrameChg chg="del">
          <ac:chgData name="Ankitha Sunny" userId="973284a90538285c" providerId="LiveId" clId="{2D908544-5A7C-41C0-9870-19AE626AED04}" dt="2022-10-21T05:51:01.703" v="5070" actId="478"/>
          <ac:graphicFrameMkLst>
            <pc:docMk/>
            <pc:sldMk cId="1835067569" sldId="292"/>
            <ac:graphicFrameMk id="2" creationId="{F217D97D-D422-7AC6-CBB6-1B9DA81F5F43}"/>
          </ac:graphicFrameMkLst>
        </pc:graphicFrameChg>
        <pc:picChg chg="add mod">
          <ac:chgData name="Ankitha Sunny" userId="973284a90538285c" providerId="LiveId" clId="{2D908544-5A7C-41C0-9870-19AE626AED04}" dt="2022-10-21T05:53:06.868" v="5138" actId="208"/>
          <ac:picMkLst>
            <pc:docMk/>
            <pc:sldMk cId="1835067569" sldId="292"/>
            <ac:picMk id="5" creationId="{2BF2F3FF-0479-0D10-7D21-8AF42A6FFCEE}"/>
          </ac:picMkLst>
        </pc:picChg>
      </pc:sldChg>
      <pc:sldChg chg="addSp delSp modSp add mod ord">
        <pc:chgData name="Ankitha Sunny" userId="973284a90538285c" providerId="LiveId" clId="{2D908544-5A7C-41C0-9870-19AE626AED04}" dt="2022-10-21T10:12:08.248" v="5618" actId="20577"/>
        <pc:sldMkLst>
          <pc:docMk/>
          <pc:sldMk cId="876990678" sldId="293"/>
        </pc:sldMkLst>
        <pc:spChg chg="mod">
          <ac:chgData name="Ankitha Sunny" userId="973284a90538285c" providerId="LiveId" clId="{2D908544-5A7C-41C0-9870-19AE626AED04}" dt="2022-10-21T10:12:08.248" v="5618" actId="20577"/>
          <ac:spMkLst>
            <pc:docMk/>
            <pc:sldMk cId="876990678" sldId="293"/>
            <ac:spMk id="3" creationId="{22371DAC-C4A6-151C-3532-F79ED88B53B5}"/>
          </ac:spMkLst>
        </pc:spChg>
        <pc:graphicFrameChg chg="del modGraphic">
          <ac:chgData name="Ankitha Sunny" userId="973284a90538285c" providerId="LiveId" clId="{2D908544-5A7C-41C0-9870-19AE626AED04}" dt="2022-10-21T10:02:22.863" v="5176" actId="478"/>
          <ac:graphicFrameMkLst>
            <pc:docMk/>
            <pc:sldMk cId="876990678" sldId="293"/>
            <ac:graphicFrameMk id="2" creationId="{F217D97D-D422-7AC6-CBB6-1B9DA81F5F43}"/>
          </ac:graphicFrameMkLst>
        </pc:graphicFrameChg>
        <pc:picChg chg="add mod">
          <ac:chgData name="Ankitha Sunny" userId="973284a90538285c" providerId="LiveId" clId="{2D908544-5A7C-41C0-9870-19AE626AED04}" dt="2022-10-21T10:03:26.561" v="5240" actId="1076"/>
          <ac:picMkLst>
            <pc:docMk/>
            <pc:sldMk cId="876990678" sldId="293"/>
            <ac:picMk id="5" creationId="{B841A7D9-8573-108A-620B-536424224980}"/>
          </ac:picMkLst>
        </pc:picChg>
      </pc:sldChg>
      <pc:sldChg chg="addSp delSp modSp add mod">
        <pc:chgData name="Ankitha Sunny" userId="973284a90538285c" providerId="LiveId" clId="{2D908544-5A7C-41C0-9870-19AE626AED04}" dt="2022-10-21T10:12:12.635" v="5620" actId="20577"/>
        <pc:sldMkLst>
          <pc:docMk/>
          <pc:sldMk cId="760408121" sldId="294"/>
        </pc:sldMkLst>
        <pc:spChg chg="mod">
          <ac:chgData name="Ankitha Sunny" userId="973284a90538285c" providerId="LiveId" clId="{2D908544-5A7C-41C0-9870-19AE626AED04}" dt="2022-10-21T10:12:12.635" v="5620" actId="20577"/>
          <ac:spMkLst>
            <pc:docMk/>
            <pc:sldMk cId="760408121" sldId="294"/>
            <ac:spMk id="3" creationId="{22371DAC-C4A6-151C-3532-F79ED88B53B5}"/>
          </ac:spMkLst>
        </pc:spChg>
        <pc:picChg chg="add mod">
          <ac:chgData name="Ankitha Sunny" userId="973284a90538285c" providerId="LiveId" clId="{2D908544-5A7C-41C0-9870-19AE626AED04}" dt="2022-10-21T10:05:20.303" v="5352" actId="1076"/>
          <ac:picMkLst>
            <pc:docMk/>
            <pc:sldMk cId="760408121" sldId="294"/>
            <ac:picMk id="4" creationId="{1B5FFAD2-5544-72CF-D918-ECC5E25E0BEF}"/>
          </ac:picMkLst>
        </pc:picChg>
        <pc:picChg chg="del">
          <ac:chgData name="Ankitha Sunny" userId="973284a90538285c" providerId="LiveId" clId="{2D908544-5A7C-41C0-9870-19AE626AED04}" dt="2022-10-21T10:04:36.237" v="5350" actId="478"/>
          <ac:picMkLst>
            <pc:docMk/>
            <pc:sldMk cId="760408121" sldId="294"/>
            <ac:picMk id="5" creationId="{B841A7D9-8573-108A-620B-536424224980}"/>
          </ac:picMkLst>
        </pc:picChg>
      </pc:sldChg>
      <pc:sldChg chg="addSp delSp modSp add mod">
        <pc:chgData name="Ankitha Sunny" userId="973284a90538285c" providerId="LiveId" clId="{2D908544-5A7C-41C0-9870-19AE626AED04}" dt="2022-10-21T10:12:16.585" v="5622" actId="20577"/>
        <pc:sldMkLst>
          <pc:docMk/>
          <pc:sldMk cId="768026754" sldId="295"/>
        </pc:sldMkLst>
        <pc:spChg chg="mod">
          <ac:chgData name="Ankitha Sunny" userId="973284a90538285c" providerId="LiveId" clId="{2D908544-5A7C-41C0-9870-19AE626AED04}" dt="2022-10-21T10:12:16.585" v="5622" actId="20577"/>
          <ac:spMkLst>
            <pc:docMk/>
            <pc:sldMk cId="768026754" sldId="295"/>
            <ac:spMk id="3" creationId="{22371DAC-C4A6-151C-3532-F79ED88B53B5}"/>
          </ac:spMkLst>
        </pc:spChg>
        <pc:picChg chg="add mod">
          <ac:chgData name="Ankitha Sunny" userId="973284a90538285c" providerId="LiveId" clId="{2D908544-5A7C-41C0-9870-19AE626AED04}" dt="2022-10-21T10:07:15.516" v="5385" actId="1076"/>
          <ac:picMkLst>
            <pc:docMk/>
            <pc:sldMk cId="768026754" sldId="295"/>
            <ac:picMk id="4" creationId="{CD02DCCD-4665-0A07-86F6-DF1B7E022DFA}"/>
          </ac:picMkLst>
        </pc:picChg>
        <pc:picChg chg="del">
          <ac:chgData name="Ankitha Sunny" userId="973284a90538285c" providerId="LiveId" clId="{2D908544-5A7C-41C0-9870-19AE626AED04}" dt="2022-10-21T10:05:48.760" v="5381" actId="478"/>
          <ac:picMkLst>
            <pc:docMk/>
            <pc:sldMk cId="768026754" sldId="295"/>
            <ac:picMk id="5" creationId="{B841A7D9-8573-108A-620B-536424224980}"/>
          </ac:picMkLst>
        </pc:picChg>
      </pc:sldChg>
      <pc:sldChg chg="addSp delSp modSp add mod">
        <pc:chgData name="Ankitha Sunny" userId="973284a90538285c" providerId="LiveId" clId="{2D908544-5A7C-41C0-9870-19AE626AED04}" dt="2022-10-21T17:08:58.723" v="6536" actId="20577"/>
        <pc:sldMkLst>
          <pc:docMk/>
          <pc:sldMk cId="3139379521" sldId="296"/>
        </pc:sldMkLst>
        <pc:spChg chg="mod">
          <ac:chgData name="Ankitha Sunny" userId="973284a90538285c" providerId="LiveId" clId="{2D908544-5A7C-41C0-9870-19AE626AED04}" dt="2022-10-21T17:08:58.723" v="6536" actId="20577"/>
          <ac:spMkLst>
            <pc:docMk/>
            <pc:sldMk cId="3139379521" sldId="296"/>
            <ac:spMk id="3" creationId="{22371DAC-C4A6-151C-3532-F79ED88B53B5}"/>
          </ac:spMkLst>
        </pc:spChg>
        <pc:spChg chg="add del mod">
          <ac:chgData name="Ankitha Sunny" userId="973284a90538285c" providerId="LiveId" clId="{2D908544-5A7C-41C0-9870-19AE626AED04}" dt="2022-10-21T10:19:45.191" v="5959"/>
          <ac:spMkLst>
            <pc:docMk/>
            <pc:sldMk cId="3139379521" sldId="296"/>
            <ac:spMk id="6" creationId="{D12A0232-8B86-E2E6-320E-2511C918E45D}"/>
          </ac:spMkLst>
        </pc:spChg>
        <pc:spChg chg="add mod">
          <ac:chgData name="Ankitha Sunny" userId="973284a90538285c" providerId="LiveId" clId="{2D908544-5A7C-41C0-9870-19AE626AED04}" dt="2022-10-21T10:17:09.389" v="5851" actId="1076"/>
          <ac:spMkLst>
            <pc:docMk/>
            <pc:sldMk cId="3139379521" sldId="296"/>
            <ac:spMk id="7" creationId="{E6C5A7A0-1B4F-8599-9ABB-0C674A5ACB78}"/>
          </ac:spMkLst>
        </pc:spChg>
        <pc:spChg chg="add mod">
          <ac:chgData name="Ankitha Sunny" userId="973284a90538285c" providerId="LiveId" clId="{2D908544-5A7C-41C0-9870-19AE626AED04}" dt="2022-10-21T10:17:15.276" v="5855" actId="1076"/>
          <ac:spMkLst>
            <pc:docMk/>
            <pc:sldMk cId="3139379521" sldId="296"/>
            <ac:spMk id="8" creationId="{EC42978A-0082-2C58-6BE6-379D70D399EA}"/>
          </ac:spMkLst>
        </pc:spChg>
        <pc:spChg chg="add mod">
          <ac:chgData name="Ankitha Sunny" userId="973284a90538285c" providerId="LiveId" clId="{2D908544-5A7C-41C0-9870-19AE626AED04}" dt="2022-10-21T10:17:12.875" v="5854"/>
          <ac:spMkLst>
            <pc:docMk/>
            <pc:sldMk cId="3139379521" sldId="296"/>
            <ac:spMk id="9" creationId="{4E066BEF-55E3-2173-DCD5-BD9D47C13206}"/>
          </ac:spMkLst>
        </pc:spChg>
        <pc:spChg chg="add mod">
          <ac:chgData name="Ankitha Sunny" userId="973284a90538285c" providerId="LiveId" clId="{2D908544-5A7C-41C0-9870-19AE626AED04}" dt="2022-10-21T10:19:26.286" v="5956" actId="1076"/>
          <ac:spMkLst>
            <pc:docMk/>
            <pc:sldMk cId="3139379521" sldId="296"/>
            <ac:spMk id="10" creationId="{8FCC30C3-039D-3686-AA89-0BDB245B36A2}"/>
          </ac:spMkLst>
        </pc:spChg>
        <pc:spChg chg="add mod">
          <ac:chgData name="Ankitha Sunny" userId="973284a90538285c" providerId="LiveId" clId="{2D908544-5A7C-41C0-9870-19AE626AED04}" dt="2022-10-21T10:18:10.518" v="5918" actId="20577"/>
          <ac:spMkLst>
            <pc:docMk/>
            <pc:sldMk cId="3139379521" sldId="296"/>
            <ac:spMk id="11" creationId="{FFEEADA1-1EC2-4FB9-7D33-8A110518B6F4}"/>
          </ac:spMkLst>
        </pc:spChg>
        <pc:graphicFrameChg chg="add mod modGraphic">
          <ac:chgData name="Ankitha Sunny" userId="973284a90538285c" providerId="LiveId" clId="{2D908544-5A7C-41C0-9870-19AE626AED04}" dt="2022-10-21T10:22:33.043" v="6044"/>
          <ac:graphicFrameMkLst>
            <pc:docMk/>
            <pc:sldMk cId="3139379521" sldId="296"/>
            <ac:graphicFrameMk id="2" creationId="{A56A246A-9421-A093-717B-2F61D2ACF662}"/>
          </ac:graphicFrameMkLst>
        </pc:graphicFrameChg>
        <pc:graphicFrameChg chg="add mod modGraphic">
          <ac:chgData name="Ankitha Sunny" userId="973284a90538285c" providerId="LiveId" clId="{2D908544-5A7C-41C0-9870-19AE626AED04}" dt="2022-10-21T10:23:54.870" v="6053"/>
          <ac:graphicFrameMkLst>
            <pc:docMk/>
            <pc:sldMk cId="3139379521" sldId="296"/>
            <ac:graphicFrameMk id="5" creationId="{4653D2DC-CC3B-E8BA-7E84-1826AF9AE7D8}"/>
          </ac:graphicFrameMkLst>
        </pc:graphicFrameChg>
        <pc:picChg chg="del">
          <ac:chgData name="Ankitha Sunny" userId="973284a90538285c" providerId="LiveId" clId="{2D908544-5A7C-41C0-9870-19AE626AED04}" dt="2022-10-21T10:13:55.438" v="5737" actId="478"/>
          <ac:picMkLst>
            <pc:docMk/>
            <pc:sldMk cId="3139379521" sldId="296"/>
            <ac:picMk id="4" creationId="{CD02DCCD-4665-0A07-86F6-DF1B7E022DFA}"/>
          </ac:picMkLst>
        </pc:picChg>
      </pc:sldChg>
      <pc:sldChg chg="addSp delSp modSp add mod">
        <pc:chgData name="Ankitha Sunny" userId="973284a90538285c" providerId="LiveId" clId="{2D908544-5A7C-41C0-9870-19AE626AED04}" dt="2022-10-21T10:43:25.723" v="6392" actId="1076"/>
        <pc:sldMkLst>
          <pc:docMk/>
          <pc:sldMk cId="999510943" sldId="297"/>
        </pc:sldMkLst>
        <pc:spChg chg="mod">
          <ac:chgData name="Ankitha Sunny" userId="973284a90538285c" providerId="LiveId" clId="{2D908544-5A7C-41C0-9870-19AE626AED04}" dt="2022-10-21T10:43:10.469" v="6389" actId="20577"/>
          <ac:spMkLst>
            <pc:docMk/>
            <pc:sldMk cId="999510943" sldId="297"/>
            <ac:spMk id="3" creationId="{22371DAC-C4A6-151C-3532-F79ED88B53B5}"/>
          </ac:spMkLst>
        </pc:spChg>
        <pc:spChg chg="del">
          <ac:chgData name="Ankitha Sunny" userId="973284a90538285c" providerId="LiveId" clId="{2D908544-5A7C-41C0-9870-19AE626AED04}" dt="2022-10-21T10:32:13.344" v="6152" actId="478"/>
          <ac:spMkLst>
            <pc:docMk/>
            <pc:sldMk cId="999510943" sldId="297"/>
            <ac:spMk id="10" creationId="{8FCC30C3-039D-3686-AA89-0BDB245B36A2}"/>
          </ac:spMkLst>
        </pc:spChg>
        <pc:spChg chg="del">
          <ac:chgData name="Ankitha Sunny" userId="973284a90538285c" providerId="LiveId" clId="{2D908544-5A7C-41C0-9870-19AE626AED04}" dt="2022-10-21T10:32:09.478" v="6151" actId="478"/>
          <ac:spMkLst>
            <pc:docMk/>
            <pc:sldMk cId="999510943" sldId="297"/>
            <ac:spMk id="11" creationId="{FFEEADA1-1EC2-4FB9-7D33-8A110518B6F4}"/>
          </ac:spMkLst>
        </pc:spChg>
        <pc:graphicFrameChg chg="del">
          <ac:chgData name="Ankitha Sunny" userId="973284a90538285c" providerId="LiveId" clId="{2D908544-5A7C-41C0-9870-19AE626AED04}" dt="2022-10-21T10:32:06.162" v="6150" actId="478"/>
          <ac:graphicFrameMkLst>
            <pc:docMk/>
            <pc:sldMk cId="999510943" sldId="297"/>
            <ac:graphicFrameMk id="2" creationId="{A56A246A-9421-A093-717B-2F61D2ACF662}"/>
          </ac:graphicFrameMkLst>
        </pc:graphicFrameChg>
        <pc:graphicFrameChg chg="del">
          <ac:chgData name="Ankitha Sunny" userId="973284a90538285c" providerId="LiveId" clId="{2D908544-5A7C-41C0-9870-19AE626AED04}" dt="2022-10-21T10:32:17.482" v="6153" actId="478"/>
          <ac:graphicFrameMkLst>
            <pc:docMk/>
            <pc:sldMk cId="999510943" sldId="297"/>
            <ac:graphicFrameMk id="5" creationId="{4653D2DC-CC3B-E8BA-7E84-1826AF9AE7D8}"/>
          </ac:graphicFrameMkLst>
        </pc:graphicFrameChg>
        <pc:picChg chg="add del mod">
          <ac:chgData name="Ankitha Sunny" userId="973284a90538285c" providerId="LiveId" clId="{2D908544-5A7C-41C0-9870-19AE626AED04}" dt="2022-10-21T10:42:16.032" v="6361" actId="478"/>
          <ac:picMkLst>
            <pc:docMk/>
            <pc:sldMk cId="999510943" sldId="297"/>
            <ac:picMk id="6" creationId="{4B0B1302-DC69-C17C-32DD-6C90E440AF53}"/>
          </ac:picMkLst>
        </pc:picChg>
        <pc:picChg chg="add mod">
          <ac:chgData name="Ankitha Sunny" userId="973284a90538285c" providerId="LiveId" clId="{2D908544-5A7C-41C0-9870-19AE626AED04}" dt="2022-10-21T10:43:25.723" v="6392" actId="1076"/>
          <ac:picMkLst>
            <pc:docMk/>
            <pc:sldMk cId="999510943" sldId="297"/>
            <ac:picMk id="12" creationId="{0EECF3E6-6666-54B9-873D-82551CF002C1}"/>
          </ac:picMkLst>
        </pc:picChg>
      </pc:sldChg>
      <pc:sldChg chg="addSp delSp modSp add mod">
        <pc:chgData name="Ankitha Sunny" userId="973284a90538285c" providerId="LiveId" clId="{2D908544-5A7C-41C0-9870-19AE626AED04}" dt="2022-10-21T10:45:25.153" v="6466" actId="1076"/>
        <pc:sldMkLst>
          <pc:docMk/>
          <pc:sldMk cId="3953552965" sldId="298"/>
        </pc:sldMkLst>
        <pc:spChg chg="mod">
          <ac:chgData name="Ankitha Sunny" userId="973284a90538285c" providerId="LiveId" clId="{2D908544-5A7C-41C0-9870-19AE626AED04}" dt="2022-10-21T10:44:59.244" v="6462" actId="20577"/>
          <ac:spMkLst>
            <pc:docMk/>
            <pc:sldMk cId="3953552965" sldId="298"/>
            <ac:spMk id="3" creationId="{22371DAC-C4A6-151C-3532-F79ED88B53B5}"/>
          </ac:spMkLst>
        </pc:spChg>
        <pc:picChg chg="add mod">
          <ac:chgData name="Ankitha Sunny" userId="973284a90538285c" providerId="LiveId" clId="{2D908544-5A7C-41C0-9870-19AE626AED04}" dt="2022-10-21T10:45:25.153" v="6466" actId="1076"/>
          <ac:picMkLst>
            <pc:docMk/>
            <pc:sldMk cId="3953552965" sldId="298"/>
            <ac:picMk id="4" creationId="{B3E1176D-6BA9-EE8A-8DBC-2B1630F5B220}"/>
          </ac:picMkLst>
        </pc:picChg>
        <pc:picChg chg="del mod">
          <ac:chgData name="Ankitha Sunny" userId="973284a90538285c" providerId="LiveId" clId="{2D908544-5A7C-41C0-9870-19AE626AED04}" dt="2022-10-21T10:43:58.285" v="6397" actId="478"/>
          <ac:picMkLst>
            <pc:docMk/>
            <pc:sldMk cId="3953552965" sldId="298"/>
            <ac:picMk id="12" creationId="{0EECF3E6-6666-54B9-873D-82551CF002C1}"/>
          </ac:picMkLst>
        </pc:picChg>
      </pc:sldChg>
      <pc:sldChg chg="addSp modSp add mod ord">
        <pc:chgData name="Ankitha Sunny" userId="973284a90538285c" providerId="LiveId" clId="{2D908544-5A7C-41C0-9870-19AE626AED04}" dt="2022-10-21T10:48:51.072" v="6506" actId="13822"/>
        <pc:sldMkLst>
          <pc:docMk/>
          <pc:sldMk cId="387343207" sldId="299"/>
        </pc:sldMkLst>
        <pc:spChg chg="mod">
          <ac:chgData name="Ankitha Sunny" userId="973284a90538285c" providerId="LiveId" clId="{2D908544-5A7C-41C0-9870-19AE626AED04}" dt="2022-10-21T10:48:30.001" v="6504" actId="115"/>
          <ac:spMkLst>
            <pc:docMk/>
            <pc:sldMk cId="387343207" sldId="299"/>
            <ac:spMk id="361" creationId="{00000000-0000-0000-0000-000000000000}"/>
          </ac:spMkLst>
        </pc:spChg>
        <pc:cxnChg chg="add mod">
          <ac:chgData name="Ankitha Sunny" userId="973284a90538285c" providerId="LiveId" clId="{2D908544-5A7C-41C0-9870-19AE626AED04}" dt="2022-10-21T10:48:51.072" v="6506" actId="13822"/>
          <ac:cxnSpMkLst>
            <pc:docMk/>
            <pc:sldMk cId="387343207" sldId="299"/>
            <ac:cxnSpMk id="3" creationId="{26ACB0D7-DC80-E40A-26CC-60F09CE8B16B}"/>
          </ac:cxnSpMkLst>
        </pc:cxnChg>
      </pc:sldChg>
      <pc:sldChg chg="addSp delSp modSp add mod">
        <pc:chgData name="Ankitha Sunny" userId="973284a90538285c" providerId="LiveId" clId="{2D908544-5A7C-41C0-9870-19AE626AED04}" dt="2022-10-27T13:02:28.288" v="6710" actId="207"/>
        <pc:sldMkLst>
          <pc:docMk/>
          <pc:sldMk cId="2258691307" sldId="300"/>
        </pc:sldMkLst>
        <pc:spChg chg="mod">
          <ac:chgData name="Ankitha Sunny" userId="973284a90538285c" providerId="LiveId" clId="{2D908544-5A7C-41C0-9870-19AE626AED04}" dt="2022-10-27T13:02:28.288" v="6710" actId="207"/>
          <ac:spMkLst>
            <pc:docMk/>
            <pc:sldMk cId="2258691307" sldId="300"/>
            <ac:spMk id="3" creationId="{22371DAC-C4A6-151C-3532-F79ED88B53B5}"/>
          </ac:spMkLst>
        </pc:spChg>
        <pc:picChg chg="del">
          <ac:chgData name="Ankitha Sunny" userId="973284a90538285c" providerId="LiveId" clId="{2D908544-5A7C-41C0-9870-19AE626AED04}" dt="2022-10-27T12:16:57.528" v="6539" actId="478"/>
          <ac:picMkLst>
            <pc:docMk/>
            <pc:sldMk cId="2258691307" sldId="300"/>
            <ac:picMk id="4" creationId="{B3E1176D-6BA9-EE8A-8DBC-2B1630F5B220}"/>
          </ac:picMkLst>
        </pc:picChg>
        <pc:picChg chg="add del mod">
          <ac:chgData name="Ankitha Sunny" userId="973284a90538285c" providerId="LiveId" clId="{2D908544-5A7C-41C0-9870-19AE626AED04}" dt="2022-10-27T12:41:19.080" v="6568" actId="478"/>
          <ac:picMkLst>
            <pc:docMk/>
            <pc:sldMk cId="2258691307" sldId="300"/>
            <ac:picMk id="5" creationId="{87E235F8-F553-57A4-8501-306A331D1E10}"/>
          </ac:picMkLst>
        </pc:picChg>
        <pc:picChg chg="add del mod">
          <ac:chgData name="Ankitha Sunny" userId="973284a90538285c" providerId="LiveId" clId="{2D908544-5A7C-41C0-9870-19AE626AED04}" dt="2022-10-27T12:50:55.674" v="6574" actId="478"/>
          <ac:picMkLst>
            <pc:docMk/>
            <pc:sldMk cId="2258691307" sldId="300"/>
            <ac:picMk id="9" creationId="{92C46D93-B83A-EF2F-DC0F-B41D2CEC92B0}"/>
          </ac:picMkLst>
        </pc:picChg>
        <pc:picChg chg="add mod">
          <ac:chgData name="Ankitha Sunny" userId="973284a90538285c" providerId="LiveId" clId="{2D908544-5A7C-41C0-9870-19AE626AED04}" dt="2022-10-27T12:52:01.623" v="6578" actId="1076"/>
          <ac:picMkLst>
            <pc:docMk/>
            <pc:sldMk cId="2258691307" sldId="300"/>
            <ac:picMk id="11" creationId="{52734E90-01AD-31DF-99D4-4AE89D0AFDAF}"/>
          </ac:picMkLst>
        </pc:picChg>
      </pc:sldChg>
      <pc:sldMasterChg chg="modSldLayout">
        <pc:chgData name="Ankitha Sunny" userId="973284a90538285c" providerId="LiveId" clId="{2D908544-5A7C-41C0-9870-19AE626AED04}" dt="2022-10-20T16:39:06.312" v="1760"/>
        <pc:sldMasterMkLst>
          <pc:docMk/>
          <pc:sldMasterMk cId="2022931299" sldId="2147483661"/>
        </pc:sldMasterMkLst>
        <pc:sldLayoutChg chg="delSp">
          <pc:chgData name="Ankitha Sunny" userId="973284a90538285c" providerId="LiveId" clId="{2D908544-5A7C-41C0-9870-19AE626AED04}" dt="2022-10-20T16:39:06.312" v="1760"/>
          <pc:sldLayoutMkLst>
            <pc:docMk/>
            <pc:sldMasterMk cId="2022931299" sldId="2147483661"/>
            <pc:sldLayoutMk cId="1279275061" sldId="2147483673"/>
          </pc:sldLayoutMkLst>
          <pc:picChg chg="del">
            <ac:chgData name="Ankitha Sunny" userId="973284a90538285c" providerId="LiveId" clId="{2D908544-5A7C-41C0-9870-19AE626AED04}" dt="2022-10-20T16:39:06.312" v="1760"/>
            <ac:picMkLst>
              <pc:docMk/>
              <pc:sldMasterMk cId="2022931299" sldId="2147483661"/>
              <pc:sldLayoutMk cId="1279275061" sldId="2147483673"/>
              <ac:picMk id="14"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BDF3A-3ADD-45A0-859B-5010CE7C76BF}" type="datetimeFigureOut">
              <a:rPr lang="en-IN" smtClean="0"/>
              <a:t>27-10-2022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CA6F8F-4828-40A1-BDA5-1648DC5393BA}" type="slidenum">
              <a:rPr lang="en-IN" smtClean="0"/>
              <a:t>‹#›</a:t>
            </a:fld>
            <a:endParaRPr lang="en-IN"/>
          </a:p>
        </p:txBody>
      </p:sp>
    </p:spTree>
    <p:extLst>
      <p:ext uri="{BB962C8B-B14F-4D97-AF65-F5344CB8AC3E}">
        <p14:creationId xmlns:p14="http://schemas.microsoft.com/office/powerpoint/2010/main" val="3803073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5325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126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63247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109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55489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7631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7409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4657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2937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3622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72255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698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58478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96487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087273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95608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858766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092238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497280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75822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58744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31705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491975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97647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00328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965333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06155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556188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64785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5959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5" name="Google Shape;3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80095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79712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34265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287BC-3F91-D661-0A41-461DF0341F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FDD402-6713-2F48-CB74-12519B5456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94AC49-4B3D-CCA9-64DE-13F252D32216}"/>
              </a:ext>
            </a:extLst>
          </p:cNvPr>
          <p:cNvSpPr>
            <a:spLocks noGrp="1"/>
          </p:cNvSpPr>
          <p:nvPr>
            <p:ph type="dt" sz="half" idx="10"/>
          </p:nvPr>
        </p:nvSpPr>
        <p:spPr/>
        <p:txBody>
          <a:bodyPr/>
          <a:lstStyle/>
          <a:p>
            <a:fld id="{2801A05B-6C0E-4C07-9342-AB82EA87FFB7}" type="datetimeFigureOut">
              <a:rPr lang="en-IN" smtClean="0"/>
              <a:t>27-10-2022</a:t>
            </a:fld>
            <a:endParaRPr lang="en-IN"/>
          </a:p>
        </p:txBody>
      </p:sp>
      <p:sp>
        <p:nvSpPr>
          <p:cNvPr id="5" name="Footer Placeholder 4">
            <a:extLst>
              <a:ext uri="{FF2B5EF4-FFF2-40B4-BE49-F238E27FC236}">
                <a16:creationId xmlns:a16="http://schemas.microsoft.com/office/drawing/2014/main" id="{ACBD1BAC-6B46-2F67-206E-33DFA4FA78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EFF6EE-298C-CD1A-AF90-1F701A522F8E}"/>
              </a:ext>
            </a:extLst>
          </p:cNvPr>
          <p:cNvSpPr>
            <a:spLocks noGrp="1"/>
          </p:cNvSpPr>
          <p:nvPr>
            <p:ph type="sldNum" sz="quarter" idx="12"/>
          </p:nvPr>
        </p:nvSpPr>
        <p:spPr/>
        <p:txBody>
          <a:bodyPr/>
          <a:lstStyle/>
          <a:p>
            <a:fld id="{03EA43E8-06B1-4DD2-89F1-F2C593D71767}" type="slidenum">
              <a:rPr lang="en-IN" smtClean="0"/>
              <a:t>‹#›</a:t>
            </a:fld>
            <a:endParaRPr lang="en-IN"/>
          </a:p>
        </p:txBody>
      </p:sp>
    </p:spTree>
    <p:extLst>
      <p:ext uri="{BB962C8B-B14F-4D97-AF65-F5344CB8AC3E}">
        <p14:creationId xmlns:p14="http://schemas.microsoft.com/office/powerpoint/2010/main" val="1760409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FEEC0-9B4E-59B3-14A4-40B6FB2944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1C1F95-ED68-4B6B-FE35-B14229E746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C1DCF2-32A7-4FBF-88D5-ED31416E4760}"/>
              </a:ext>
            </a:extLst>
          </p:cNvPr>
          <p:cNvSpPr>
            <a:spLocks noGrp="1"/>
          </p:cNvSpPr>
          <p:nvPr>
            <p:ph type="dt" sz="half" idx="10"/>
          </p:nvPr>
        </p:nvSpPr>
        <p:spPr/>
        <p:txBody>
          <a:bodyPr/>
          <a:lstStyle/>
          <a:p>
            <a:fld id="{2801A05B-6C0E-4C07-9342-AB82EA87FFB7}" type="datetimeFigureOut">
              <a:rPr lang="en-IN" smtClean="0"/>
              <a:t>27-10-2022</a:t>
            </a:fld>
            <a:endParaRPr lang="en-IN"/>
          </a:p>
        </p:txBody>
      </p:sp>
      <p:sp>
        <p:nvSpPr>
          <p:cNvPr id="5" name="Footer Placeholder 4">
            <a:extLst>
              <a:ext uri="{FF2B5EF4-FFF2-40B4-BE49-F238E27FC236}">
                <a16:creationId xmlns:a16="http://schemas.microsoft.com/office/drawing/2014/main" id="{39886B05-1717-8909-66F3-D856B34F70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41A547-97EC-A043-D98C-63B94323205B}"/>
              </a:ext>
            </a:extLst>
          </p:cNvPr>
          <p:cNvSpPr>
            <a:spLocks noGrp="1"/>
          </p:cNvSpPr>
          <p:nvPr>
            <p:ph type="sldNum" sz="quarter" idx="12"/>
          </p:nvPr>
        </p:nvSpPr>
        <p:spPr/>
        <p:txBody>
          <a:bodyPr/>
          <a:lstStyle/>
          <a:p>
            <a:fld id="{03EA43E8-06B1-4DD2-89F1-F2C593D71767}" type="slidenum">
              <a:rPr lang="en-IN" smtClean="0"/>
              <a:t>‹#›</a:t>
            </a:fld>
            <a:endParaRPr lang="en-IN"/>
          </a:p>
        </p:txBody>
      </p:sp>
    </p:spTree>
    <p:extLst>
      <p:ext uri="{BB962C8B-B14F-4D97-AF65-F5344CB8AC3E}">
        <p14:creationId xmlns:p14="http://schemas.microsoft.com/office/powerpoint/2010/main" val="575436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5745F1-7334-046B-522F-40848C1BE3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CAAA8B-832F-DF9E-21FE-C0293E35D6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346FB9-8921-B274-3293-21A5EA03FB0F}"/>
              </a:ext>
            </a:extLst>
          </p:cNvPr>
          <p:cNvSpPr>
            <a:spLocks noGrp="1"/>
          </p:cNvSpPr>
          <p:nvPr>
            <p:ph type="dt" sz="half" idx="10"/>
          </p:nvPr>
        </p:nvSpPr>
        <p:spPr/>
        <p:txBody>
          <a:bodyPr/>
          <a:lstStyle/>
          <a:p>
            <a:fld id="{2801A05B-6C0E-4C07-9342-AB82EA87FFB7}" type="datetimeFigureOut">
              <a:rPr lang="en-IN" smtClean="0"/>
              <a:t>27-10-2022</a:t>
            </a:fld>
            <a:endParaRPr lang="en-IN"/>
          </a:p>
        </p:txBody>
      </p:sp>
      <p:sp>
        <p:nvSpPr>
          <p:cNvPr id="5" name="Footer Placeholder 4">
            <a:extLst>
              <a:ext uri="{FF2B5EF4-FFF2-40B4-BE49-F238E27FC236}">
                <a16:creationId xmlns:a16="http://schemas.microsoft.com/office/drawing/2014/main" id="{81553710-0FBE-A288-5EC2-B014DD2A14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ABFD56-4F2F-40A0-A2BC-D7786C50EB3D}"/>
              </a:ext>
            </a:extLst>
          </p:cNvPr>
          <p:cNvSpPr>
            <a:spLocks noGrp="1"/>
          </p:cNvSpPr>
          <p:nvPr>
            <p:ph type="sldNum" sz="quarter" idx="12"/>
          </p:nvPr>
        </p:nvSpPr>
        <p:spPr/>
        <p:txBody>
          <a:bodyPr/>
          <a:lstStyle/>
          <a:p>
            <a:fld id="{03EA43E8-06B1-4DD2-89F1-F2C593D71767}" type="slidenum">
              <a:rPr lang="en-IN" smtClean="0"/>
              <a:t>‹#›</a:t>
            </a:fld>
            <a:endParaRPr lang="en-IN"/>
          </a:p>
        </p:txBody>
      </p:sp>
    </p:spTree>
    <p:extLst>
      <p:ext uri="{BB962C8B-B14F-4D97-AF65-F5344CB8AC3E}">
        <p14:creationId xmlns:p14="http://schemas.microsoft.com/office/powerpoint/2010/main" val="1125249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sp>
        <p:nvSpPr>
          <p:cNvPr id="15" name="Google Shape;15;p17"/>
          <p:cNvSpPr txBox="1">
            <a:spLocks noGrp="1"/>
          </p:cNvSpPr>
          <p:nvPr>
            <p:ph type="ftr" idx="11"/>
          </p:nvPr>
        </p:nvSpPr>
        <p:spPr>
          <a:xfrm>
            <a:off x="8251371" y="483793"/>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Tree>
    <p:extLst>
      <p:ext uri="{BB962C8B-B14F-4D97-AF65-F5344CB8AC3E}">
        <p14:creationId xmlns:p14="http://schemas.microsoft.com/office/powerpoint/2010/main" val="987841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40D0F-D44D-4AB4-B40C-57C8023F18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C67E97-F25B-4F06-2FDE-687ECA99DF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570AC6-F8F8-6604-F19A-25B3AF6C8A19}"/>
              </a:ext>
            </a:extLst>
          </p:cNvPr>
          <p:cNvSpPr>
            <a:spLocks noGrp="1"/>
          </p:cNvSpPr>
          <p:nvPr>
            <p:ph type="dt" sz="half" idx="10"/>
          </p:nvPr>
        </p:nvSpPr>
        <p:spPr/>
        <p:txBody>
          <a:bodyPr/>
          <a:lstStyle/>
          <a:p>
            <a:fld id="{2801A05B-6C0E-4C07-9342-AB82EA87FFB7}" type="datetimeFigureOut">
              <a:rPr lang="en-IN" smtClean="0"/>
              <a:t>27-10-2022</a:t>
            </a:fld>
            <a:endParaRPr lang="en-IN"/>
          </a:p>
        </p:txBody>
      </p:sp>
      <p:sp>
        <p:nvSpPr>
          <p:cNvPr id="5" name="Footer Placeholder 4">
            <a:extLst>
              <a:ext uri="{FF2B5EF4-FFF2-40B4-BE49-F238E27FC236}">
                <a16:creationId xmlns:a16="http://schemas.microsoft.com/office/drawing/2014/main" id="{BBDF8A54-169D-F477-E36C-FE0D2B608A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843AF2-177A-3800-D3BA-2BE3CBBC2DCE}"/>
              </a:ext>
            </a:extLst>
          </p:cNvPr>
          <p:cNvSpPr>
            <a:spLocks noGrp="1"/>
          </p:cNvSpPr>
          <p:nvPr>
            <p:ph type="sldNum" sz="quarter" idx="12"/>
          </p:nvPr>
        </p:nvSpPr>
        <p:spPr/>
        <p:txBody>
          <a:bodyPr/>
          <a:lstStyle/>
          <a:p>
            <a:fld id="{03EA43E8-06B1-4DD2-89F1-F2C593D71767}" type="slidenum">
              <a:rPr lang="en-IN" smtClean="0"/>
              <a:t>‹#›</a:t>
            </a:fld>
            <a:endParaRPr lang="en-IN"/>
          </a:p>
        </p:txBody>
      </p:sp>
    </p:spTree>
    <p:extLst>
      <p:ext uri="{BB962C8B-B14F-4D97-AF65-F5344CB8AC3E}">
        <p14:creationId xmlns:p14="http://schemas.microsoft.com/office/powerpoint/2010/main" val="4213600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02BE-8C42-F707-25B3-B17E1882B8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31AF7B-AF05-E419-BABF-3EA12C6B67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640991-2BD1-FC92-01D2-5456C18F6E72}"/>
              </a:ext>
            </a:extLst>
          </p:cNvPr>
          <p:cNvSpPr>
            <a:spLocks noGrp="1"/>
          </p:cNvSpPr>
          <p:nvPr>
            <p:ph type="dt" sz="half" idx="10"/>
          </p:nvPr>
        </p:nvSpPr>
        <p:spPr/>
        <p:txBody>
          <a:bodyPr/>
          <a:lstStyle/>
          <a:p>
            <a:fld id="{2801A05B-6C0E-4C07-9342-AB82EA87FFB7}" type="datetimeFigureOut">
              <a:rPr lang="en-IN" smtClean="0"/>
              <a:t>27-10-2022</a:t>
            </a:fld>
            <a:endParaRPr lang="en-IN"/>
          </a:p>
        </p:txBody>
      </p:sp>
      <p:sp>
        <p:nvSpPr>
          <p:cNvPr id="5" name="Footer Placeholder 4">
            <a:extLst>
              <a:ext uri="{FF2B5EF4-FFF2-40B4-BE49-F238E27FC236}">
                <a16:creationId xmlns:a16="http://schemas.microsoft.com/office/drawing/2014/main" id="{67BF13CF-FFD1-4E79-3E37-E1EA82933E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7D9A51-DFE9-6FDB-90A0-74BE3DB38EAF}"/>
              </a:ext>
            </a:extLst>
          </p:cNvPr>
          <p:cNvSpPr>
            <a:spLocks noGrp="1"/>
          </p:cNvSpPr>
          <p:nvPr>
            <p:ph type="sldNum" sz="quarter" idx="12"/>
          </p:nvPr>
        </p:nvSpPr>
        <p:spPr/>
        <p:txBody>
          <a:bodyPr/>
          <a:lstStyle/>
          <a:p>
            <a:fld id="{03EA43E8-06B1-4DD2-89F1-F2C593D71767}" type="slidenum">
              <a:rPr lang="en-IN" smtClean="0"/>
              <a:t>‹#›</a:t>
            </a:fld>
            <a:endParaRPr lang="en-IN"/>
          </a:p>
        </p:txBody>
      </p:sp>
    </p:spTree>
    <p:extLst>
      <p:ext uri="{BB962C8B-B14F-4D97-AF65-F5344CB8AC3E}">
        <p14:creationId xmlns:p14="http://schemas.microsoft.com/office/powerpoint/2010/main" val="2939603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F109B-AFF5-663B-EAD1-2EB519A38F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D6CBF9-B367-C959-7AC4-5DCBD7E585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6030BB-1500-0CD2-B7D5-98D2C44D37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6203CB-32BF-3F80-DD5A-5F9E5FEB602D}"/>
              </a:ext>
            </a:extLst>
          </p:cNvPr>
          <p:cNvSpPr>
            <a:spLocks noGrp="1"/>
          </p:cNvSpPr>
          <p:nvPr>
            <p:ph type="dt" sz="half" idx="10"/>
          </p:nvPr>
        </p:nvSpPr>
        <p:spPr/>
        <p:txBody>
          <a:bodyPr/>
          <a:lstStyle/>
          <a:p>
            <a:fld id="{2801A05B-6C0E-4C07-9342-AB82EA87FFB7}" type="datetimeFigureOut">
              <a:rPr lang="en-IN" smtClean="0"/>
              <a:t>27-10-2022</a:t>
            </a:fld>
            <a:endParaRPr lang="en-IN"/>
          </a:p>
        </p:txBody>
      </p:sp>
      <p:sp>
        <p:nvSpPr>
          <p:cNvPr id="6" name="Footer Placeholder 5">
            <a:extLst>
              <a:ext uri="{FF2B5EF4-FFF2-40B4-BE49-F238E27FC236}">
                <a16:creationId xmlns:a16="http://schemas.microsoft.com/office/drawing/2014/main" id="{493FAD4E-8A44-EAAE-7742-AFB81C62C4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7F446C-527B-2812-9A6D-2FFFF3E6FCBC}"/>
              </a:ext>
            </a:extLst>
          </p:cNvPr>
          <p:cNvSpPr>
            <a:spLocks noGrp="1"/>
          </p:cNvSpPr>
          <p:nvPr>
            <p:ph type="sldNum" sz="quarter" idx="12"/>
          </p:nvPr>
        </p:nvSpPr>
        <p:spPr/>
        <p:txBody>
          <a:bodyPr/>
          <a:lstStyle/>
          <a:p>
            <a:fld id="{03EA43E8-06B1-4DD2-89F1-F2C593D71767}" type="slidenum">
              <a:rPr lang="en-IN" smtClean="0"/>
              <a:t>‹#›</a:t>
            </a:fld>
            <a:endParaRPr lang="en-IN"/>
          </a:p>
        </p:txBody>
      </p:sp>
    </p:spTree>
    <p:extLst>
      <p:ext uri="{BB962C8B-B14F-4D97-AF65-F5344CB8AC3E}">
        <p14:creationId xmlns:p14="http://schemas.microsoft.com/office/powerpoint/2010/main" val="137751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128C-FB2B-C002-8BB0-6305E81024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4FC2D0-99AB-1130-0464-52E3E0E8B9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EF8295-4F1D-647F-2713-3623A325C2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584E9B-B91D-6D97-1201-6283724AD0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B3F21B-DC59-846D-9D46-39F4A96F3D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C5F4B9-7E4C-EDA4-BE15-FD20AF5F43C3}"/>
              </a:ext>
            </a:extLst>
          </p:cNvPr>
          <p:cNvSpPr>
            <a:spLocks noGrp="1"/>
          </p:cNvSpPr>
          <p:nvPr>
            <p:ph type="dt" sz="half" idx="10"/>
          </p:nvPr>
        </p:nvSpPr>
        <p:spPr/>
        <p:txBody>
          <a:bodyPr/>
          <a:lstStyle/>
          <a:p>
            <a:fld id="{2801A05B-6C0E-4C07-9342-AB82EA87FFB7}" type="datetimeFigureOut">
              <a:rPr lang="en-IN" smtClean="0"/>
              <a:t>27-10-2022</a:t>
            </a:fld>
            <a:endParaRPr lang="en-IN"/>
          </a:p>
        </p:txBody>
      </p:sp>
      <p:sp>
        <p:nvSpPr>
          <p:cNvPr id="8" name="Footer Placeholder 7">
            <a:extLst>
              <a:ext uri="{FF2B5EF4-FFF2-40B4-BE49-F238E27FC236}">
                <a16:creationId xmlns:a16="http://schemas.microsoft.com/office/drawing/2014/main" id="{D4E95A57-5711-04FD-FD6A-D7571869DEE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923440E-2B3A-0CB4-8B57-EFD53D90A1DA}"/>
              </a:ext>
            </a:extLst>
          </p:cNvPr>
          <p:cNvSpPr>
            <a:spLocks noGrp="1"/>
          </p:cNvSpPr>
          <p:nvPr>
            <p:ph type="sldNum" sz="quarter" idx="12"/>
          </p:nvPr>
        </p:nvSpPr>
        <p:spPr/>
        <p:txBody>
          <a:bodyPr/>
          <a:lstStyle/>
          <a:p>
            <a:fld id="{03EA43E8-06B1-4DD2-89F1-F2C593D71767}" type="slidenum">
              <a:rPr lang="en-IN" smtClean="0"/>
              <a:t>‹#›</a:t>
            </a:fld>
            <a:endParaRPr lang="en-IN"/>
          </a:p>
        </p:txBody>
      </p:sp>
    </p:spTree>
    <p:extLst>
      <p:ext uri="{BB962C8B-B14F-4D97-AF65-F5344CB8AC3E}">
        <p14:creationId xmlns:p14="http://schemas.microsoft.com/office/powerpoint/2010/main" val="2564967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ABF42-2DEC-F020-054A-C9DF21FF94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C88BF9-3E5B-A666-4483-FD789669FAE3}"/>
              </a:ext>
            </a:extLst>
          </p:cNvPr>
          <p:cNvSpPr>
            <a:spLocks noGrp="1"/>
          </p:cNvSpPr>
          <p:nvPr>
            <p:ph type="dt" sz="half" idx="10"/>
          </p:nvPr>
        </p:nvSpPr>
        <p:spPr/>
        <p:txBody>
          <a:bodyPr/>
          <a:lstStyle/>
          <a:p>
            <a:fld id="{2801A05B-6C0E-4C07-9342-AB82EA87FFB7}" type="datetimeFigureOut">
              <a:rPr lang="en-IN" smtClean="0"/>
              <a:t>27-10-2022</a:t>
            </a:fld>
            <a:endParaRPr lang="en-IN"/>
          </a:p>
        </p:txBody>
      </p:sp>
      <p:sp>
        <p:nvSpPr>
          <p:cNvPr id="4" name="Footer Placeholder 3">
            <a:extLst>
              <a:ext uri="{FF2B5EF4-FFF2-40B4-BE49-F238E27FC236}">
                <a16:creationId xmlns:a16="http://schemas.microsoft.com/office/drawing/2014/main" id="{5FED0EC1-C8DF-0F97-5576-EE95AE3B2A2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882E25-6E73-5DBE-F108-4AF317921298}"/>
              </a:ext>
            </a:extLst>
          </p:cNvPr>
          <p:cNvSpPr>
            <a:spLocks noGrp="1"/>
          </p:cNvSpPr>
          <p:nvPr>
            <p:ph type="sldNum" sz="quarter" idx="12"/>
          </p:nvPr>
        </p:nvSpPr>
        <p:spPr/>
        <p:txBody>
          <a:bodyPr/>
          <a:lstStyle/>
          <a:p>
            <a:fld id="{03EA43E8-06B1-4DD2-89F1-F2C593D71767}" type="slidenum">
              <a:rPr lang="en-IN" smtClean="0"/>
              <a:t>‹#›</a:t>
            </a:fld>
            <a:endParaRPr lang="en-IN"/>
          </a:p>
        </p:txBody>
      </p:sp>
    </p:spTree>
    <p:extLst>
      <p:ext uri="{BB962C8B-B14F-4D97-AF65-F5344CB8AC3E}">
        <p14:creationId xmlns:p14="http://schemas.microsoft.com/office/powerpoint/2010/main" val="4290781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A41827-F461-B0CA-1904-F355EA7672AC}"/>
              </a:ext>
            </a:extLst>
          </p:cNvPr>
          <p:cNvSpPr>
            <a:spLocks noGrp="1"/>
          </p:cNvSpPr>
          <p:nvPr>
            <p:ph type="dt" sz="half" idx="10"/>
          </p:nvPr>
        </p:nvSpPr>
        <p:spPr/>
        <p:txBody>
          <a:bodyPr/>
          <a:lstStyle/>
          <a:p>
            <a:fld id="{2801A05B-6C0E-4C07-9342-AB82EA87FFB7}" type="datetimeFigureOut">
              <a:rPr lang="en-IN" smtClean="0"/>
              <a:t>27-10-2022</a:t>
            </a:fld>
            <a:endParaRPr lang="en-IN"/>
          </a:p>
        </p:txBody>
      </p:sp>
      <p:sp>
        <p:nvSpPr>
          <p:cNvPr id="3" name="Footer Placeholder 2">
            <a:extLst>
              <a:ext uri="{FF2B5EF4-FFF2-40B4-BE49-F238E27FC236}">
                <a16:creationId xmlns:a16="http://schemas.microsoft.com/office/drawing/2014/main" id="{C0437663-1D1A-39CC-57B6-48033E16486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9BD42A-4385-E498-089E-DC4232D6746E}"/>
              </a:ext>
            </a:extLst>
          </p:cNvPr>
          <p:cNvSpPr>
            <a:spLocks noGrp="1"/>
          </p:cNvSpPr>
          <p:nvPr>
            <p:ph type="sldNum" sz="quarter" idx="12"/>
          </p:nvPr>
        </p:nvSpPr>
        <p:spPr/>
        <p:txBody>
          <a:bodyPr/>
          <a:lstStyle/>
          <a:p>
            <a:fld id="{03EA43E8-06B1-4DD2-89F1-F2C593D71767}" type="slidenum">
              <a:rPr lang="en-IN" smtClean="0"/>
              <a:t>‹#›</a:t>
            </a:fld>
            <a:endParaRPr lang="en-IN"/>
          </a:p>
        </p:txBody>
      </p:sp>
    </p:spTree>
    <p:extLst>
      <p:ext uri="{BB962C8B-B14F-4D97-AF65-F5344CB8AC3E}">
        <p14:creationId xmlns:p14="http://schemas.microsoft.com/office/powerpoint/2010/main" val="2917948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37ABE-BD39-D09E-F57A-BC19337706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8EE7D1-7572-A5D3-6D1D-7062D48D37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51B18A2-BB39-1B99-495A-ED1037484A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F1E4A4-058D-DC7D-33DF-7F1633B571CC}"/>
              </a:ext>
            </a:extLst>
          </p:cNvPr>
          <p:cNvSpPr>
            <a:spLocks noGrp="1"/>
          </p:cNvSpPr>
          <p:nvPr>
            <p:ph type="dt" sz="half" idx="10"/>
          </p:nvPr>
        </p:nvSpPr>
        <p:spPr/>
        <p:txBody>
          <a:bodyPr/>
          <a:lstStyle/>
          <a:p>
            <a:fld id="{2801A05B-6C0E-4C07-9342-AB82EA87FFB7}" type="datetimeFigureOut">
              <a:rPr lang="en-IN" smtClean="0"/>
              <a:t>27-10-2022</a:t>
            </a:fld>
            <a:endParaRPr lang="en-IN"/>
          </a:p>
        </p:txBody>
      </p:sp>
      <p:sp>
        <p:nvSpPr>
          <p:cNvPr id="6" name="Footer Placeholder 5">
            <a:extLst>
              <a:ext uri="{FF2B5EF4-FFF2-40B4-BE49-F238E27FC236}">
                <a16:creationId xmlns:a16="http://schemas.microsoft.com/office/drawing/2014/main" id="{28479C48-79B1-F916-111C-35D8211393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C722D9-9565-11B5-AF49-34B45144C43F}"/>
              </a:ext>
            </a:extLst>
          </p:cNvPr>
          <p:cNvSpPr>
            <a:spLocks noGrp="1"/>
          </p:cNvSpPr>
          <p:nvPr>
            <p:ph type="sldNum" sz="quarter" idx="12"/>
          </p:nvPr>
        </p:nvSpPr>
        <p:spPr/>
        <p:txBody>
          <a:bodyPr/>
          <a:lstStyle/>
          <a:p>
            <a:fld id="{03EA43E8-06B1-4DD2-89F1-F2C593D71767}" type="slidenum">
              <a:rPr lang="en-IN" smtClean="0"/>
              <a:t>‹#›</a:t>
            </a:fld>
            <a:endParaRPr lang="en-IN"/>
          </a:p>
        </p:txBody>
      </p:sp>
    </p:spTree>
    <p:extLst>
      <p:ext uri="{BB962C8B-B14F-4D97-AF65-F5344CB8AC3E}">
        <p14:creationId xmlns:p14="http://schemas.microsoft.com/office/powerpoint/2010/main" val="1211110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99B3B-1A2E-90F7-5751-EF593FC014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5DEEBB-4963-A9B0-5303-15935E2A31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3AE9FF-7AD5-E841-680E-F569275BA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BAE0A7-BA0C-A745-9191-039878163D04}"/>
              </a:ext>
            </a:extLst>
          </p:cNvPr>
          <p:cNvSpPr>
            <a:spLocks noGrp="1"/>
          </p:cNvSpPr>
          <p:nvPr>
            <p:ph type="dt" sz="half" idx="10"/>
          </p:nvPr>
        </p:nvSpPr>
        <p:spPr/>
        <p:txBody>
          <a:bodyPr/>
          <a:lstStyle/>
          <a:p>
            <a:fld id="{2801A05B-6C0E-4C07-9342-AB82EA87FFB7}" type="datetimeFigureOut">
              <a:rPr lang="en-IN" smtClean="0"/>
              <a:t>27-10-2022</a:t>
            </a:fld>
            <a:endParaRPr lang="en-IN"/>
          </a:p>
        </p:txBody>
      </p:sp>
      <p:sp>
        <p:nvSpPr>
          <p:cNvPr id="6" name="Footer Placeholder 5">
            <a:extLst>
              <a:ext uri="{FF2B5EF4-FFF2-40B4-BE49-F238E27FC236}">
                <a16:creationId xmlns:a16="http://schemas.microsoft.com/office/drawing/2014/main" id="{DFDEE40B-F81B-496C-A2C4-E4C929819B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F747FB-2450-7AFA-2B94-27EA6C9B09B6}"/>
              </a:ext>
            </a:extLst>
          </p:cNvPr>
          <p:cNvSpPr>
            <a:spLocks noGrp="1"/>
          </p:cNvSpPr>
          <p:nvPr>
            <p:ph type="sldNum" sz="quarter" idx="12"/>
          </p:nvPr>
        </p:nvSpPr>
        <p:spPr/>
        <p:txBody>
          <a:bodyPr/>
          <a:lstStyle/>
          <a:p>
            <a:fld id="{03EA43E8-06B1-4DD2-89F1-F2C593D71767}" type="slidenum">
              <a:rPr lang="en-IN" smtClean="0"/>
              <a:t>‹#›</a:t>
            </a:fld>
            <a:endParaRPr lang="en-IN"/>
          </a:p>
        </p:txBody>
      </p:sp>
    </p:spTree>
    <p:extLst>
      <p:ext uri="{BB962C8B-B14F-4D97-AF65-F5344CB8AC3E}">
        <p14:creationId xmlns:p14="http://schemas.microsoft.com/office/powerpoint/2010/main" val="46216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A30718-E66D-EA56-B015-54B0E8CBB6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5DBA56-6012-B5CA-C27A-322710A9EC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C9EDE3-7065-D961-79AC-CD37B25690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01A05B-6C0E-4C07-9342-AB82EA87FFB7}" type="datetimeFigureOut">
              <a:rPr lang="en-IN" smtClean="0"/>
              <a:t>27-10-2022</a:t>
            </a:fld>
            <a:endParaRPr lang="en-IN"/>
          </a:p>
        </p:txBody>
      </p:sp>
      <p:sp>
        <p:nvSpPr>
          <p:cNvPr id="5" name="Footer Placeholder 4">
            <a:extLst>
              <a:ext uri="{FF2B5EF4-FFF2-40B4-BE49-F238E27FC236}">
                <a16:creationId xmlns:a16="http://schemas.microsoft.com/office/drawing/2014/main" id="{CBD47D33-DE06-9D7F-C2EA-8910E9F9D4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36661A-8133-1699-42A7-ED684E3C05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EA43E8-06B1-4DD2-89F1-F2C593D71767}" type="slidenum">
              <a:rPr lang="en-IN" smtClean="0"/>
              <a:t>‹#›</a:t>
            </a:fld>
            <a:endParaRPr lang="en-IN"/>
          </a:p>
        </p:txBody>
      </p:sp>
    </p:spTree>
    <p:extLst>
      <p:ext uri="{BB962C8B-B14F-4D97-AF65-F5344CB8AC3E}">
        <p14:creationId xmlns:p14="http://schemas.microsoft.com/office/powerpoint/2010/main" val="112420123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5.jpg"/><Relationship Id="rId4" Type="http://schemas.openxmlformats.org/officeDocument/2006/relationships/image" Target="../media/image24.jp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9.jpg"/><Relationship Id="rId4" Type="http://schemas.openxmlformats.org/officeDocument/2006/relationships/image" Target="../media/image28.jp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4.jp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5.jp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6.jp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37.jpg"/><Relationship Id="rId4" Type="http://schemas.openxmlformats.org/officeDocument/2006/relationships/hyperlink" Target="https://ankithajinu-hourlypowerconsumption-app-0nho8c.streamlitapp.com/"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31"/>
        <p:cNvGrpSpPr/>
        <p:nvPr/>
      </p:nvGrpSpPr>
      <p:grpSpPr>
        <a:xfrm>
          <a:off x="0" y="0"/>
          <a:ext cx="0" cy="0"/>
          <a:chOff x="0" y="0"/>
          <a:chExt cx="0" cy="0"/>
        </a:xfrm>
      </p:grpSpPr>
      <p:sp>
        <p:nvSpPr>
          <p:cNvPr id="332" name="Google Shape;332;p1"/>
          <p:cNvSpPr txBox="1"/>
          <p:nvPr/>
        </p:nvSpPr>
        <p:spPr>
          <a:xfrm>
            <a:off x="85725" y="1990531"/>
            <a:ext cx="12106275" cy="3457574"/>
          </a:xfrm>
          <a:prstGeom prst="rect">
            <a:avLst/>
          </a:prstGeom>
          <a:solidFill>
            <a:schemeClr val="accent1"/>
          </a:solidFill>
          <a:ln>
            <a:noFill/>
          </a:ln>
        </p:spPr>
        <p:txBody>
          <a:bodyPr spcFirstLastPara="1" wrap="square" lIns="0" tIns="0" rIns="0" bIns="0" anchor="t" anchorCtr="0">
            <a:noAutofit/>
          </a:bodyPr>
          <a:lstStyle/>
          <a:p>
            <a:pPr>
              <a:buClr>
                <a:srgbClr val="002776"/>
              </a:buClr>
              <a:buSzPts val="3600"/>
            </a:pPr>
            <a:r>
              <a:rPr lang="en-IN" sz="3200" b="1" dirty="0">
                <a:latin typeface="Arial" panose="020B0604020202020204" pitchFamily="34" charset="0"/>
                <a:ea typeface="Arial" panose="020B0604020202020204" pitchFamily="34" charset="0"/>
              </a:rPr>
              <a:t>	    </a:t>
            </a:r>
            <a:r>
              <a:rPr lang="en-IN" sz="4400" b="1" dirty="0">
                <a:solidFill>
                  <a:schemeClr val="bg1"/>
                </a:solidFill>
                <a:latin typeface="Arial" panose="020B0604020202020204" pitchFamily="34" charset="0"/>
                <a:ea typeface="Arial" panose="020B0604020202020204" pitchFamily="34" charset="0"/>
              </a:rPr>
              <a:t>Forecast Hourly Energy Consumption</a:t>
            </a:r>
            <a:endParaRPr sz="4400" dirty="0">
              <a:solidFill>
                <a:schemeClr val="bg1"/>
              </a:solidFill>
              <a:latin typeface="Arial"/>
              <a:ea typeface="Arial"/>
              <a:cs typeface="Arial"/>
              <a:sym typeface="Arial"/>
            </a:endParaRPr>
          </a:p>
          <a:p>
            <a:pPr>
              <a:buClr>
                <a:srgbClr val="002776"/>
              </a:buClr>
              <a:buSzPts val="3600"/>
            </a:pPr>
            <a:r>
              <a:rPr lang="en-US" sz="3600" b="1" dirty="0">
                <a:solidFill>
                  <a:srgbClr val="002776"/>
                </a:solidFill>
                <a:latin typeface="Verdana"/>
                <a:ea typeface="Verdana"/>
                <a:cs typeface="Verdana"/>
                <a:sym typeface="Verdana"/>
              </a:rPr>
              <a:t> 		</a:t>
            </a:r>
          </a:p>
          <a:p>
            <a:pPr>
              <a:buClr>
                <a:srgbClr val="002776"/>
              </a:buClr>
              <a:buSzPts val="3600"/>
            </a:pPr>
            <a:endParaRPr lang="en-US" sz="3600" b="1" dirty="0">
              <a:solidFill>
                <a:srgbClr val="002776"/>
              </a:solidFill>
              <a:latin typeface="Verdana"/>
              <a:ea typeface="Verdana"/>
              <a:cs typeface="Verdana"/>
              <a:sym typeface="Verdana"/>
            </a:endParaRPr>
          </a:p>
          <a:p>
            <a:pPr lvl="8">
              <a:buClr>
                <a:srgbClr val="002776"/>
              </a:buClr>
              <a:buSzPts val="3600"/>
            </a:pPr>
            <a:r>
              <a:rPr lang="en-US" sz="3600" b="1" dirty="0">
                <a:solidFill>
                  <a:srgbClr val="002776"/>
                </a:solidFill>
                <a:latin typeface="Verdana"/>
                <a:ea typeface="Verdana"/>
                <a:cs typeface="Verdana"/>
                <a:sym typeface="Verdana"/>
              </a:rPr>
              <a:t>	</a:t>
            </a:r>
            <a:r>
              <a:rPr lang="en-US" sz="3600" b="1" dirty="0">
                <a:solidFill>
                  <a:schemeClr val="bg1"/>
                </a:solidFill>
                <a:latin typeface="Verdana"/>
                <a:ea typeface="Verdana"/>
                <a:cs typeface="Verdana"/>
                <a:sym typeface="Verdana"/>
              </a:rPr>
              <a:t>    </a:t>
            </a:r>
            <a:r>
              <a:rPr lang="en-US" sz="2400" b="1" dirty="0">
                <a:solidFill>
                  <a:schemeClr val="bg1"/>
                </a:solidFill>
                <a:latin typeface="Verdana"/>
                <a:ea typeface="Verdana"/>
                <a:cs typeface="Verdana"/>
                <a:sym typeface="Verdana"/>
              </a:rPr>
              <a:t>Team 6 </a:t>
            </a:r>
            <a:endParaRPr lang="en-US" sz="1400" dirty="0">
              <a:solidFill>
                <a:schemeClr val="bg1"/>
              </a:solidFill>
              <a:latin typeface="Arial"/>
              <a:ea typeface="Verdana"/>
              <a:cs typeface="Arial"/>
              <a:sym typeface="Arial"/>
            </a:endParaRPr>
          </a:p>
          <a:p>
            <a:pPr lvl="8">
              <a:buClr>
                <a:srgbClr val="002776"/>
              </a:buClr>
              <a:buSzPts val="3600"/>
            </a:pPr>
            <a:r>
              <a:rPr lang="en-US" sz="2400" b="1" dirty="0">
                <a:solidFill>
                  <a:schemeClr val="bg1"/>
                </a:solidFill>
                <a:latin typeface="Verdana"/>
                <a:ea typeface="Verdana"/>
                <a:cs typeface="Verdana"/>
                <a:sym typeface="Verdana"/>
              </a:rPr>
              <a:t>Mentor Name: Neha Gupta</a:t>
            </a:r>
            <a:endParaRPr sz="1400" dirty="0">
              <a:solidFill>
                <a:schemeClr val="bg1"/>
              </a:solidFill>
              <a:latin typeface="Arial"/>
              <a:ea typeface="Arial"/>
              <a:cs typeface="Arial"/>
              <a:sym typeface="Arial"/>
            </a:endParaRPr>
          </a:p>
          <a:p>
            <a:pPr lvl="8">
              <a:buClr>
                <a:srgbClr val="002776"/>
              </a:buClr>
              <a:buSzPts val="2400"/>
            </a:pPr>
            <a:r>
              <a:rPr lang="en-US" sz="2400" b="1" dirty="0">
                <a:solidFill>
                  <a:schemeClr val="bg1"/>
                </a:solidFill>
                <a:latin typeface="Verdana"/>
                <a:ea typeface="Verdana"/>
                <a:cs typeface="Verdana"/>
                <a:sym typeface="Verdana"/>
              </a:rPr>
              <a:t>            16/09/2022</a:t>
            </a:r>
            <a:endParaRPr sz="1400" dirty="0">
              <a:solidFill>
                <a:schemeClr val="bg1"/>
              </a:solidFill>
              <a:latin typeface="Arial"/>
              <a:ea typeface="Arial"/>
              <a:cs typeface="Arial"/>
              <a:sym typeface="Arial"/>
            </a:endParaRPr>
          </a:p>
        </p:txBody>
      </p:sp>
      <p:pic>
        <p:nvPicPr>
          <p:cNvPr id="333" name="Google Shape;333;p1"/>
          <p:cNvPicPr preferRelativeResize="0"/>
          <p:nvPr/>
        </p:nvPicPr>
        <p:blipFill rotWithShape="1">
          <a:blip r:embed="rId3">
            <a:alphaModFix/>
          </a:blip>
          <a:srcRect/>
          <a:stretch/>
        </p:blipFill>
        <p:spPr>
          <a:xfrm>
            <a:off x="10690915" y="6265235"/>
            <a:ext cx="1187051" cy="411359"/>
          </a:xfrm>
          <a:prstGeom prst="rect">
            <a:avLst/>
          </a:prstGeom>
          <a:solidFill>
            <a:schemeClr val="bg1"/>
          </a:solid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10667355" y="6205771"/>
            <a:ext cx="1187051" cy="411359"/>
          </a:xfrm>
          <a:prstGeom prst="rect">
            <a:avLst/>
          </a:prstGeom>
          <a:noFill/>
          <a:ln>
            <a:noFill/>
          </a:ln>
        </p:spPr>
      </p:pic>
      <p:sp>
        <p:nvSpPr>
          <p:cNvPr id="3" name="TextBox 2">
            <a:extLst>
              <a:ext uri="{FF2B5EF4-FFF2-40B4-BE49-F238E27FC236}">
                <a16:creationId xmlns:a16="http://schemas.microsoft.com/office/drawing/2014/main" id="{22371DAC-C4A6-151C-3532-F79ED88B53B5}"/>
              </a:ext>
            </a:extLst>
          </p:cNvPr>
          <p:cNvSpPr txBox="1"/>
          <p:nvPr/>
        </p:nvSpPr>
        <p:spPr>
          <a:xfrm>
            <a:off x="-2" y="0"/>
            <a:ext cx="12192001" cy="2431435"/>
          </a:xfrm>
          <a:prstGeom prst="rect">
            <a:avLst/>
          </a:prstGeom>
          <a:solidFill>
            <a:schemeClr val="accent1"/>
          </a:solidFill>
        </p:spPr>
        <p:txBody>
          <a:bodyPr wrap="square" rtlCol="0">
            <a:spAutoFit/>
          </a:bodyPr>
          <a:lstStyle/>
          <a:p>
            <a:pPr lvl="8"/>
            <a:r>
              <a:rPr lang="en-US" sz="4000" dirty="0">
                <a:solidFill>
                  <a:schemeClr val="bg1"/>
                </a:solidFill>
              </a:rPr>
              <a:t>	Daily trend</a:t>
            </a:r>
          </a:p>
          <a:p>
            <a:endParaRPr lang="en-US" dirty="0">
              <a:solidFill>
                <a:schemeClr val="bg1"/>
              </a:solidFill>
            </a:endParaRPr>
          </a:p>
          <a:p>
            <a:endParaRPr lang="en-US" dirty="0">
              <a:solidFill>
                <a:schemeClr val="bg1"/>
              </a:solidFill>
            </a:endParaRPr>
          </a:p>
          <a:p>
            <a:pPr lvl="2"/>
            <a:r>
              <a:rPr lang="en-US" sz="2800" dirty="0">
                <a:solidFill>
                  <a:schemeClr val="bg1"/>
                </a:solidFill>
              </a:rPr>
              <a:t>Daily trend Analysis: </a:t>
            </a:r>
          </a:p>
          <a:p>
            <a:pPr lvl="2"/>
            <a:r>
              <a:rPr lang="en-US" sz="2400" dirty="0">
                <a:solidFill>
                  <a:schemeClr val="bg1"/>
                </a:solidFill>
              </a:rPr>
              <a:t>Power consumption seems to be constant in daily basis</a:t>
            </a:r>
          </a:p>
          <a:p>
            <a:endParaRPr lang="en-US" sz="2400" dirty="0"/>
          </a:p>
        </p:txBody>
      </p:sp>
      <p:pic>
        <p:nvPicPr>
          <p:cNvPr id="5" name="Picture 4">
            <a:extLst>
              <a:ext uri="{FF2B5EF4-FFF2-40B4-BE49-F238E27FC236}">
                <a16:creationId xmlns:a16="http://schemas.microsoft.com/office/drawing/2014/main" id="{A24C95F6-4BBD-FBCE-9F52-8D6B314828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0089" y="2771956"/>
            <a:ext cx="8218845" cy="3504838"/>
          </a:xfrm>
          <a:prstGeom prst="rect">
            <a:avLst/>
          </a:prstGeom>
          <a:ln>
            <a:solidFill>
              <a:schemeClr val="bg1">
                <a:lumMod val="95000"/>
              </a:schemeClr>
            </a:solidFill>
          </a:ln>
        </p:spPr>
      </p:pic>
    </p:spTree>
    <p:extLst>
      <p:ext uri="{BB962C8B-B14F-4D97-AF65-F5344CB8AC3E}">
        <p14:creationId xmlns:p14="http://schemas.microsoft.com/office/powerpoint/2010/main" val="64412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10667355" y="6205771"/>
            <a:ext cx="1187051" cy="411359"/>
          </a:xfrm>
          <a:prstGeom prst="rect">
            <a:avLst/>
          </a:prstGeom>
          <a:noFill/>
          <a:ln>
            <a:noFill/>
          </a:ln>
        </p:spPr>
      </p:pic>
      <p:sp>
        <p:nvSpPr>
          <p:cNvPr id="3" name="TextBox 2">
            <a:extLst>
              <a:ext uri="{FF2B5EF4-FFF2-40B4-BE49-F238E27FC236}">
                <a16:creationId xmlns:a16="http://schemas.microsoft.com/office/drawing/2014/main" id="{22371DAC-C4A6-151C-3532-F79ED88B53B5}"/>
              </a:ext>
            </a:extLst>
          </p:cNvPr>
          <p:cNvSpPr txBox="1"/>
          <p:nvPr/>
        </p:nvSpPr>
        <p:spPr>
          <a:xfrm>
            <a:off x="-2" y="0"/>
            <a:ext cx="12192001" cy="2431435"/>
          </a:xfrm>
          <a:prstGeom prst="rect">
            <a:avLst/>
          </a:prstGeom>
          <a:solidFill>
            <a:schemeClr val="accent1"/>
          </a:solidFill>
        </p:spPr>
        <p:txBody>
          <a:bodyPr wrap="square" rtlCol="0">
            <a:spAutoFit/>
          </a:bodyPr>
          <a:lstStyle/>
          <a:p>
            <a:pPr lvl="8"/>
            <a:r>
              <a:rPr lang="en-US" sz="4000" dirty="0">
                <a:solidFill>
                  <a:schemeClr val="bg1"/>
                </a:solidFill>
              </a:rPr>
              <a:t>	Weekly Trend</a:t>
            </a:r>
          </a:p>
          <a:p>
            <a:endParaRPr lang="en-US" dirty="0">
              <a:solidFill>
                <a:schemeClr val="bg1"/>
              </a:solidFill>
            </a:endParaRPr>
          </a:p>
          <a:p>
            <a:endParaRPr lang="en-US" dirty="0">
              <a:solidFill>
                <a:schemeClr val="bg1"/>
              </a:solidFill>
            </a:endParaRPr>
          </a:p>
          <a:p>
            <a:pPr lvl="2"/>
            <a:r>
              <a:rPr lang="en-US" sz="2800" dirty="0">
                <a:solidFill>
                  <a:schemeClr val="bg1"/>
                </a:solidFill>
              </a:rPr>
              <a:t>Weekly trend Analysis : </a:t>
            </a:r>
          </a:p>
          <a:p>
            <a:pPr lvl="2"/>
            <a:r>
              <a:rPr lang="en-US" sz="2400" dirty="0">
                <a:solidFill>
                  <a:schemeClr val="bg1"/>
                </a:solidFill>
              </a:rPr>
              <a:t>The weekends shows less consumption than weekdays.</a:t>
            </a:r>
          </a:p>
          <a:p>
            <a:pPr lvl="2"/>
            <a:endParaRPr lang="en-US" sz="2400" dirty="0">
              <a:solidFill>
                <a:schemeClr val="bg1"/>
              </a:solidFill>
            </a:endParaRPr>
          </a:p>
        </p:txBody>
      </p:sp>
      <p:pic>
        <p:nvPicPr>
          <p:cNvPr id="2" name="Picture 1">
            <a:extLst>
              <a:ext uri="{FF2B5EF4-FFF2-40B4-BE49-F238E27FC236}">
                <a16:creationId xmlns:a16="http://schemas.microsoft.com/office/drawing/2014/main" id="{602A94B5-34FB-4BC4-8818-D8165F7F18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309" y="2755727"/>
            <a:ext cx="10547173" cy="3341678"/>
          </a:xfrm>
          <a:prstGeom prst="rect">
            <a:avLst/>
          </a:prstGeom>
          <a:ln>
            <a:solidFill>
              <a:schemeClr val="bg1">
                <a:lumMod val="95000"/>
              </a:schemeClr>
            </a:solidFill>
          </a:ln>
        </p:spPr>
      </p:pic>
    </p:spTree>
    <p:extLst>
      <p:ext uri="{BB962C8B-B14F-4D97-AF65-F5344CB8AC3E}">
        <p14:creationId xmlns:p14="http://schemas.microsoft.com/office/powerpoint/2010/main" val="4276959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10657830" y="6129850"/>
            <a:ext cx="1187051" cy="411359"/>
          </a:xfrm>
          <a:prstGeom prst="rect">
            <a:avLst/>
          </a:prstGeom>
          <a:noFill/>
          <a:ln>
            <a:noFill/>
          </a:ln>
        </p:spPr>
      </p:pic>
      <p:sp>
        <p:nvSpPr>
          <p:cNvPr id="3" name="TextBox 2">
            <a:extLst>
              <a:ext uri="{FF2B5EF4-FFF2-40B4-BE49-F238E27FC236}">
                <a16:creationId xmlns:a16="http://schemas.microsoft.com/office/drawing/2014/main" id="{22371DAC-C4A6-151C-3532-F79ED88B53B5}"/>
              </a:ext>
            </a:extLst>
          </p:cNvPr>
          <p:cNvSpPr txBox="1"/>
          <p:nvPr/>
        </p:nvSpPr>
        <p:spPr>
          <a:xfrm>
            <a:off x="-2" y="0"/>
            <a:ext cx="12192001" cy="2523768"/>
          </a:xfrm>
          <a:prstGeom prst="rect">
            <a:avLst/>
          </a:prstGeom>
          <a:solidFill>
            <a:schemeClr val="accent1"/>
          </a:solidFill>
        </p:spPr>
        <p:txBody>
          <a:bodyPr wrap="square" rtlCol="0">
            <a:spAutoFit/>
          </a:bodyPr>
          <a:lstStyle/>
          <a:p>
            <a:pPr lvl="8"/>
            <a:r>
              <a:rPr lang="en-US" sz="4000" dirty="0">
                <a:solidFill>
                  <a:schemeClr val="bg1"/>
                </a:solidFill>
              </a:rPr>
              <a:t>  Seasonal Trend</a:t>
            </a:r>
          </a:p>
          <a:p>
            <a:endParaRPr lang="en-US" dirty="0">
              <a:solidFill>
                <a:schemeClr val="bg1"/>
              </a:solidFill>
            </a:endParaRPr>
          </a:p>
          <a:p>
            <a:pPr lvl="2"/>
            <a:r>
              <a:rPr lang="en-US" sz="2800" dirty="0">
                <a:solidFill>
                  <a:schemeClr val="bg1"/>
                </a:solidFill>
              </a:rPr>
              <a:t>Seasonal trend Analysis : </a:t>
            </a:r>
          </a:p>
          <a:p>
            <a:pPr lvl="2"/>
            <a:r>
              <a:rPr lang="en-US" sz="2400" dirty="0">
                <a:solidFill>
                  <a:schemeClr val="bg1"/>
                </a:solidFill>
              </a:rPr>
              <a:t>Winter and summer seasons found to be having higher power consumption than Spring and fall.</a:t>
            </a:r>
          </a:p>
          <a:p>
            <a:pPr lvl="2"/>
            <a:endParaRPr lang="en-US" sz="2400" dirty="0">
              <a:solidFill>
                <a:schemeClr val="bg1"/>
              </a:solidFill>
            </a:endParaRPr>
          </a:p>
        </p:txBody>
      </p:sp>
      <p:pic>
        <p:nvPicPr>
          <p:cNvPr id="4" name="Picture 3">
            <a:extLst>
              <a:ext uri="{FF2B5EF4-FFF2-40B4-BE49-F238E27FC236}">
                <a16:creationId xmlns:a16="http://schemas.microsoft.com/office/drawing/2014/main" id="{BFDA751B-9FA9-B8D1-8067-FA605EC81B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9460" y="2772421"/>
            <a:ext cx="9618370" cy="3285479"/>
          </a:xfrm>
          <a:prstGeom prst="rect">
            <a:avLst/>
          </a:prstGeom>
          <a:ln>
            <a:solidFill>
              <a:schemeClr val="bg1">
                <a:lumMod val="95000"/>
              </a:schemeClr>
            </a:solidFill>
          </a:ln>
        </p:spPr>
      </p:pic>
    </p:spTree>
    <p:extLst>
      <p:ext uri="{BB962C8B-B14F-4D97-AF65-F5344CB8AC3E}">
        <p14:creationId xmlns:p14="http://schemas.microsoft.com/office/powerpoint/2010/main" val="1722148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10657830" y="6129850"/>
            <a:ext cx="1187051" cy="411359"/>
          </a:xfrm>
          <a:prstGeom prst="rect">
            <a:avLst/>
          </a:prstGeom>
          <a:noFill/>
          <a:ln>
            <a:noFill/>
          </a:ln>
        </p:spPr>
      </p:pic>
      <p:sp>
        <p:nvSpPr>
          <p:cNvPr id="3" name="TextBox 2">
            <a:extLst>
              <a:ext uri="{FF2B5EF4-FFF2-40B4-BE49-F238E27FC236}">
                <a16:creationId xmlns:a16="http://schemas.microsoft.com/office/drawing/2014/main" id="{22371DAC-C4A6-151C-3532-F79ED88B53B5}"/>
              </a:ext>
            </a:extLst>
          </p:cNvPr>
          <p:cNvSpPr txBox="1"/>
          <p:nvPr/>
        </p:nvSpPr>
        <p:spPr>
          <a:xfrm>
            <a:off x="-2" y="0"/>
            <a:ext cx="12192001" cy="2154436"/>
          </a:xfrm>
          <a:prstGeom prst="rect">
            <a:avLst/>
          </a:prstGeom>
          <a:solidFill>
            <a:schemeClr val="accent1"/>
          </a:solidFill>
        </p:spPr>
        <p:txBody>
          <a:bodyPr wrap="square" rtlCol="0">
            <a:spAutoFit/>
          </a:bodyPr>
          <a:lstStyle/>
          <a:p>
            <a:pPr lvl="8"/>
            <a:r>
              <a:rPr lang="en-US" sz="4000" dirty="0">
                <a:solidFill>
                  <a:schemeClr val="bg1"/>
                </a:solidFill>
              </a:rPr>
              <a:t>  Holiday Trend</a:t>
            </a:r>
          </a:p>
          <a:p>
            <a:endParaRPr lang="en-US" dirty="0">
              <a:solidFill>
                <a:schemeClr val="bg1"/>
              </a:solidFill>
            </a:endParaRPr>
          </a:p>
          <a:p>
            <a:pPr lvl="2"/>
            <a:r>
              <a:rPr lang="en-US" sz="2800" dirty="0">
                <a:solidFill>
                  <a:schemeClr val="bg1"/>
                </a:solidFill>
              </a:rPr>
              <a:t>Holiday trend Analysis : </a:t>
            </a:r>
          </a:p>
          <a:p>
            <a:pPr lvl="2"/>
            <a:r>
              <a:rPr lang="en-US" sz="2400" dirty="0">
                <a:solidFill>
                  <a:schemeClr val="bg1"/>
                </a:solidFill>
              </a:rPr>
              <a:t>There is only negligible difference in power consumption between normal day and holidays.</a:t>
            </a:r>
          </a:p>
        </p:txBody>
      </p:sp>
      <p:pic>
        <p:nvPicPr>
          <p:cNvPr id="2" name="Picture 1">
            <a:extLst>
              <a:ext uri="{FF2B5EF4-FFF2-40B4-BE49-F238E27FC236}">
                <a16:creationId xmlns:a16="http://schemas.microsoft.com/office/drawing/2014/main" id="{50E91326-BB96-7065-6816-AC0C51DFB6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295" y="2228289"/>
            <a:ext cx="9433560" cy="4312920"/>
          </a:xfrm>
          <a:prstGeom prst="rect">
            <a:avLst/>
          </a:prstGeom>
          <a:ln>
            <a:solidFill>
              <a:schemeClr val="bg1">
                <a:lumMod val="95000"/>
              </a:schemeClr>
            </a:solidFill>
          </a:ln>
        </p:spPr>
      </p:pic>
    </p:spTree>
    <p:extLst>
      <p:ext uri="{BB962C8B-B14F-4D97-AF65-F5344CB8AC3E}">
        <p14:creationId xmlns:p14="http://schemas.microsoft.com/office/powerpoint/2010/main" val="1549553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10657830" y="6129850"/>
            <a:ext cx="1187051" cy="411359"/>
          </a:xfrm>
          <a:prstGeom prst="rect">
            <a:avLst/>
          </a:prstGeom>
          <a:noFill/>
          <a:ln>
            <a:noFill/>
          </a:ln>
        </p:spPr>
      </p:pic>
      <p:sp>
        <p:nvSpPr>
          <p:cNvPr id="3" name="TextBox 2">
            <a:extLst>
              <a:ext uri="{FF2B5EF4-FFF2-40B4-BE49-F238E27FC236}">
                <a16:creationId xmlns:a16="http://schemas.microsoft.com/office/drawing/2014/main" id="{22371DAC-C4A6-151C-3532-F79ED88B53B5}"/>
              </a:ext>
            </a:extLst>
          </p:cNvPr>
          <p:cNvSpPr txBox="1"/>
          <p:nvPr/>
        </p:nvSpPr>
        <p:spPr>
          <a:xfrm>
            <a:off x="-2" y="0"/>
            <a:ext cx="12192001" cy="2462213"/>
          </a:xfrm>
          <a:prstGeom prst="rect">
            <a:avLst/>
          </a:prstGeom>
          <a:solidFill>
            <a:schemeClr val="accent1"/>
          </a:solidFill>
        </p:spPr>
        <p:txBody>
          <a:bodyPr wrap="square" rtlCol="0">
            <a:spAutoFit/>
          </a:bodyPr>
          <a:lstStyle/>
          <a:p>
            <a:pPr lvl="8"/>
            <a:r>
              <a:rPr lang="en-US" sz="4000" dirty="0">
                <a:solidFill>
                  <a:schemeClr val="bg1"/>
                </a:solidFill>
              </a:rPr>
              <a:t>  Decomposition</a:t>
            </a:r>
          </a:p>
          <a:p>
            <a:endParaRPr lang="en-US" dirty="0">
              <a:solidFill>
                <a:schemeClr val="bg1"/>
              </a:solidFill>
            </a:endParaRPr>
          </a:p>
          <a:p>
            <a:pPr lvl="2"/>
            <a:r>
              <a:rPr lang="en-US" sz="2400" b="0" i="0" dirty="0">
                <a:solidFill>
                  <a:schemeClr val="bg1"/>
                </a:solidFill>
                <a:effectLst/>
                <a:latin typeface="Helvetica Neue"/>
              </a:rPr>
              <a:t>There is no trend since it is neither increasing nor decreasing. Seasonal pattern is consistent. Residuals are whatever is left after fitting the trend and seasonal components to the observed data and are showing some wavy pattern.</a:t>
            </a:r>
          </a:p>
          <a:p>
            <a:pPr lvl="2"/>
            <a:endParaRPr lang="en-US" sz="2400" dirty="0">
              <a:solidFill>
                <a:schemeClr val="bg1"/>
              </a:solidFill>
            </a:endParaRPr>
          </a:p>
        </p:txBody>
      </p:sp>
      <p:pic>
        <p:nvPicPr>
          <p:cNvPr id="5" name="Picture 4">
            <a:extLst>
              <a:ext uri="{FF2B5EF4-FFF2-40B4-BE49-F238E27FC236}">
                <a16:creationId xmlns:a16="http://schemas.microsoft.com/office/drawing/2014/main" id="{90AE057E-E29F-AE90-511D-E56EA27115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905" y="2695575"/>
            <a:ext cx="9515263" cy="3724276"/>
          </a:xfrm>
          <a:prstGeom prst="rect">
            <a:avLst/>
          </a:prstGeom>
          <a:ln>
            <a:solidFill>
              <a:schemeClr val="bg1">
                <a:lumMod val="95000"/>
              </a:schemeClr>
            </a:solidFill>
          </a:ln>
        </p:spPr>
      </p:pic>
    </p:spTree>
    <p:extLst>
      <p:ext uri="{BB962C8B-B14F-4D97-AF65-F5344CB8AC3E}">
        <p14:creationId xmlns:p14="http://schemas.microsoft.com/office/powerpoint/2010/main" val="3553071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10648950" y="344087"/>
            <a:ext cx="1187051" cy="411359"/>
          </a:xfrm>
          <a:prstGeom prst="rect">
            <a:avLst/>
          </a:prstGeom>
          <a:noFill/>
          <a:ln>
            <a:noFill/>
          </a:ln>
        </p:spPr>
      </p:pic>
      <p:sp>
        <p:nvSpPr>
          <p:cNvPr id="3" name="TextBox 2">
            <a:extLst>
              <a:ext uri="{FF2B5EF4-FFF2-40B4-BE49-F238E27FC236}">
                <a16:creationId xmlns:a16="http://schemas.microsoft.com/office/drawing/2014/main" id="{22371DAC-C4A6-151C-3532-F79ED88B53B5}"/>
              </a:ext>
            </a:extLst>
          </p:cNvPr>
          <p:cNvSpPr txBox="1"/>
          <p:nvPr/>
        </p:nvSpPr>
        <p:spPr>
          <a:xfrm>
            <a:off x="0" y="0"/>
            <a:ext cx="5566330" cy="6986528"/>
          </a:xfrm>
          <a:prstGeom prst="rect">
            <a:avLst/>
          </a:prstGeom>
          <a:solidFill>
            <a:schemeClr val="accent1"/>
          </a:solidFill>
        </p:spPr>
        <p:txBody>
          <a:bodyPr wrap="square" rtlCol="0">
            <a:spAutoFit/>
          </a:bodyPr>
          <a:lstStyle/>
          <a:p>
            <a:pPr lvl="3">
              <a:lnSpc>
                <a:spcPct val="200000"/>
              </a:lnSpc>
            </a:pPr>
            <a:r>
              <a:rPr lang="en-US" sz="4400" dirty="0">
                <a:solidFill>
                  <a:schemeClr val="bg1"/>
                </a:solidFill>
              </a:rPr>
              <a:t>Observations:</a:t>
            </a:r>
            <a:endParaRPr lang="en-US" dirty="0">
              <a:solidFill>
                <a:schemeClr val="bg1"/>
              </a:solidFill>
            </a:endParaRPr>
          </a:p>
          <a:p>
            <a:pPr lvl="1"/>
            <a:endParaRPr lang="en-US" sz="2400" b="0" i="0" dirty="0">
              <a:solidFill>
                <a:schemeClr val="bg1"/>
              </a:solidFill>
              <a:effectLst/>
              <a:latin typeface="Helvetica Neue"/>
            </a:endParaRPr>
          </a:p>
          <a:p>
            <a:pPr marL="914400" lvl="1" indent="-457200">
              <a:buFont typeface="+mj-lt"/>
              <a:buAutoNum type="arabicPeriod"/>
            </a:pPr>
            <a:r>
              <a:rPr lang="en-US" sz="2000" b="0" i="0" dirty="0">
                <a:solidFill>
                  <a:schemeClr val="bg1"/>
                </a:solidFill>
                <a:effectLst/>
                <a:latin typeface="Helvetica Neue"/>
              </a:rPr>
              <a:t>Ljung Box test: Since lb_pvalue &lt; 0.05, residuals are uncorrelated.</a:t>
            </a:r>
          </a:p>
          <a:p>
            <a:pPr marL="914400" lvl="1" indent="-457200">
              <a:buFont typeface="+mj-lt"/>
              <a:buAutoNum type="arabicPeriod"/>
            </a:pPr>
            <a:r>
              <a:rPr lang="en-US" sz="2000" dirty="0">
                <a:solidFill>
                  <a:schemeClr val="bg1"/>
                </a:solidFill>
                <a:latin typeface="Helvetica Neue"/>
              </a:rPr>
              <a:t>Lag Plot: Our data has moderate Autocorrelation as the lag plot is in elliptical shape.</a:t>
            </a:r>
          </a:p>
          <a:p>
            <a:pPr marL="914400" lvl="1" indent="-457200">
              <a:buFont typeface="+mj-lt"/>
              <a:buAutoNum type="arabicPeriod"/>
            </a:pPr>
            <a:r>
              <a:rPr lang="en-US" sz="2000" dirty="0">
                <a:solidFill>
                  <a:schemeClr val="bg1"/>
                </a:solidFill>
                <a:latin typeface="Helvetica Neue"/>
              </a:rPr>
              <a:t>Stationarity Checks: Both mean and variance are constant.</a:t>
            </a:r>
          </a:p>
          <a:p>
            <a:pPr marL="914400" lvl="1" indent="-457200">
              <a:buFont typeface="+mj-lt"/>
              <a:buAutoNum type="arabicPeriod"/>
            </a:pPr>
            <a:r>
              <a:rPr lang="en-IN" sz="2000" dirty="0">
                <a:solidFill>
                  <a:schemeClr val="bg1"/>
                </a:solidFill>
                <a:latin typeface="Helvetica Neue"/>
              </a:rPr>
              <a:t>Coefficient of Variation: </a:t>
            </a:r>
            <a:r>
              <a:rPr lang="en-US" sz="2000" dirty="0">
                <a:solidFill>
                  <a:schemeClr val="bg1"/>
                </a:solidFill>
                <a:latin typeface="Helvetica Neue"/>
              </a:rPr>
              <a:t>CV &lt; 0.75 Hence its a low variability process</a:t>
            </a:r>
          </a:p>
          <a:p>
            <a:pPr marL="914400" lvl="1" indent="-457200">
              <a:buFont typeface="+mj-lt"/>
              <a:buAutoNum type="arabicPeriod"/>
            </a:pPr>
            <a:r>
              <a:rPr lang="en-IN" sz="2000" dirty="0">
                <a:solidFill>
                  <a:schemeClr val="bg1"/>
                </a:solidFill>
                <a:latin typeface="Helvetica Neue"/>
              </a:rPr>
              <a:t>Augmented Dickey-fuller test: </a:t>
            </a:r>
            <a:r>
              <a:rPr lang="en-US" sz="2000" dirty="0">
                <a:solidFill>
                  <a:schemeClr val="bg1"/>
                </a:solidFill>
                <a:latin typeface="Helvetica Neue"/>
              </a:rPr>
              <a:t>Our p-value is definitely less than 0.05 and can assume our data is stationary.</a:t>
            </a:r>
            <a:endParaRPr lang="en-IN" sz="2000" dirty="0">
              <a:solidFill>
                <a:schemeClr val="bg1"/>
              </a:solidFill>
              <a:latin typeface="Helvetica Neue"/>
            </a:endParaRPr>
          </a:p>
          <a:p>
            <a:pPr lvl="1"/>
            <a:endParaRPr lang="en-US" sz="2400" dirty="0">
              <a:solidFill>
                <a:schemeClr val="bg1"/>
              </a:solidFill>
            </a:endParaRPr>
          </a:p>
          <a:p>
            <a:pPr lvl="1"/>
            <a:endParaRPr lang="en-US" sz="2400" dirty="0">
              <a:solidFill>
                <a:schemeClr val="bg1"/>
              </a:solidFill>
            </a:endParaRPr>
          </a:p>
          <a:p>
            <a:pPr lvl="1"/>
            <a:endParaRPr lang="en-US" sz="2400" dirty="0">
              <a:solidFill>
                <a:schemeClr val="bg1"/>
              </a:solidFill>
            </a:endParaRPr>
          </a:p>
          <a:p>
            <a:pPr lvl="1"/>
            <a:endParaRPr lang="en-US" sz="2400" dirty="0">
              <a:solidFill>
                <a:schemeClr val="bg1"/>
              </a:solidFill>
            </a:endParaRPr>
          </a:p>
        </p:txBody>
      </p:sp>
      <p:pic>
        <p:nvPicPr>
          <p:cNvPr id="4" name="Picture 3">
            <a:extLst>
              <a:ext uri="{FF2B5EF4-FFF2-40B4-BE49-F238E27FC236}">
                <a16:creationId xmlns:a16="http://schemas.microsoft.com/office/drawing/2014/main" id="{FD13D652-DC08-5931-CD7A-A1F206679D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5876" y="133350"/>
            <a:ext cx="3841549" cy="1244192"/>
          </a:xfrm>
          <a:prstGeom prst="rect">
            <a:avLst/>
          </a:prstGeom>
          <a:ln>
            <a:solidFill>
              <a:schemeClr val="bg1">
                <a:lumMod val="95000"/>
              </a:schemeClr>
            </a:solidFill>
          </a:ln>
        </p:spPr>
      </p:pic>
      <p:pic>
        <p:nvPicPr>
          <p:cNvPr id="7" name="Picture 6">
            <a:extLst>
              <a:ext uri="{FF2B5EF4-FFF2-40B4-BE49-F238E27FC236}">
                <a16:creationId xmlns:a16="http://schemas.microsoft.com/office/drawing/2014/main" id="{B3A23941-2280-C73E-D717-2556B705EA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5876" y="1377542"/>
            <a:ext cx="4910000" cy="2746417"/>
          </a:xfrm>
          <a:prstGeom prst="rect">
            <a:avLst/>
          </a:prstGeom>
          <a:ln>
            <a:solidFill>
              <a:schemeClr val="bg1">
                <a:lumMod val="95000"/>
              </a:schemeClr>
            </a:solidFill>
          </a:ln>
        </p:spPr>
      </p:pic>
      <p:pic>
        <p:nvPicPr>
          <p:cNvPr id="9" name="Picture 8">
            <a:extLst>
              <a:ext uri="{FF2B5EF4-FFF2-40B4-BE49-F238E27FC236}">
                <a16:creationId xmlns:a16="http://schemas.microsoft.com/office/drawing/2014/main" id="{23DBD808-1799-9F47-C46B-B2795FBB4D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35876" y="4123959"/>
            <a:ext cx="5566331" cy="2746417"/>
          </a:xfrm>
          <a:prstGeom prst="rect">
            <a:avLst/>
          </a:prstGeom>
          <a:ln>
            <a:solidFill>
              <a:schemeClr val="bg1">
                <a:lumMod val="95000"/>
              </a:schemeClr>
            </a:solidFill>
          </a:ln>
        </p:spPr>
      </p:pic>
      <p:sp>
        <p:nvSpPr>
          <p:cNvPr id="10" name="TextBox 9">
            <a:extLst>
              <a:ext uri="{FF2B5EF4-FFF2-40B4-BE49-F238E27FC236}">
                <a16:creationId xmlns:a16="http://schemas.microsoft.com/office/drawing/2014/main" id="{0F05D530-4652-E704-9DD5-75EB3CF37592}"/>
              </a:ext>
            </a:extLst>
          </p:cNvPr>
          <p:cNvSpPr txBox="1"/>
          <p:nvPr/>
        </p:nvSpPr>
        <p:spPr>
          <a:xfrm>
            <a:off x="7099401" y="1520309"/>
            <a:ext cx="952498" cy="338554"/>
          </a:xfrm>
          <a:prstGeom prst="rect">
            <a:avLst/>
          </a:prstGeom>
          <a:noFill/>
        </p:spPr>
        <p:txBody>
          <a:bodyPr wrap="square" rtlCol="0">
            <a:spAutoFit/>
          </a:bodyPr>
          <a:lstStyle/>
          <a:p>
            <a:r>
              <a:rPr lang="en-US" sz="1600" dirty="0"/>
              <a:t>Lag Plot</a:t>
            </a:r>
            <a:endParaRPr lang="en-IN" sz="1600" dirty="0"/>
          </a:p>
        </p:txBody>
      </p:sp>
    </p:spTree>
    <p:extLst>
      <p:ext uri="{BB962C8B-B14F-4D97-AF65-F5344CB8AC3E}">
        <p14:creationId xmlns:p14="http://schemas.microsoft.com/office/powerpoint/2010/main" val="3804834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10657830" y="6129850"/>
            <a:ext cx="1187051" cy="411359"/>
          </a:xfrm>
          <a:prstGeom prst="rect">
            <a:avLst/>
          </a:prstGeom>
          <a:noFill/>
          <a:ln>
            <a:noFill/>
          </a:ln>
        </p:spPr>
      </p:pic>
      <p:sp>
        <p:nvSpPr>
          <p:cNvPr id="3" name="TextBox 2">
            <a:extLst>
              <a:ext uri="{FF2B5EF4-FFF2-40B4-BE49-F238E27FC236}">
                <a16:creationId xmlns:a16="http://schemas.microsoft.com/office/drawing/2014/main" id="{22371DAC-C4A6-151C-3532-F79ED88B53B5}"/>
              </a:ext>
            </a:extLst>
          </p:cNvPr>
          <p:cNvSpPr txBox="1"/>
          <p:nvPr/>
        </p:nvSpPr>
        <p:spPr>
          <a:xfrm>
            <a:off x="0" y="0"/>
            <a:ext cx="5800725" cy="6617196"/>
          </a:xfrm>
          <a:prstGeom prst="rect">
            <a:avLst/>
          </a:prstGeom>
          <a:solidFill>
            <a:schemeClr val="accent1"/>
          </a:solidFill>
        </p:spPr>
        <p:txBody>
          <a:bodyPr wrap="square" rtlCol="0">
            <a:spAutoFit/>
          </a:bodyPr>
          <a:lstStyle/>
          <a:p>
            <a:pPr lvl="2">
              <a:lnSpc>
                <a:spcPct val="200000"/>
              </a:lnSpc>
            </a:pPr>
            <a:r>
              <a:rPr lang="en-US" sz="4000" dirty="0">
                <a:solidFill>
                  <a:schemeClr val="bg1"/>
                </a:solidFill>
              </a:rPr>
              <a:t>ACF AND PACF Plots:</a:t>
            </a:r>
          </a:p>
          <a:p>
            <a:endParaRPr lang="en-US" sz="2000" dirty="0">
              <a:solidFill>
                <a:schemeClr val="bg1"/>
              </a:solidFill>
              <a:latin typeface="Helvetica Neue"/>
            </a:endParaRPr>
          </a:p>
          <a:p>
            <a:pPr lvl="1"/>
            <a:r>
              <a:rPr lang="en-US" sz="2000" dirty="0">
                <a:solidFill>
                  <a:schemeClr val="bg1"/>
                </a:solidFill>
                <a:latin typeface="Helvetica Neue"/>
              </a:rPr>
              <a:t>The ACF shows an oscillation, indicative of a seasonal series.</a:t>
            </a:r>
          </a:p>
          <a:p>
            <a:pPr lvl="1"/>
            <a:endParaRPr lang="en-US" sz="2000" dirty="0">
              <a:solidFill>
                <a:schemeClr val="bg1"/>
              </a:solidFill>
              <a:latin typeface="Helvetica Neue"/>
            </a:endParaRPr>
          </a:p>
          <a:p>
            <a:pPr lvl="1"/>
            <a:endParaRPr lang="en-US" sz="2000" dirty="0">
              <a:solidFill>
                <a:schemeClr val="bg1"/>
              </a:solidFill>
              <a:latin typeface="Helvetica Neue"/>
            </a:endParaRPr>
          </a:p>
          <a:p>
            <a:pPr lvl="1"/>
            <a:r>
              <a:rPr lang="en-US" sz="2000" dirty="0">
                <a:solidFill>
                  <a:schemeClr val="bg1"/>
                </a:solidFill>
                <a:latin typeface="Helvetica Neue"/>
              </a:rPr>
              <a:t>The values of p(AR), q(MA) and d (I) cannot be deduced from the ACF plot since it exhibits seasonality and the CI bound is not visible.</a:t>
            </a:r>
          </a:p>
          <a:p>
            <a:pPr lvl="1"/>
            <a:endParaRPr lang="en-US" sz="2000" dirty="0">
              <a:solidFill>
                <a:schemeClr val="bg1"/>
              </a:solidFill>
              <a:latin typeface="Helvetica Neue"/>
            </a:endParaRPr>
          </a:p>
          <a:p>
            <a:pPr lvl="1"/>
            <a:r>
              <a:rPr lang="en-US" sz="2000" dirty="0">
                <a:solidFill>
                  <a:schemeClr val="bg1"/>
                </a:solidFill>
                <a:latin typeface="Helvetica Neue"/>
              </a:rPr>
              <a:t>Similarly, P,D,Q values for seasonal parts of the model are also not visible from PACF plot.</a:t>
            </a:r>
          </a:p>
          <a:p>
            <a:pPr lvl="1"/>
            <a:endParaRPr lang="en-US" sz="2000" dirty="0">
              <a:solidFill>
                <a:schemeClr val="bg1"/>
              </a:solidFill>
              <a:latin typeface="Helvetica Neue"/>
            </a:endParaRPr>
          </a:p>
          <a:p>
            <a:pPr lvl="1"/>
            <a:r>
              <a:rPr lang="en-US" sz="2000" dirty="0">
                <a:solidFill>
                  <a:schemeClr val="bg1"/>
                </a:solidFill>
                <a:latin typeface="Helvetica Neue"/>
              </a:rPr>
              <a:t>Hence we resampled the data to daily basis and did the differencing to remove the seasonality.</a:t>
            </a:r>
            <a:endParaRPr lang="en-US" sz="2400" dirty="0">
              <a:solidFill>
                <a:schemeClr val="bg1"/>
              </a:solidFill>
            </a:endParaRPr>
          </a:p>
          <a:p>
            <a:pPr lvl="2"/>
            <a:endParaRPr lang="en-US" sz="2400" dirty="0">
              <a:solidFill>
                <a:schemeClr val="bg1"/>
              </a:solidFill>
            </a:endParaRPr>
          </a:p>
        </p:txBody>
      </p:sp>
      <p:pic>
        <p:nvPicPr>
          <p:cNvPr id="4" name="Picture 3">
            <a:extLst>
              <a:ext uri="{FF2B5EF4-FFF2-40B4-BE49-F238E27FC236}">
                <a16:creationId xmlns:a16="http://schemas.microsoft.com/office/drawing/2014/main" id="{628DDCAB-6C4A-A5EC-29D1-747DE5ABF5A4}"/>
              </a:ext>
            </a:extLst>
          </p:cNvPr>
          <p:cNvPicPr>
            <a:picLocks noChangeAspect="1"/>
          </p:cNvPicPr>
          <p:nvPr/>
        </p:nvPicPr>
        <p:blipFill>
          <a:blip r:embed="rId4"/>
          <a:stretch>
            <a:fillRect/>
          </a:stretch>
        </p:blipFill>
        <p:spPr>
          <a:xfrm>
            <a:off x="6096000" y="542699"/>
            <a:ext cx="6081287" cy="5220152"/>
          </a:xfrm>
          <a:prstGeom prst="rect">
            <a:avLst/>
          </a:prstGeom>
        </p:spPr>
      </p:pic>
    </p:spTree>
    <p:extLst>
      <p:ext uri="{BB962C8B-B14F-4D97-AF65-F5344CB8AC3E}">
        <p14:creationId xmlns:p14="http://schemas.microsoft.com/office/powerpoint/2010/main" val="1063384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10657830" y="6129850"/>
            <a:ext cx="1187051" cy="411359"/>
          </a:xfrm>
          <a:prstGeom prst="rect">
            <a:avLst/>
          </a:prstGeom>
          <a:noFill/>
          <a:ln>
            <a:noFill/>
          </a:ln>
        </p:spPr>
      </p:pic>
      <p:sp>
        <p:nvSpPr>
          <p:cNvPr id="3" name="TextBox 2">
            <a:extLst>
              <a:ext uri="{FF2B5EF4-FFF2-40B4-BE49-F238E27FC236}">
                <a16:creationId xmlns:a16="http://schemas.microsoft.com/office/drawing/2014/main" id="{22371DAC-C4A6-151C-3532-F79ED88B53B5}"/>
              </a:ext>
            </a:extLst>
          </p:cNvPr>
          <p:cNvSpPr txBox="1"/>
          <p:nvPr/>
        </p:nvSpPr>
        <p:spPr>
          <a:xfrm>
            <a:off x="0" y="0"/>
            <a:ext cx="5800725" cy="6986528"/>
          </a:xfrm>
          <a:prstGeom prst="rect">
            <a:avLst/>
          </a:prstGeom>
          <a:solidFill>
            <a:schemeClr val="accent1"/>
          </a:solidFill>
        </p:spPr>
        <p:txBody>
          <a:bodyPr wrap="square" rtlCol="0">
            <a:spAutoFit/>
          </a:bodyPr>
          <a:lstStyle/>
          <a:p>
            <a:pPr lvl="1">
              <a:lnSpc>
                <a:spcPct val="200000"/>
              </a:lnSpc>
            </a:pPr>
            <a:r>
              <a:rPr lang="en-US" sz="4000" dirty="0">
                <a:solidFill>
                  <a:schemeClr val="bg1"/>
                </a:solidFill>
              </a:rPr>
              <a:t>Down sampling of data</a:t>
            </a:r>
          </a:p>
          <a:p>
            <a:endParaRPr lang="en-US" sz="2000" dirty="0">
              <a:solidFill>
                <a:schemeClr val="bg1"/>
              </a:solidFill>
              <a:latin typeface="Helvetica Neue"/>
            </a:endParaRPr>
          </a:p>
          <a:p>
            <a:pPr lvl="1"/>
            <a:endParaRPr lang="en-US" sz="2000" dirty="0">
              <a:solidFill>
                <a:schemeClr val="bg1"/>
              </a:solidFill>
              <a:latin typeface="Helvetica Neue"/>
            </a:endParaRPr>
          </a:p>
          <a:p>
            <a:pPr lvl="1"/>
            <a:endParaRPr lang="en-US" sz="2400" dirty="0">
              <a:solidFill>
                <a:schemeClr val="bg1"/>
              </a:solidFill>
              <a:latin typeface="Helvetica Neue"/>
            </a:endParaRPr>
          </a:p>
          <a:p>
            <a:pPr lvl="1"/>
            <a:r>
              <a:rPr lang="en-US" sz="2400" dirty="0">
                <a:solidFill>
                  <a:schemeClr val="bg1"/>
                </a:solidFill>
                <a:latin typeface="Helvetica Neue"/>
              </a:rPr>
              <a:t>We downsize our hourly data into daily using resample rule for better prediction of the model.</a:t>
            </a:r>
          </a:p>
          <a:p>
            <a:pPr lvl="1"/>
            <a:endParaRPr lang="en-US" sz="2000" dirty="0">
              <a:solidFill>
                <a:schemeClr val="bg1"/>
              </a:solidFill>
              <a:latin typeface="Helvetica Neue"/>
            </a:endParaRPr>
          </a:p>
          <a:p>
            <a:pPr lvl="2"/>
            <a:endParaRPr lang="en-US" sz="2000" dirty="0">
              <a:solidFill>
                <a:schemeClr val="bg1"/>
              </a:solidFill>
              <a:latin typeface="Helvetica Neue"/>
            </a:endParaRPr>
          </a:p>
          <a:p>
            <a:pPr lvl="2"/>
            <a:endParaRPr lang="en-US" sz="2400" dirty="0">
              <a:solidFill>
                <a:schemeClr val="bg1"/>
              </a:solidFill>
            </a:endParaRPr>
          </a:p>
          <a:p>
            <a:pPr lvl="2"/>
            <a:endParaRPr lang="en-US" sz="2400" dirty="0">
              <a:solidFill>
                <a:schemeClr val="bg1"/>
              </a:solidFill>
            </a:endParaRPr>
          </a:p>
          <a:p>
            <a:pPr lvl="2"/>
            <a:endParaRPr lang="en-US" sz="2400" dirty="0">
              <a:solidFill>
                <a:schemeClr val="bg1"/>
              </a:solidFill>
            </a:endParaRPr>
          </a:p>
          <a:p>
            <a:pPr lvl="2"/>
            <a:endParaRPr lang="en-US" sz="2400" dirty="0">
              <a:solidFill>
                <a:schemeClr val="bg1"/>
              </a:solidFill>
            </a:endParaRPr>
          </a:p>
          <a:p>
            <a:pPr lvl="2"/>
            <a:endParaRPr lang="en-US" sz="2400" dirty="0">
              <a:solidFill>
                <a:schemeClr val="bg1"/>
              </a:solidFill>
            </a:endParaRPr>
          </a:p>
          <a:p>
            <a:pPr lvl="2"/>
            <a:endParaRPr lang="en-US" sz="2400" dirty="0">
              <a:solidFill>
                <a:schemeClr val="bg1"/>
              </a:solidFill>
            </a:endParaRPr>
          </a:p>
          <a:p>
            <a:pPr lvl="2"/>
            <a:endParaRPr lang="en-US" sz="2400" dirty="0">
              <a:solidFill>
                <a:schemeClr val="bg1"/>
              </a:solidFill>
            </a:endParaRPr>
          </a:p>
          <a:p>
            <a:pPr lvl="2"/>
            <a:endParaRPr lang="en-US" sz="2400" dirty="0">
              <a:solidFill>
                <a:schemeClr val="bg1"/>
              </a:solidFill>
            </a:endParaRPr>
          </a:p>
        </p:txBody>
      </p:sp>
      <p:pic>
        <p:nvPicPr>
          <p:cNvPr id="5" name="Picture 4">
            <a:extLst>
              <a:ext uri="{FF2B5EF4-FFF2-40B4-BE49-F238E27FC236}">
                <a16:creationId xmlns:a16="http://schemas.microsoft.com/office/drawing/2014/main" id="{BDF5D458-D0CE-E68C-47EA-6EFF7B9234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1277" y="760094"/>
            <a:ext cx="5000948" cy="4554055"/>
          </a:xfrm>
          <a:prstGeom prst="rect">
            <a:avLst/>
          </a:prstGeom>
          <a:ln>
            <a:solidFill>
              <a:schemeClr val="bg1">
                <a:lumMod val="95000"/>
              </a:schemeClr>
            </a:solidFill>
          </a:ln>
        </p:spPr>
      </p:pic>
    </p:spTree>
    <p:extLst>
      <p:ext uri="{BB962C8B-B14F-4D97-AF65-F5344CB8AC3E}">
        <p14:creationId xmlns:p14="http://schemas.microsoft.com/office/powerpoint/2010/main" val="1207985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60"/>
        <p:cNvGrpSpPr/>
        <p:nvPr/>
      </p:nvGrpSpPr>
      <p:grpSpPr>
        <a:xfrm>
          <a:off x="0" y="0"/>
          <a:ext cx="0" cy="0"/>
          <a:chOff x="0" y="0"/>
          <a:chExt cx="0" cy="0"/>
        </a:xfrm>
      </p:grpSpPr>
      <p:sp>
        <p:nvSpPr>
          <p:cNvPr id="361" name="Google Shape;361;p4"/>
          <p:cNvSpPr txBox="1"/>
          <p:nvPr/>
        </p:nvSpPr>
        <p:spPr>
          <a:xfrm>
            <a:off x="857251" y="1625831"/>
            <a:ext cx="11049000" cy="3477835"/>
          </a:xfrm>
          <a:prstGeom prst="rect">
            <a:avLst/>
          </a:prstGeom>
          <a:solidFill>
            <a:schemeClr val="accent1"/>
          </a:solidFill>
          <a:ln>
            <a:noFill/>
          </a:ln>
        </p:spPr>
        <p:txBody>
          <a:bodyPr spcFirstLastPara="1" wrap="square" lIns="91425" tIns="45700" rIns="91425" bIns="45700" anchor="t" anchorCtr="0">
            <a:spAutoFit/>
          </a:bodyPr>
          <a:lstStyle/>
          <a:p>
            <a:pPr lvl="5">
              <a:lnSpc>
                <a:spcPct val="300000"/>
              </a:lnSpc>
              <a:buClr>
                <a:srgbClr val="000000"/>
              </a:buClr>
              <a:buSzPts val="2800"/>
            </a:pPr>
            <a:r>
              <a:rPr lang="en-US" sz="4400" b="1" dirty="0">
                <a:solidFill>
                  <a:schemeClr val="bg1"/>
                </a:solidFill>
                <a:latin typeface="Arial"/>
                <a:ea typeface="Arial"/>
                <a:cs typeface="Arial"/>
                <a:sym typeface="Arial"/>
              </a:rPr>
              <a:t>Model Building- SARIMA</a:t>
            </a:r>
          </a:p>
          <a:p>
            <a:pPr lvl="2">
              <a:buClr>
                <a:srgbClr val="000000"/>
              </a:buClr>
              <a:buSzPts val="2800"/>
            </a:pPr>
            <a:endParaRPr lang="en-US" sz="4400" b="1" dirty="0">
              <a:solidFill>
                <a:schemeClr val="bg1"/>
              </a:solidFill>
              <a:latin typeface="Arial"/>
              <a:ea typeface="Arial"/>
              <a:cs typeface="Arial"/>
              <a:sym typeface="Arial"/>
            </a:endParaRPr>
          </a:p>
          <a:p>
            <a:pPr lvl="2">
              <a:buClr>
                <a:srgbClr val="000000"/>
              </a:buClr>
              <a:buSzPts val="2800"/>
            </a:pPr>
            <a:endParaRPr sz="4400" dirty="0">
              <a:solidFill>
                <a:schemeClr val="bg1"/>
              </a:solidFill>
              <a:latin typeface="Arial"/>
              <a:ea typeface="Arial"/>
              <a:cs typeface="Arial"/>
              <a:sym typeface="Arial"/>
            </a:endParaRPr>
          </a:p>
        </p:txBody>
      </p:sp>
      <p:pic>
        <p:nvPicPr>
          <p:cNvPr id="362" name="Google Shape;362;p4"/>
          <p:cNvPicPr preferRelativeResize="0"/>
          <p:nvPr/>
        </p:nvPicPr>
        <p:blipFill rotWithShape="1">
          <a:blip r:embed="rId3">
            <a:alphaModFix/>
          </a:blip>
          <a:srcRect/>
          <a:stretch/>
        </p:blipFill>
        <p:spPr>
          <a:xfrm>
            <a:off x="10719200" y="6272446"/>
            <a:ext cx="1187051" cy="411359"/>
          </a:xfrm>
          <a:prstGeom prst="rect">
            <a:avLst/>
          </a:prstGeom>
          <a:solidFill>
            <a:schemeClr val="bg1"/>
          </a:solidFill>
          <a:ln>
            <a:noFill/>
          </a:ln>
        </p:spPr>
      </p:pic>
    </p:spTree>
    <p:extLst>
      <p:ext uri="{BB962C8B-B14F-4D97-AF65-F5344CB8AC3E}">
        <p14:creationId xmlns:p14="http://schemas.microsoft.com/office/powerpoint/2010/main" val="1648710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10657830" y="6129850"/>
            <a:ext cx="1187051" cy="411359"/>
          </a:xfrm>
          <a:prstGeom prst="rect">
            <a:avLst/>
          </a:prstGeom>
          <a:noFill/>
          <a:ln>
            <a:noFill/>
          </a:ln>
        </p:spPr>
      </p:pic>
      <p:sp>
        <p:nvSpPr>
          <p:cNvPr id="3" name="TextBox 2">
            <a:extLst>
              <a:ext uri="{FF2B5EF4-FFF2-40B4-BE49-F238E27FC236}">
                <a16:creationId xmlns:a16="http://schemas.microsoft.com/office/drawing/2014/main" id="{22371DAC-C4A6-151C-3532-F79ED88B53B5}"/>
              </a:ext>
            </a:extLst>
          </p:cNvPr>
          <p:cNvSpPr txBox="1"/>
          <p:nvPr/>
        </p:nvSpPr>
        <p:spPr>
          <a:xfrm>
            <a:off x="-1" y="0"/>
            <a:ext cx="12192001" cy="2092881"/>
          </a:xfrm>
          <a:prstGeom prst="rect">
            <a:avLst/>
          </a:prstGeom>
          <a:solidFill>
            <a:schemeClr val="accent1"/>
          </a:solidFill>
        </p:spPr>
        <p:txBody>
          <a:bodyPr wrap="square" rtlCol="0">
            <a:spAutoFit/>
          </a:bodyPr>
          <a:lstStyle/>
          <a:p>
            <a:pPr lvl="4"/>
            <a:r>
              <a:rPr lang="en-US" sz="4000" dirty="0">
                <a:solidFill>
                  <a:schemeClr val="bg1"/>
                </a:solidFill>
              </a:rPr>
              <a:t>   		  Train – test Split</a:t>
            </a:r>
          </a:p>
          <a:p>
            <a:endParaRPr lang="en-US" dirty="0">
              <a:solidFill>
                <a:schemeClr val="bg1"/>
              </a:solidFill>
            </a:endParaRPr>
          </a:p>
          <a:p>
            <a:pPr lvl="2"/>
            <a:r>
              <a:rPr lang="en-US" sz="2400" b="0" i="0" dirty="0">
                <a:solidFill>
                  <a:schemeClr val="bg1"/>
                </a:solidFill>
                <a:effectLst/>
                <a:latin typeface="Helvetica Neue"/>
              </a:rPr>
              <a:t>Split the data into train and test by taking the last 1 year power consumption as test data.</a:t>
            </a:r>
          </a:p>
          <a:p>
            <a:pPr lvl="2"/>
            <a:endParaRPr lang="en-US" sz="2400" dirty="0">
              <a:solidFill>
                <a:schemeClr val="bg1"/>
              </a:solidFill>
            </a:endParaRPr>
          </a:p>
        </p:txBody>
      </p:sp>
      <p:pic>
        <p:nvPicPr>
          <p:cNvPr id="7" name="Picture 6">
            <a:extLst>
              <a:ext uri="{FF2B5EF4-FFF2-40B4-BE49-F238E27FC236}">
                <a16:creationId xmlns:a16="http://schemas.microsoft.com/office/drawing/2014/main" id="{8E77F995-9FBF-D3EB-1E75-B47E02654D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7136" y="2446330"/>
            <a:ext cx="8955807" cy="3338649"/>
          </a:xfrm>
          <a:prstGeom prst="rect">
            <a:avLst/>
          </a:prstGeom>
          <a:ln>
            <a:solidFill>
              <a:schemeClr val="bg1">
                <a:lumMod val="95000"/>
              </a:schemeClr>
            </a:solidFill>
          </a:ln>
        </p:spPr>
      </p:pic>
    </p:spTree>
    <p:extLst>
      <p:ext uri="{BB962C8B-B14F-4D97-AF65-F5344CB8AC3E}">
        <p14:creationId xmlns:p14="http://schemas.microsoft.com/office/powerpoint/2010/main" val="201740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
          <p:cNvSpPr txBox="1"/>
          <p:nvPr/>
        </p:nvSpPr>
        <p:spPr>
          <a:xfrm>
            <a:off x="-1" y="-142606"/>
            <a:ext cx="12192001" cy="1846619"/>
          </a:xfrm>
          <a:prstGeom prst="rect">
            <a:avLst/>
          </a:prstGeom>
          <a:solidFill>
            <a:schemeClr val="accent1"/>
          </a:solidFill>
          <a:ln>
            <a:noFill/>
          </a:ln>
        </p:spPr>
        <p:txBody>
          <a:bodyPr spcFirstLastPara="1" wrap="square" lIns="91425" tIns="45700" rIns="91425" bIns="45700" anchor="t" anchorCtr="0">
            <a:spAutoFit/>
          </a:bodyPr>
          <a:lstStyle/>
          <a:p>
            <a:pPr>
              <a:buClr>
                <a:srgbClr val="000000"/>
              </a:buClr>
              <a:buSzPts val="2800"/>
            </a:pPr>
            <a:r>
              <a:rPr lang="en-US" sz="2800" b="1" dirty="0">
                <a:solidFill>
                  <a:srgbClr val="002776"/>
                </a:solidFill>
                <a:latin typeface="Arial"/>
                <a:ea typeface="Arial"/>
                <a:cs typeface="Arial"/>
                <a:sym typeface="Arial"/>
              </a:rPr>
              <a:t>					</a:t>
            </a:r>
          </a:p>
          <a:p>
            <a:pPr>
              <a:buClr>
                <a:srgbClr val="000000"/>
              </a:buClr>
              <a:buSzPts val="2800"/>
            </a:pPr>
            <a:r>
              <a:rPr lang="en-US" sz="2800" b="1" dirty="0">
                <a:solidFill>
                  <a:srgbClr val="002776"/>
                </a:solidFill>
                <a:latin typeface="Arial"/>
                <a:ea typeface="Arial"/>
                <a:cs typeface="Arial"/>
                <a:sym typeface="Arial"/>
              </a:rPr>
              <a:t>				</a:t>
            </a:r>
            <a:r>
              <a:rPr lang="en-US" sz="4400" b="1" dirty="0">
                <a:solidFill>
                  <a:schemeClr val="bg1"/>
                </a:solidFill>
                <a:latin typeface="Arial"/>
                <a:ea typeface="Arial"/>
                <a:cs typeface="Arial"/>
                <a:sym typeface="Arial"/>
              </a:rPr>
              <a:t>Business Problem</a:t>
            </a:r>
          </a:p>
          <a:p>
            <a:pPr>
              <a:buClr>
                <a:srgbClr val="000000"/>
              </a:buClr>
              <a:buSzPts val="2800"/>
            </a:pPr>
            <a:endParaRPr lang="en-US" sz="2800" b="1" dirty="0">
              <a:solidFill>
                <a:srgbClr val="002776"/>
              </a:solidFill>
              <a:latin typeface="Arial"/>
              <a:ea typeface="Arial"/>
              <a:cs typeface="Arial"/>
              <a:sym typeface="Arial"/>
            </a:endParaRPr>
          </a:p>
          <a:p>
            <a:pPr>
              <a:buClr>
                <a:srgbClr val="000000"/>
              </a:buClr>
              <a:buSzPts val="2800"/>
            </a:pPr>
            <a:endParaRPr sz="1400" dirty="0">
              <a:solidFill>
                <a:srgbClr val="000000"/>
              </a:solidFill>
              <a:latin typeface="Arial"/>
              <a:ea typeface="Arial"/>
              <a:cs typeface="Arial"/>
              <a:sym typeface="Arial"/>
            </a:endParaRPr>
          </a:p>
        </p:txBody>
      </p:sp>
      <p:pic>
        <p:nvPicPr>
          <p:cNvPr id="342" name="Google Shape;342;p2"/>
          <p:cNvPicPr preferRelativeResize="0"/>
          <p:nvPr/>
        </p:nvPicPr>
        <p:blipFill rotWithShape="1">
          <a:blip r:embed="rId3">
            <a:alphaModFix/>
          </a:blip>
          <a:srcRect/>
          <a:stretch/>
        </p:blipFill>
        <p:spPr>
          <a:xfrm>
            <a:off x="10829280" y="6332072"/>
            <a:ext cx="1187051" cy="411359"/>
          </a:xfrm>
          <a:prstGeom prst="rect">
            <a:avLst/>
          </a:prstGeom>
          <a:noFill/>
          <a:ln>
            <a:noFill/>
          </a:ln>
        </p:spPr>
      </p:pic>
      <p:sp>
        <p:nvSpPr>
          <p:cNvPr id="343" name="Google Shape;343;p2"/>
          <p:cNvSpPr txBox="1"/>
          <p:nvPr/>
        </p:nvSpPr>
        <p:spPr>
          <a:xfrm>
            <a:off x="-2" y="1851224"/>
            <a:ext cx="12192001" cy="7029576"/>
          </a:xfrm>
          <a:prstGeom prst="rect">
            <a:avLst/>
          </a:prstGeom>
          <a:noFill/>
          <a:ln>
            <a:noFill/>
          </a:ln>
        </p:spPr>
        <p:txBody>
          <a:bodyPr spcFirstLastPara="1" wrap="square" lIns="91425" tIns="45700" rIns="91425" bIns="45700" anchor="t" anchorCtr="0">
            <a:spAutoFit/>
          </a:bodyPr>
          <a:lstStyle/>
          <a:p>
            <a:pPr>
              <a:lnSpc>
                <a:spcPct val="115000"/>
              </a:lnSpc>
              <a:buClr>
                <a:schemeClr val="dk1"/>
              </a:buClr>
              <a:buSzPts val="1100"/>
            </a:pPr>
            <a:r>
              <a:rPr lang="en-US" sz="2400" b="1" dirty="0">
                <a:latin typeface="Inter"/>
              </a:rPr>
              <a:t>Given the historical power consumption, what is the expected power consumption for the next 30 days?</a:t>
            </a:r>
            <a:r>
              <a:rPr lang="en-US" sz="2400" dirty="0">
                <a:solidFill>
                  <a:schemeClr val="dk1"/>
                </a:solidFill>
                <a:latin typeface="Arial"/>
                <a:ea typeface="Arial"/>
                <a:cs typeface="Arial"/>
                <a:sym typeface="Arial"/>
              </a:rPr>
              <a:t>.</a:t>
            </a:r>
            <a:endParaRPr sz="2400" dirty="0">
              <a:solidFill>
                <a:schemeClr val="dk1"/>
              </a:solidFill>
              <a:latin typeface="Arial"/>
              <a:ea typeface="Arial"/>
              <a:cs typeface="Arial"/>
              <a:sym typeface="Arial"/>
            </a:endParaRPr>
          </a:p>
          <a:p>
            <a:pPr>
              <a:lnSpc>
                <a:spcPct val="115000"/>
              </a:lnSpc>
              <a:buClr>
                <a:schemeClr val="dk1"/>
              </a:buClr>
              <a:buSzPts val="1100"/>
            </a:pPr>
            <a:endParaRPr lang="en-US" sz="1600" b="1" dirty="0">
              <a:solidFill>
                <a:schemeClr val="dk1"/>
              </a:solidFill>
              <a:latin typeface="Arial"/>
              <a:ea typeface="Arial"/>
              <a:cs typeface="Arial"/>
              <a:sym typeface="Arial"/>
            </a:endParaRPr>
          </a:p>
          <a:p>
            <a:pPr lvl="1">
              <a:lnSpc>
                <a:spcPct val="115000"/>
              </a:lnSpc>
              <a:buClr>
                <a:schemeClr val="dk1"/>
              </a:buClr>
              <a:buSzPts val="1100"/>
            </a:pPr>
            <a:r>
              <a:rPr lang="en-US" sz="1600" b="1" dirty="0">
                <a:solidFill>
                  <a:schemeClr val="dk1"/>
                </a:solidFill>
                <a:latin typeface="Arial"/>
                <a:ea typeface="Arial"/>
                <a:cs typeface="Arial"/>
                <a:sym typeface="Arial"/>
              </a:rPr>
              <a:t>DATASET: </a:t>
            </a:r>
            <a:r>
              <a:rPr lang="en-IN" sz="1600" dirty="0">
                <a:latin typeface="Arial" panose="020B0604020202020204" pitchFamily="34" charset="0"/>
                <a:ea typeface="Arial" panose="020B0604020202020204" pitchFamily="34" charset="0"/>
              </a:rPr>
              <a:t>The hourly power consumption data comes from PJM's website and are in megawatts (MW).</a:t>
            </a:r>
          </a:p>
          <a:p>
            <a:pPr lvl="1">
              <a:lnSpc>
                <a:spcPct val="115000"/>
              </a:lnSpc>
              <a:buClr>
                <a:schemeClr val="dk1"/>
              </a:buClr>
              <a:buSzPts val="1100"/>
            </a:pPr>
            <a:r>
              <a:rPr lang="en-IN" sz="1600" dirty="0">
                <a:latin typeface="Arial" panose="020B0604020202020204" pitchFamily="34" charset="0"/>
                <a:ea typeface="Arial" panose="020B0604020202020204" pitchFamily="34" charset="0"/>
              </a:rPr>
              <a:t>PJM Interconnection LLC (PJM) is a regional transmission organization (RTO) in the United States. It is part of the Eastern Interconnection grid operating an electric transmission system serving all or parts of Delaware, Illinois, Indiana, Kentucky, Maryland, Michigan, New Jersey, North Carolina, Ohio, Pennsylvania, Tennessee, Virginia, West Virginia, and the District of Columbia.</a:t>
            </a:r>
          </a:p>
          <a:p>
            <a:pPr>
              <a:lnSpc>
                <a:spcPct val="115000"/>
              </a:lnSpc>
              <a:buClr>
                <a:schemeClr val="dk1"/>
              </a:buClr>
              <a:buSzPts val="1100"/>
            </a:pPr>
            <a:endParaRPr lang="en-IN" sz="1600" dirty="0">
              <a:latin typeface="Arial" panose="020B0604020202020204" pitchFamily="34" charset="0"/>
              <a:ea typeface="Arial" panose="020B0604020202020204" pitchFamily="34" charset="0"/>
            </a:endParaRPr>
          </a:p>
          <a:p>
            <a:pPr>
              <a:lnSpc>
                <a:spcPct val="115000"/>
              </a:lnSpc>
              <a:buClr>
                <a:schemeClr val="dk1"/>
              </a:buClr>
              <a:buSzPts val="1100"/>
            </a:pPr>
            <a:r>
              <a:rPr lang="en-IN" sz="2400" b="1" dirty="0">
                <a:latin typeface="Arial" panose="020B0604020202020204" pitchFamily="34" charset="0"/>
                <a:ea typeface="Arial" panose="020B0604020202020204" pitchFamily="34" charset="0"/>
              </a:rPr>
              <a:t>Objective: </a:t>
            </a:r>
          </a:p>
          <a:p>
            <a:pPr lvl="1">
              <a:lnSpc>
                <a:spcPct val="115000"/>
              </a:lnSpc>
              <a:buClr>
                <a:schemeClr val="dk1"/>
              </a:buClr>
              <a:buSzPts val="1100"/>
            </a:pPr>
            <a:endParaRPr lang="en-IN" sz="1600" dirty="0">
              <a:latin typeface="Arial" panose="020B0604020202020204" pitchFamily="34" charset="0"/>
            </a:endParaRPr>
          </a:p>
          <a:p>
            <a:pPr marL="742950" lvl="1" indent="-285750">
              <a:lnSpc>
                <a:spcPct val="115000"/>
              </a:lnSpc>
              <a:buClr>
                <a:schemeClr val="dk1"/>
              </a:buClr>
              <a:buSzPts val="1100"/>
              <a:buFont typeface="Wingdings" panose="05000000000000000000" pitchFamily="2" charset="2"/>
              <a:buChar char="§"/>
            </a:pPr>
            <a:r>
              <a:rPr lang="en-IN" sz="1600" dirty="0">
                <a:latin typeface="Arial" panose="020B0604020202020204" pitchFamily="34" charset="0"/>
              </a:rPr>
              <a:t>Split the last year into test set build a model to predict energy consumption.</a:t>
            </a:r>
          </a:p>
          <a:p>
            <a:pPr marL="742950" lvl="1" indent="-285750">
              <a:lnSpc>
                <a:spcPct val="115000"/>
              </a:lnSpc>
              <a:buClr>
                <a:schemeClr val="dk1"/>
              </a:buClr>
              <a:buSzPts val="1100"/>
              <a:buFont typeface="Wingdings" panose="05000000000000000000" pitchFamily="2" charset="2"/>
              <a:buChar char="§"/>
            </a:pPr>
            <a:r>
              <a:rPr lang="en-IN" sz="1600" dirty="0">
                <a:latin typeface="Arial" panose="020B0604020202020204" pitchFamily="34" charset="0"/>
              </a:rPr>
              <a:t>Find the trends in energy consumption-Hourly, Daily, Weekly, Monthly and Yearly.</a:t>
            </a:r>
          </a:p>
          <a:p>
            <a:pPr marL="742950" lvl="1" indent="-285750">
              <a:lnSpc>
                <a:spcPct val="115000"/>
              </a:lnSpc>
              <a:buClr>
                <a:schemeClr val="dk1"/>
              </a:buClr>
              <a:buSzPts val="1100"/>
              <a:buFont typeface="Wingdings" panose="05000000000000000000" pitchFamily="2" charset="2"/>
              <a:buChar char="§"/>
            </a:pPr>
            <a:r>
              <a:rPr lang="en-IN" sz="1600" dirty="0">
                <a:latin typeface="Arial" panose="020B0604020202020204" pitchFamily="34" charset="0"/>
              </a:rPr>
              <a:t>Understand how the trend changes depending on the time of the year – Seasonal and Holiday trends.</a:t>
            </a:r>
          </a:p>
          <a:p>
            <a:pPr marL="742950" lvl="1" indent="-285750">
              <a:lnSpc>
                <a:spcPct val="115000"/>
              </a:lnSpc>
              <a:buClr>
                <a:schemeClr val="dk1"/>
              </a:buClr>
              <a:buSzPts val="1100"/>
              <a:buFont typeface="Wingdings" panose="05000000000000000000" pitchFamily="2" charset="2"/>
              <a:buChar char="§"/>
            </a:pPr>
            <a:r>
              <a:rPr lang="en-IN" sz="1600" dirty="0">
                <a:latin typeface="Arial" panose="020B0604020202020204" pitchFamily="34" charset="0"/>
              </a:rPr>
              <a:t>Forecast for next 30 days.</a:t>
            </a:r>
          </a:p>
          <a:p>
            <a:pPr>
              <a:lnSpc>
                <a:spcPct val="115000"/>
              </a:lnSpc>
              <a:buClr>
                <a:schemeClr val="dk1"/>
              </a:buClr>
              <a:buSzPts val="1100"/>
            </a:pPr>
            <a:endParaRPr lang="en-IN" sz="1600" dirty="0">
              <a:latin typeface="Arial" panose="020B0604020202020204" pitchFamily="34" charset="0"/>
              <a:ea typeface="Arial" panose="020B0604020202020204" pitchFamily="34" charset="0"/>
            </a:endParaRPr>
          </a:p>
          <a:p>
            <a:pPr>
              <a:lnSpc>
                <a:spcPct val="115000"/>
              </a:lnSpc>
              <a:buClr>
                <a:schemeClr val="dk1"/>
              </a:buClr>
              <a:buSzPts val="1100"/>
            </a:pPr>
            <a:endParaRPr lang="en-IN" sz="1600" dirty="0">
              <a:latin typeface="Arial" panose="020B0604020202020204" pitchFamily="34" charset="0"/>
              <a:ea typeface="Arial" panose="020B0604020202020204" pitchFamily="34" charset="0"/>
            </a:endParaRPr>
          </a:p>
          <a:p>
            <a:pPr>
              <a:lnSpc>
                <a:spcPct val="115000"/>
              </a:lnSpc>
              <a:buClr>
                <a:schemeClr val="dk1"/>
              </a:buClr>
              <a:buSzPts val="1100"/>
            </a:pPr>
            <a:endParaRPr lang="en-IN" sz="1600" dirty="0">
              <a:latin typeface="Arial" panose="020B0604020202020204" pitchFamily="34" charset="0"/>
              <a:ea typeface="Arial" panose="020B0604020202020204" pitchFamily="34" charset="0"/>
            </a:endParaRPr>
          </a:p>
          <a:p>
            <a:pPr>
              <a:lnSpc>
                <a:spcPct val="115000"/>
              </a:lnSpc>
              <a:buClr>
                <a:schemeClr val="dk1"/>
              </a:buClr>
              <a:buSzPts val="1100"/>
            </a:pPr>
            <a:endParaRPr lang="en-IN" sz="1600" dirty="0">
              <a:latin typeface="Arial" panose="020B0604020202020204" pitchFamily="34" charset="0"/>
              <a:ea typeface="Arial" panose="020B0604020202020204" pitchFamily="34" charset="0"/>
            </a:endParaRPr>
          </a:p>
          <a:p>
            <a:pPr>
              <a:lnSpc>
                <a:spcPct val="115000"/>
              </a:lnSpc>
              <a:buClr>
                <a:schemeClr val="dk1"/>
              </a:buClr>
              <a:buSzPts val="1100"/>
            </a:pPr>
            <a:endParaRPr lang="en-IN" sz="1600" dirty="0">
              <a:latin typeface="Arial" panose="020B0604020202020204" pitchFamily="34" charset="0"/>
              <a:ea typeface="Arial" panose="020B0604020202020204" pitchFamily="34" charset="0"/>
            </a:endParaRPr>
          </a:p>
          <a:p>
            <a:pPr>
              <a:lnSpc>
                <a:spcPct val="115000"/>
              </a:lnSpc>
              <a:buClr>
                <a:schemeClr val="dk1"/>
              </a:buClr>
              <a:buSzPts val="1100"/>
            </a:pPr>
            <a:endParaRPr lang="en-IN" sz="1600" dirty="0">
              <a:latin typeface="Arial" panose="020B0604020202020204" pitchFamily="34" charset="0"/>
              <a:ea typeface="Arial" panose="020B0604020202020204" pitchFamily="34" charset="0"/>
            </a:endParaRPr>
          </a:p>
          <a:p>
            <a:pPr>
              <a:lnSpc>
                <a:spcPct val="115000"/>
              </a:lnSpc>
              <a:buClr>
                <a:schemeClr val="dk1"/>
              </a:buClr>
              <a:buSzPts val="1100"/>
            </a:pPr>
            <a:endParaRPr lang="en-IN" sz="1600" dirty="0">
              <a:latin typeface="Arial" panose="020B0604020202020204" pitchFamily="34" charset="0"/>
              <a:ea typeface="Arial" panose="020B0604020202020204" pitchFamily="34" charset="0"/>
            </a:endParaRPr>
          </a:p>
          <a:p>
            <a:pPr>
              <a:lnSpc>
                <a:spcPct val="115000"/>
              </a:lnSpc>
              <a:buClr>
                <a:schemeClr val="dk1"/>
              </a:buClr>
              <a:buSzPts val="1100"/>
            </a:pPr>
            <a:endParaRPr lang="en-IN" sz="1600" dirty="0">
              <a:latin typeface="Arial" panose="020B0604020202020204" pitchFamily="34" charset="0"/>
              <a:ea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10657830" y="6129850"/>
            <a:ext cx="1187051" cy="411359"/>
          </a:xfrm>
          <a:prstGeom prst="rect">
            <a:avLst/>
          </a:prstGeom>
          <a:noFill/>
          <a:ln>
            <a:noFill/>
          </a:ln>
        </p:spPr>
      </p:pic>
      <p:sp>
        <p:nvSpPr>
          <p:cNvPr id="3" name="TextBox 2">
            <a:extLst>
              <a:ext uri="{FF2B5EF4-FFF2-40B4-BE49-F238E27FC236}">
                <a16:creationId xmlns:a16="http://schemas.microsoft.com/office/drawing/2014/main" id="{22371DAC-C4A6-151C-3532-F79ED88B53B5}"/>
              </a:ext>
            </a:extLst>
          </p:cNvPr>
          <p:cNvSpPr txBox="1"/>
          <p:nvPr/>
        </p:nvSpPr>
        <p:spPr>
          <a:xfrm>
            <a:off x="-1" y="0"/>
            <a:ext cx="12192001" cy="1723549"/>
          </a:xfrm>
          <a:prstGeom prst="rect">
            <a:avLst/>
          </a:prstGeom>
          <a:solidFill>
            <a:schemeClr val="accent1"/>
          </a:solidFill>
        </p:spPr>
        <p:txBody>
          <a:bodyPr wrap="square" rtlCol="0">
            <a:spAutoFit/>
          </a:bodyPr>
          <a:lstStyle/>
          <a:p>
            <a:pPr lvl="4"/>
            <a:r>
              <a:rPr lang="en-US" sz="4000" dirty="0">
                <a:solidFill>
                  <a:schemeClr val="bg1"/>
                </a:solidFill>
              </a:rPr>
              <a:t>   Double differencing – Lag 7</a:t>
            </a:r>
          </a:p>
          <a:p>
            <a:endParaRPr lang="en-US" dirty="0">
              <a:solidFill>
                <a:schemeClr val="bg1"/>
              </a:solidFill>
            </a:endParaRPr>
          </a:p>
          <a:p>
            <a:pPr lvl="2"/>
            <a:r>
              <a:rPr lang="en-US" sz="2400" b="0" i="0" dirty="0">
                <a:solidFill>
                  <a:schemeClr val="bg1"/>
                </a:solidFill>
                <a:effectLst/>
                <a:latin typeface="Helvetica Neue"/>
              </a:rPr>
              <a:t>Double differencing with lag 7 to remove the weekly seasonality.</a:t>
            </a:r>
          </a:p>
          <a:p>
            <a:pPr lvl="2"/>
            <a:endParaRPr lang="en-US" sz="2400" dirty="0">
              <a:solidFill>
                <a:schemeClr val="bg1"/>
              </a:solidFill>
            </a:endParaRPr>
          </a:p>
        </p:txBody>
      </p:sp>
      <p:pic>
        <p:nvPicPr>
          <p:cNvPr id="4" name="Picture 3">
            <a:extLst>
              <a:ext uri="{FF2B5EF4-FFF2-40B4-BE49-F238E27FC236}">
                <a16:creationId xmlns:a16="http://schemas.microsoft.com/office/drawing/2014/main" id="{D263214F-6B2F-CAFE-C39F-FB67953E47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0267" y="1723549"/>
            <a:ext cx="8778240" cy="4991100"/>
          </a:xfrm>
          <a:prstGeom prst="rect">
            <a:avLst/>
          </a:prstGeom>
        </p:spPr>
      </p:pic>
    </p:spTree>
    <p:extLst>
      <p:ext uri="{BB962C8B-B14F-4D97-AF65-F5344CB8AC3E}">
        <p14:creationId xmlns:p14="http://schemas.microsoft.com/office/powerpoint/2010/main" val="3125624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10657830" y="6129850"/>
            <a:ext cx="1187051" cy="411359"/>
          </a:xfrm>
          <a:prstGeom prst="rect">
            <a:avLst/>
          </a:prstGeom>
          <a:noFill/>
          <a:ln>
            <a:noFill/>
          </a:ln>
        </p:spPr>
      </p:pic>
      <p:sp>
        <p:nvSpPr>
          <p:cNvPr id="3" name="TextBox 2">
            <a:extLst>
              <a:ext uri="{FF2B5EF4-FFF2-40B4-BE49-F238E27FC236}">
                <a16:creationId xmlns:a16="http://schemas.microsoft.com/office/drawing/2014/main" id="{22371DAC-C4A6-151C-3532-F79ED88B53B5}"/>
              </a:ext>
            </a:extLst>
          </p:cNvPr>
          <p:cNvSpPr txBox="1"/>
          <p:nvPr/>
        </p:nvSpPr>
        <p:spPr>
          <a:xfrm>
            <a:off x="-1" y="0"/>
            <a:ext cx="12192001" cy="1692771"/>
          </a:xfrm>
          <a:prstGeom prst="rect">
            <a:avLst/>
          </a:prstGeom>
          <a:solidFill>
            <a:schemeClr val="accent1"/>
          </a:solidFill>
        </p:spPr>
        <p:txBody>
          <a:bodyPr wrap="square" rtlCol="0">
            <a:spAutoFit/>
          </a:bodyPr>
          <a:lstStyle/>
          <a:p>
            <a:pPr lvl="4"/>
            <a:r>
              <a:rPr lang="en-US" sz="4000" dirty="0">
                <a:solidFill>
                  <a:schemeClr val="bg1"/>
                </a:solidFill>
              </a:rPr>
              <a:t>   SARIMA Model with weekly seasonality</a:t>
            </a:r>
          </a:p>
          <a:p>
            <a:pPr lvl="8"/>
            <a:endParaRPr lang="en-US" sz="1600" dirty="0">
              <a:solidFill>
                <a:schemeClr val="bg1"/>
              </a:solidFill>
            </a:endParaRPr>
          </a:p>
          <a:p>
            <a:pPr lvl="8"/>
            <a:r>
              <a:rPr lang="en-US" sz="1600" dirty="0">
                <a:solidFill>
                  <a:schemeClr val="bg1"/>
                </a:solidFill>
              </a:rPr>
              <a:t>(p,d,q) = (1,1,3)</a:t>
            </a:r>
          </a:p>
          <a:p>
            <a:pPr lvl="8"/>
            <a:r>
              <a:rPr lang="en-US" sz="1600" dirty="0">
                <a:solidFill>
                  <a:schemeClr val="bg1"/>
                </a:solidFill>
              </a:rPr>
              <a:t>(P,D,Q) = (1,1,0)</a:t>
            </a:r>
          </a:p>
          <a:p>
            <a:pPr lvl="8"/>
            <a:r>
              <a:rPr lang="en-US" sz="1600" dirty="0">
                <a:solidFill>
                  <a:schemeClr val="bg1"/>
                </a:solidFill>
              </a:rPr>
              <a:t> m        = 7</a:t>
            </a:r>
          </a:p>
        </p:txBody>
      </p:sp>
      <p:pic>
        <p:nvPicPr>
          <p:cNvPr id="5" name="Picture 4">
            <a:extLst>
              <a:ext uri="{FF2B5EF4-FFF2-40B4-BE49-F238E27FC236}">
                <a16:creationId xmlns:a16="http://schemas.microsoft.com/office/drawing/2014/main" id="{2EBC215A-C476-A3D4-1FA0-CDE7800F04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3762" y="1692771"/>
            <a:ext cx="8201453" cy="5019071"/>
          </a:xfrm>
          <a:prstGeom prst="rect">
            <a:avLst/>
          </a:prstGeom>
          <a:ln>
            <a:solidFill>
              <a:schemeClr val="tx1"/>
            </a:solidFill>
          </a:ln>
        </p:spPr>
      </p:pic>
    </p:spTree>
    <p:extLst>
      <p:ext uri="{BB962C8B-B14F-4D97-AF65-F5344CB8AC3E}">
        <p14:creationId xmlns:p14="http://schemas.microsoft.com/office/powerpoint/2010/main" val="3568588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10657830" y="6129850"/>
            <a:ext cx="1187051" cy="411359"/>
          </a:xfrm>
          <a:prstGeom prst="rect">
            <a:avLst/>
          </a:prstGeom>
          <a:noFill/>
          <a:ln>
            <a:noFill/>
          </a:ln>
        </p:spPr>
      </p:pic>
      <p:sp>
        <p:nvSpPr>
          <p:cNvPr id="3" name="TextBox 2">
            <a:extLst>
              <a:ext uri="{FF2B5EF4-FFF2-40B4-BE49-F238E27FC236}">
                <a16:creationId xmlns:a16="http://schemas.microsoft.com/office/drawing/2014/main" id="{22371DAC-C4A6-151C-3532-F79ED88B53B5}"/>
              </a:ext>
            </a:extLst>
          </p:cNvPr>
          <p:cNvSpPr txBox="1"/>
          <p:nvPr/>
        </p:nvSpPr>
        <p:spPr>
          <a:xfrm>
            <a:off x="-1" y="0"/>
            <a:ext cx="12192001" cy="2185214"/>
          </a:xfrm>
          <a:prstGeom prst="rect">
            <a:avLst/>
          </a:prstGeom>
          <a:solidFill>
            <a:schemeClr val="accent1"/>
          </a:solidFill>
        </p:spPr>
        <p:txBody>
          <a:bodyPr wrap="square" rtlCol="0">
            <a:spAutoFit/>
          </a:bodyPr>
          <a:lstStyle/>
          <a:p>
            <a:pPr lvl="4"/>
            <a:r>
              <a:rPr lang="en-US" sz="4000" dirty="0">
                <a:solidFill>
                  <a:schemeClr val="bg1"/>
                </a:solidFill>
              </a:rPr>
              <a:t>   SARIMA Model with weekly seasonality</a:t>
            </a:r>
          </a:p>
          <a:p>
            <a:pPr lvl="8"/>
            <a:endParaRPr lang="en-US" sz="1600" dirty="0">
              <a:solidFill>
                <a:schemeClr val="bg1"/>
              </a:solidFill>
            </a:endParaRPr>
          </a:p>
          <a:p>
            <a:pPr lvl="8"/>
            <a:r>
              <a:rPr lang="en-US" sz="2400" dirty="0">
                <a:solidFill>
                  <a:schemeClr val="bg1"/>
                </a:solidFill>
              </a:rPr>
              <a:t>          </a:t>
            </a:r>
            <a:r>
              <a:rPr lang="en-US" sz="3200" dirty="0">
                <a:solidFill>
                  <a:schemeClr val="bg1"/>
                </a:solidFill>
              </a:rPr>
              <a:t>Model Evaluation</a:t>
            </a:r>
            <a:endParaRPr lang="en-US" sz="2400" dirty="0">
              <a:solidFill>
                <a:schemeClr val="bg1"/>
              </a:solidFill>
            </a:endParaRPr>
          </a:p>
          <a:p>
            <a:pPr marL="1371600" lvl="2" indent="-457200">
              <a:buFont typeface="Wingdings" panose="05000000000000000000" pitchFamily="2" charset="2"/>
              <a:buChar char="Ø"/>
            </a:pPr>
            <a:r>
              <a:rPr lang="en-US" sz="2400" dirty="0">
                <a:solidFill>
                  <a:schemeClr val="bg1"/>
                </a:solidFill>
              </a:rPr>
              <a:t>The model captures the weekly seasonality</a:t>
            </a:r>
          </a:p>
          <a:p>
            <a:pPr lvl="2"/>
            <a:endParaRPr lang="en-US" sz="2400" dirty="0">
              <a:solidFill>
                <a:schemeClr val="bg1"/>
              </a:solidFill>
            </a:endParaRPr>
          </a:p>
        </p:txBody>
      </p:sp>
      <p:pic>
        <p:nvPicPr>
          <p:cNvPr id="4" name="Picture 3">
            <a:extLst>
              <a:ext uri="{FF2B5EF4-FFF2-40B4-BE49-F238E27FC236}">
                <a16:creationId xmlns:a16="http://schemas.microsoft.com/office/drawing/2014/main" id="{3CC6CDFE-8C26-A5B5-54E1-5F6D2C6DB0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9994" y="2296869"/>
            <a:ext cx="8846820" cy="4244340"/>
          </a:xfrm>
          <a:prstGeom prst="rect">
            <a:avLst/>
          </a:prstGeom>
        </p:spPr>
      </p:pic>
    </p:spTree>
    <p:extLst>
      <p:ext uri="{BB962C8B-B14F-4D97-AF65-F5344CB8AC3E}">
        <p14:creationId xmlns:p14="http://schemas.microsoft.com/office/powerpoint/2010/main" val="601381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10657830" y="6129850"/>
            <a:ext cx="1187051" cy="411359"/>
          </a:xfrm>
          <a:prstGeom prst="rect">
            <a:avLst/>
          </a:prstGeom>
          <a:noFill/>
          <a:ln>
            <a:noFill/>
          </a:ln>
        </p:spPr>
      </p:pic>
      <p:sp>
        <p:nvSpPr>
          <p:cNvPr id="3" name="TextBox 2">
            <a:extLst>
              <a:ext uri="{FF2B5EF4-FFF2-40B4-BE49-F238E27FC236}">
                <a16:creationId xmlns:a16="http://schemas.microsoft.com/office/drawing/2014/main" id="{22371DAC-C4A6-151C-3532-F79ED88B53B5}"/>
              </a:ext>
            </a:extLst>
          </p:cNvPr>
          <p:cNvSpPr txBox="1"/>
          <p:nvPr/>
        </p:nvSpPr>
        <p:spPr>
          <a:xfrm>
            <a:off x="-1" y="0"/>
            <a:ext cx="12192001" cy="1723549"/>
          </a:xfrm>
          <a:prstGeom prst="rect">
            <a:avLst/>
          </a:prstGeom>
          <a:solidFill>
            <a:schemeClr val="accent1"/>
          </a:solidFill>
        </p:spPr>
        <p:txBody>
          <a:bodyPr wrap="square" rtlCol="0">
            <a:spAutoFit/>
          </a:bodyPr>
          <a:lstStyle/>
          <a:p>
            <a:pPr lvl="4"/>
            <a:r>
              <a:rPr lang="en-US" sz="4000" dirty="0">
                <a:solidFill>
                  <a:schemeClr val="bg1"/>
                </a:solidFill>
              </a:rPr>
              <a:t>   Double differencing – Lag 91</a:t>
            </a:r>
          </a:p>
          <a:p>
            <a:endParaRPr lang="en-US" dirty="0">
              <a:solidFill>
                <a:schemeClr val="bg1"/>
              </a:solidFill>
            </a:endParaRPr>
          </a:p>
          <a:p>
            <a:pPr lvl="2"/>
            <a:r>
              <a:rPr lang="en-US" sz="2400" b="0" i="0" dirty="0">
                <a:solidFill>
                  <a:schemeClr val="bg1"/>
                </a:solidFill>
                <a:effectLst/>
                <a:latin typeface="Helvetica Neue"/>
              </a:rPr>
              <a:t>Double differencing with lag 91 to remove the </a:t>
            </a:r>
            <a:r>
              <a:rPr lang="en-US" sz="2400" dirty="0">
                <a:solidFill>
                  <a:schemeClr val="bg1"/>
                </a:solidFill>
                <a:latin typeface="Helvetica Neue"/>
              </a:rPr>
              <a:t>Q</a:t>
            </a:r>
            <a:r>
              <a:rPr lang="en-US" sz="2400" b="0" i="0" dirty="0">
                <a:solidFill>
                  <a:schemeClr val="bg1"/>
                </a:solidFill>
                <a:effectLst/>
                <a:latin typeface="Helvetica Neue"/>
              </a:rPr>
              <a:t>uarterly seasonality.</a:t>
            </a:r>
          </a:p>
          <a:p>
            <a:pPr lvl="2"/>
            <a:endParaRPr lang="en-US" sz="2400" dirty="0">
              <a:solidFill>
                <a:schemeClr val="bg1"/>
              </a:solidFill>
            </a:endParaRPr>
          </a:p>
        </p:txBody>
      </p:sp>
      <p:pic>
        <p:nvPicPr>
          <p:cNvPr id="5" name="Picture 4">
            <a:extLst>
              <a:ext uri="{FF2B5EF4-FFF2-40B4-BE49-F238E27FC236}">
                <a16:creationId xmlns:a16="http://schemas.microsoft.com/office/drawing/2014/main" id="{08539B87-356D-DBF4-7052-A329FE662A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3529" y="1723549"/>
            <a:ext cx="9044940" cy="5044440"/>
          </a:xfrm>
          <a:prstGeom prst="rect">
            <a:avLst/>
          </a:prstGeom>
        </p:spPr>
      </p:pic>
    </p:spTree>
    <p:extLst>
      <p:ext uri="{BB962C8B-B14F-4D97-AF65-F5344CB8AC3E}">
        <p14:creationId xmlns:p14="http://schemas.microsoft.com/office/powerpoint/2010/main" val="1872944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10657830" y="6129850"/>
            <a:ext cx="1187051" cy="411359"/>
          </a:xfrm>
          <a:prstGeom prst="rect">
            <a:avLst/>
          </a:prstGeom>
          <a:noFill/>
          <a:ln>
            <a:noFill/>
          </a:ln>
        </p:spPr>
      </p:pic>
      <p:sp>
        <p:nvSpPr>
          <p:cNvPr id="3" name="TextBox 2">
            <a:extLst>
              <a:ext uri="{FF2B5EF4-FFF2-40B4-BE49-F238E27FC236}">
                <a16:creationId xmlns:a16="http://schemas.microsoft.com/office/drawing/2014/main" id="{22371DAC-C4A6-151C-3532-F79ED88B53B5}"/>
              </a:ext>
            </a:extLst>
          </p:cNvPr>
          <p:cNvSpPr txBox="1"/>
          <p:nvPr/>
        </p:nvSpPr>
        <p:spPr>
          <a:xfrm>
            <a:off x="-1" y="0"/>
            <a:ext cx="12192001" cy="1692771"/>
          </a:xfrm>
          <a:prstGeom prst="rect">
            <a:avLst/>
          </a:prstGeom>
          <a:solidFill>
            <a:schemeClr val="accent1"/>
          </a:solidFill>
        </p:spPr>
        <p:txBody>
          <a:bodyPr wrap="square" rtlCol="0">
            <a:spAutoFit/>
          </a:bodyPr>
          <a:lstStyle/>
          <a:p>
            <a:pPr lvl="4"/>
            <a:r>
              <a:rPr lang="en-US" sz="4000" dirty="0">
                <a:solidFill>
                  <a:schemeClr val="bg1"/>
                </a:solidFill>
              </a:rPr>
              <a:t>   SARIMA Model with Quarterly seasonality</a:t>
            </a:r>
          </a:p>
          <a:p>
            <a:pPr lvl="8"/>
            <a:endParaRPr lang="en-US" sz="1600" dirty="0">
              <a:solidFill>
                <a:schemeClr val="bg1"/>
              </a:solidFill>
            </a:endParaRPr>
          </a:p>
          <a:p>
            <a:pPr lvl="8"/>
            <a:r>
              <a:rPr lang="en-US" sz="1600" dirty="0">
                <a:solidFill>
                  <a:schemeClr val="bg1"/>
                </a:solidFill>
              </a:rPr>
              <a:t>(p,d,q) = (2,1,3)</a:t>
            </a:r>
          </a:p>
          <a:p>
            <a:pPr lvl="8"/>
            <a:r>
              <a:rPr lang="en-US" sz="1600" dirty="0">
                <a:solidFill>
                  <a:schemeClr val="bg1"/>
                </a:solidFill>
              </a:rPr>
              <a:t>(P,D,Q) = (1,1,0)</a:t>
            </a:r>
          </a:p>
          <a:p>
            <a:pPr lvl="8"/>
            <a:r>
              <a:rPr lang="en-US" sz="1600" dirty="0">
                <a:solidFill>
                  <a:schemeClr val="bg1"/>
                </a:solidFill>
              </a:rPr>
              <a:t> m        = 91</a:t>
            </a:r>
          </a:p>
        </p:txBody>
      </p:sp>
      <p:pic>
        <p:nvPicPr>
          <p:cNvPr id="4" name="Picture 3">
            <a:extLst>
              <a:ext uri="{FF2B5EF4-FFF2-40B4-BE49-F238E27FC236}">
                <a16:creationId xmlns:a16="http://schemas.microsoft.com/office/drawing/2014/main" id="{34D66539-FF8A-C5BB-ED27-6F82AA17DE97}"/>
              </a:ext>
            </a:extLst>
          </p:cNvPr>
          <p:cNvPicPr>
            <a:picLocks noChangeAspect="1"/>
          </p:cNvPicPr>
          <p:nvPr/>
        </p:nvPicPr>
        <p:blipFill rotWithShape="1">
          <a:blip r:embed="rId4">
            <a:extLst>
              <a:ext uri="{28A0092B-C50C-407E-A947-70E740481C1C}">
                <a14:useLocalDpi xmlns:a14="http://schemas.microsoft.com/office/drawing/2010/main" val="0"/>
              </a:ext>
            </a:extLst>
          </a:blip>
          <a:srcRect r="12806"/>
          <a:stretch/>
        </p:blipFill>
        <p:spPr>
          <a:xfrm>
            <a:off x="2227061" y="1692771"/>
            <a:ext cx="6720996" cy="551615"/>
          </a:xfrm>
          <a:prstGeom prst="rect">
            <a:avLst/>
          </a:prstGeom>
          <a:ln>
            <a:solidFill>
              <a:schemeClr val="tx1"/>
            </a:solidFill>
          </a:ln>
        </p:spPr>
      </p:pic>
      <p:pic>
        <p:nvPicPr>
          <p:cNvPr id="7" name="Picture 6">
            <a:extLst>
              <a:ext uri="{FF2B5EF4-FFF2-40B4-BE49-F238E27FC236}">
                <a16:creationId xmlns:a16="http://schemas.microsoft.com/office/drawing/2014/main" id="{CB20BD54-0333-A116-594D-46822B0EF8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7061" y="2244386"/>
            <a:ext cx="6720996" cy="4514535"/>
          </a:xfrm>
          <a:prstGeom prst="rect">
            <a:avLst/>
          </a:prstGeom>
          <a:ln>
            <a:solidFill>
              <a:schemeClr val="tx1"/>
            </a:solidFill>
          </a:ln>
        </p:spPr>
      </p:pic>
    </p:spTree>
    <p:extLst>
      <p:ext uri="{BB962C8B-B14F-4D97-AF65-F5344CB8AC3E}">
        <p14:creationId xmlns:p14="http://schemas.microsoft.com/office/powerpoint/2010/main" val="3011327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10657830" y="6129850"/>
            <a:ext cx="1187051" cy="411359"/>
          </a:xfrm>
          <a:prstGeom prst="rect">
            <a:avLst/>
          </a:prstGeom>
          <a:noFill/>
          <a:ln>
            <a:noFill/>
          </a:ln>
        </p:spPr>
      </p:pic>
      <p:sp>
        <p:nvSpPr>
          <p:cNvPr id="3" name="TextBox 2">
            <a:extLst>
              <a:ext uri="{FF2B5EF4-FFF2-40B4-BE49-F238E27FC236}">
                <a16:creationId xmlns:a16="http://schemas.microsoft.com/office/drawing/2014/main" id="{22371DAC-C4A6-151C-3532-F79ED88B53B5}"/>
              </a:ext>
            </a:extLst>
          </p:cNvPr>
          <p:cNvSpPr txBox="1"/>
          <p:nvPr/>
        </p:nvSpPr>
        <p:spPr>
          <a:xfrm>
            <a:off x="-1" y="0"/>
            <a:ext cx="12192001" cy="2185214"/>
          </a:xfrm>
          <a:prstGeom prst="rect">
            <a:avLst/>
          </a:prstGeom>
          <a:solidFill>
            <a:schemeClr val="accent1"/>
          </a:solidFill>
        </p:spPr>
        <p:txBody>
          <a:bodyPr wrap="square" rtlCol="0">
            <a:spAutoFit/>
          </a:bodyPr>
          <a:lstStyle/>
          <a:p>
            <a:pPr lvl="4"/>
            <a:r>
              <a:rPr lang="en-US" sz="4000" dirty="0">
                <a:solidFill>
                  <a:schemeClr val="bg1"/>
                </a:solidFill>
              </a:rPr>
              <a:t>   SARIMA Model with Quarterly seasonality</a:t>
            </a:r>
          </a:p>
          <a:p>
            <a:pPr lvl="8"/>
            <a:endParaRPr lang="en-US" sz="1600" dirty="0">
              <a:solidFill>
                <a:schemeClr val="bg1"/>
              </a:solidFill>
            </a:endParaRPr>
          </a:p>
          <a:p>
            <a:pPr lvl="8"/>
            <a:r>
              <a:rPr lang="en-US" sz="2400" dirty="0">
                <a:solidFill>
                  <a:schemeClr val="bg1"/>
                </a:solidFill>
              </a:rPr>
              <a:t>          </a:t>
            </a:r>
            <a:r>
              <a:rPr lang="en-US" sz="3200" dirty="0">
                <a:solidFill>
                  <a:schemeClr val="bg1"/>
                </a:solidFill>
              </a:rPr>
              <a:t>Model Evaluation</a:t>
            </a:r>
            <a:endParaRPr lang="en-US" sz="2400" dirty="0">
              <a:solidFill>
                <a:schemeClr val="bg1"/>
              </a:solidFill>
            </a:endParaRPr>
          </a:p>
          <a:p>
            <a:pPr marL="1371600" lvl="2" indent="-457200">
              <a:buFont typeface="Wingdings" panose="05000000000000000000" pitchFamily="2" charset="2"/>
              <a:buChar char="Ø"/>
            </a:pPr>
            <a:r>
              <a:rPr lang="en-US" sz="2400" dirty="0">
                <a:solidFill>
                  <a:schemeClr val="bg1"/>
                </a:solidFill>
              </a:rPr>
              <a:t>The model captures the quarterly seasonality</a:t>
            </a:r>
          </a:p>
          <a:p>
            <a:pPr lvl="2"/>
            <a:endParaRPr lang="en-US" sz="2400" dirty="0">
              <a:solidFill>
                <a:schemeClr val="bg1"/>
              </a:solidFill>
            </a:endParaRPr>
          </a:p>
        </p:txBody>
      </p:sp>
      <p:pic>
        <p:nvPicPr>
          <p:cNvPr id="5" name="Picture 4">
            <a:extLst>
              <a:ext uri="{FF2B5EF4-FFF2-40B4-BE49-F238E27FC236}">
                <a16:creationId xmlns:a16="http://schemas.microsoft.com/office/drawing/2014/main" id="{00BF9B28-41D8-0C19-4F36-E0792D1592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5929" y="2185214"/>
            <a:ext cx="8740140" cy="4206240"/>
          </a:xfrm>
          <a:prstGeom prst="rect">
            <a:avLst/>
          </a:prstGeom>
        </p:spPr>
      </p:pic>
    </p:spTree>
    <p:extLst>
      <p:ext uri="{BB962C8B-B14F-4D97-AF65-F5344CB8AC3E}">
        <p14:creationId xmlns:p14="http://schemas.microsoft.com/office/powerpoint/2010/main" val="1777744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10657830" y="6129850"/>
            <a:ext cx="1187051" cy="411359"/>
          </a:xfrm>
          <a:prstGeom prst="rect">
            <a:avLst/>
          </a:prstGeom>
          <a:noFill/>
          <a:ln>
            <a:noFill/>
          </a:ln>
        </p:spPr>
      </p:pic>
      <p:sp>
        <p:nvSpPr>
          <p:cNvPr id="3" name="TextBox 2">
            <a:extLst>
              <a:ext uri="{FF2B5EF4-FFF2-40B4-BE49-F238E27FC236}">
                <a16:creationId xmlns:a16="http://schemas.microsoft.com/office/drawing/2014/main" id="{22371DAC-C4A6-151C-3532-F79ED88B53B5}"/>
              </a:ext>
            </a:extLst>
          </p:cNvPr>
          <p:cNvSpPr txBox="1"/>
          <p:nvPr/>
        </p:nvSpPr>
        <p:spPr>
          <a:xfrm>
            <a:off x="-1" y="0"/>
            <a:ext cx="12192001" cy="1723549"/>
          </a:xfrm>
          <a:prstGeom prst="rect">
            <a:avLst/>
          </a:prstGeom>
          <a:solidFill>
            <a:schemeClr val="accent1"/>
          </a:solidFill>
        </p:spPr>
        <p:txBody>
          <a:bodyPr wrap="square" rtlCol="0">
            <a:spAutoFit/>
          </a:bodyPr>
          <a:lstStyle/>
          <a:p>
            <a:pPr lvl="4"/>
            <a:r>
              <a:rPr lang="en-US" sz="4000" dirty="0">
                <a:solidFill>
                  <a:schemeClr val="bg1"/>
                </a:solidFill>
              </a:rPr>
              <a:t>   Double differencing – Lag 364</a:t>
            </a:r>
          </a:p>
          <a:p>
            <a:endParaRPr lang="en-US" dirty="0">
              <a:solidFill>
                <a:schemeClr val="bg1"/>
              </a:solidFill>
            </a:endParaRPr>
          </a:p>
          <a:p>
            <a:pPr lvl="2"/>
            <a:r>
              <a:rPr lang="en-US" sz="2400" b="0" i="0" dirty="0">
                <a:solidFill>
                  <a:schemeClr val="bg1"/>
                </a:solidFill>
                <a:effectLst/>
                <a:latin typeface="Helvetica Neue"/>
              </a:rPr>
              <a:t>Double differencing with lag 364 to remove the </a:t>
            </a:r>
            <a:r>
              <a:rPr lang="en-US" sz="2400" dirty="0">
                <a:solidFill>
                  <a:schemeClr val="bg1"/>
                </a:solidFill>
                <a:latin typeface="Helvetica Neue"/>
              </a:rPr>
              <a:t>Yearly</a:t>
            </a:r>
            <a:r>
              <a:rPr lang="en-US" sz="2400" b="0" i="0" dirty="0">
                <a:solidFill>
                  <a:schemeClr val="bg1"/>
                </a:solidFill>
                <a:effectLst/>
                <a:latin typeface="Helvetica Neue"/>
              </a:rPr>
              <a:t> seasonality.</a:t>
            </a:r>
          </a:p>
          <a:p>
            <a:pPr lvl="2"/>
            <a:endParaRPr lang="en-US" sz="2400" dirty="0">
              <a:solidFill>
                <a:schemeClr val="bg1"/>
              </a:solidFill>
            </a:endParaRPr>
          </a:p>
        </p:txBody>
      </p:sp>
      <p:pic>
        <p:nvPicPr>
          <p:cNvPr id="4" name="Picture 3">
            <a:extLst>
              <a:ext uri="{FF2B5EF4-FFF2-40B4-BE49-F238E27FC236}">
                <a16:creationId xmlns:a16="http://schemas.microsoft.com/office/drawing/2014/main" id="{542FA397-F9E6-8523-A200-7FC8695BC4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5903" y="1723549"/>
            <a:ext cx="8816340" cy="4968240"/>
          </a:xfrm>
          <a:prstGeom prst="rect">
            <a:avLst/>
          </a:prstGeom>
          <a:ln>
            <a:solidFill>
              <a:schemeClr val="bg1">
                <a:lumMod val="95000"/>
              </a:schemeClr>
            </a:solidFill>
          </a:ln>
        </p:spPr>
      </p:pic>
    </p:spTree>
    <p:extLst>
      <p:ext uri="{BB962C8B-B14F-4D97-AF65-F5344CB8AC3E}">
        <p14:creationId xmlns:p14="http://schemas.microsoft.com/office/powerpoint/2010/main" val="2519777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10657830" y="6129850"/>
            <a:ext cx="1187051" cy="411359"/>
          </a:xfrm>
          <a:prstGeom prst="rect">
            <a:avLst/>
          </a:prstGeom>
          <a:noFill/>
          <a:ln>
            <a:noFill/>
          </a:ln>
        </p:spPr>
      </p:pic>
      <p:sp>
        <p:nvSpPr>
          <p:cNvPr id="3" name="TextBox 2">
            <a:extLst>
              <a:ext uri="{FF2B5EF4-FFF2-40B4-BE49-F238E27FC236}">
                <a16:creationId xmlns:a16="http://schemas.microsoft.com/office/drawing/2014/main" id="{22371DAC-C4A6-151C-3532-F79ED88B53B5}"/>
              </a:ext>
            </a:extLst>
          </p:cNvPr>
          <p:cNvSpPr txBox="1"/>
          <p:nvPr/>
        </p:nvSpPr>
        <p:spPr>
          <a:xfrm>
            <a:off x="-1" y="0"/>
            <a:ext cx="12192001" cy="1692771"/>
          </a:xfrm>
          <a:prstGeom prst="rect">
            <a:avLst/>
          </a:prstGeom>
          <a:solidFill>
            <a:schemeClr val="accent1"/>
          </a:solidFill>
        </p:spPr>
        <p:txBody>
          <a:bodyPr wrap="square" rtlCol="0">
            <a:spAutoFit/>
          </a:bodyPr>
          <a:lstStyle/>
          <a:p>
            <a:pPr lvl="4"/>
            <a:r>
              <a:rPr lang="en-US" sz="4000" dirty="0">
                <a:solidFill>
                  <a:schemeClr val="bg1"/>
                </a:solidFill>
              </a:rPr>
              <a:t>   SARIMA Model with Yearly seasonality</a:t>
            </a:r>
          </a:p>
          <a:p>
            <a:pPr lvl="8"/>
            <a:endParaRPr lang="en-US" sz="1600" dirty="0">
              <a:solidFill>
                <a:schemeClr val="bg1"/>
              </a:solidFill>
            </a:endParaRPr>
          </a:p>
          <a:p>
            <a:pPr lvl="8"/>
            <a:r>
              <a:rPr lang="en-US" sz="1600" dirty="0">
                <a:solidFill>
                  <a:schemeClr val="bg1"/>
                </a:solidFill>
              </a:rPr>
              <a:t>(p,d,q) = (2,1,3)</a:t>
            </a:r>
          </a:p>
          <a:p>
            <a:pPr lvl="8"/>
            <a:r>
              <a:rPr lang="en-US" sz="1600" dirty="0">
                <a:solidFill>
                  <a:schemeClr val="bg1"/>
                </a:solidFill>
              </a:rPr>
              <a:t>(P,D,Q) = (1,1,0)</a:t>
            </a:r>
          </a:p>
          <a:p>
            <a:pPr lvl="8"/>
            <a:r>
              <a:rPr lang="en-US" sz="1600" dirty="0">
                <a:solidFill>
                  <a:schemeClr val="bg1"/>
                </a:solidFill>
              </a:rPr>
              <a:t> m        = 364</a:t>
            </a:r>
          </a:p>
        </p:txBody>
      </p:sp>
      <p:pic>
        <p:nvPicPr>
          <p:cNvPr id="5" name="Picture 4">
            <a:extLst>
              <a:ext uri="{FF2B5EF4-FFF2-40B4-BE49-F238E27FC236}">
                <a16:creationId xmlns:a16="http://schemas.microsoft.com/office/drawing/2014/main" id="{05F94FC6-9BFA-6687-05B0-5A0D941AB0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8815" y="1692771"/>
            <a:ext cx="7063740" cy="556260"/>
          </a:xfrm>
          <a:prstGeom prst="rect">
            <a:avLst/>
          </a:prstGeom>
          <a:ln>
            <a:solidFill>
              <a:schemeClr val="tx1"/>
            </a:solidFill>
          </a:ln>
        </p:spPr>
      </p:pic>
      <p:pic>
        <p:nvPicPr>
          <p:cNvPr id="8" name="Picture 7">
            <a:extLst>
              <a:ext uri="{FF2B5EF4-FFF2-40B4-BE49-F238E27FC236}">
                <a16:creationId xmlns:a16="http://schemas.microsoft.com/office/drawing/2014/main" id="{E2BEFC7D-5A5B-F047-32AD-A77C30A555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8814" y="2247900"/>
            <a:ext cx="7063739" cy="4610100"/>
          </a:xfrm>
          <a:prstGeom prst="rect">
            <a:avLst/>
          </a:prstGeom>
          <a:ln>
            <a:solidFill>
              <a:schemeClr val="tx1"/>
            </a:solidFill>
          </a:ln>
        </p:spPr>
      </p:pic>
    </p:spTree>
    <p:extLst>
      <p:ext uri="{BB962C8B-B14F-4D97-AF65-F5344CB8AC3E}">
        <p14:creationId xmlns:p14="http://schemas.microsoft.com/office/powerpoint/2010/main" val="2853843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10657830" y="6129850"/>
            <a:ext cx="1187051" cy="411359"/>
          </a:xfrm>
          <a:prstGeom prst="rect">
            <a:avLst/>
          </a:prstGeom>
          <a:noFill/>
          <a:ln>
            <a:noFill/>
          </a:ln>
        </p:spPr>
      </p:pic>
      <p:sp>
        <p:nvSpPr>
          <p:cNvPr id="3" name="TextBox 2">
            <a:extLst>
              <a:ext uri="{FF2B5EF4-FFF2-40B4-BE49-F238E27FC236}">
                <a16:creationId xmlns:a16="http://schemas.microsoft.com/office/drawing/2014/main" id="{22371DAC-C4A6-151C-3532-F79ED88B53B5}"/>
              </a:ext>
            </a:extLst>
          </p:cNvPr>
          <p:cNvSpPr txBox="1"/>
          <p:nvPr/>
        </p:nvSpPr>
        <p:spPr>
          <a:xfrm>
            <a:off x="-1" y="0"/>
            <a:ext cx="12192001" cy="2185214"/>
          </a:xfrm>
          <a:prstGeom prst="rect">
            <a:avLst/>
          </a:prstGeom>
          <a:solidFill>
            <a:schemeClr val="accent1"/>
          </a:solidFill>
        </p:spPr>
        <p:txBody>
          <a:bodyPr wrap="square" rtlCol="0">
            <a:spAutoFit/>
          </a:bodyPr>
          <a:lstStyle/>
          <a:p>
            <a:pPr lvl="4"/>
            <a:r>
              <a:rPr lang="en-US" sz="4000" dirty="0">
                <a:solidFill>
                  <a:schemeClr val="bg1"/>
                </a:solidFill>
              </a:rPr>
              <a:t>   SARIMA Model with Yearly seasonality</a:t>
            </a:r>
          </a:p>
          <a:p>
            <a:pPr lvl="8"/>
            <a:endParaRPr lang="en-US" sz="1600" dirty="0">
              <a:solidFill>
                <a:schemeClr val="bg1"/>
              </a:solidFill>
            </a:endParaRPr>
          </a:p>
          <a:p>
            <a:pPr lvl="8"/>
            <a:r>
              <a:rPr lang="en-US" sz="2400" dirty="0">
                <a:solidFill>
                  <a:schemeClr val="bg1"/>
                </a:solidFill>
              </a:rPr>
              <a:t>          </a:t>
            </a:r>
            <a:r>
              <a:rPr lang="en-US" sz="3200" dirty="0">
                <a:solidFill>
                  <a:schemeClr val="bg1"/>
                </a:solidFill>
              </a:rPr>
              <a:t>Model Evaluation</a:t>
            </a:r>
            <a:endParaRPr lang="en-US" sz="2400" dirty="0">
              <a:solidFill>
                <a:schemeClr val="bg1"/>
              </a:solidFill>
            </a:endParaRPr>
          </a:p>
          <a:p>
            <a:pPr marL="1371600" lvl="2" indent="-457200">
              <a:buFont typeface="Wingdings" panose="05000000000000000000" pitchFamily="2" charset="2"/>
              <a:buChar char="Ø"/>
            </a:pPr>
            <a:r>
              <a:rPr lang="en-US" sz="2400" dirty="0">
                <a:solidFill>
                  <a:schemeClr val="bg1"/>
                </a:solidFill>
              </a:rPr>
              <a:t>The model captures the yearly seasonality</a:t>
            </a:r>
          </a:p>
          <a:p>
            <a:pPr lvl="2"/>
            <a:endParaRPr lang="en-US" sz="2400" dirty="0">
              <a:solidFill>
                <a:schemeClr val="bg1"/>
              </a:solidFill>
            </a:endParaRPr>
          </a:p>
        </p:txBody>
      </p:sp>
      <p:pic>
        <p:nvPicPr>
          <p:cNvPr id="4" name="Picture 3">
            <a:extLst>
              <a:ext uri="{FF2B5EF4-FFF2-40B4-BE49-F238E27FC236}">
                <a16:creationId xmlns:a16="http://schemas.microsoft.com/office/drawing/2014/main" id="{F1221C8A-80BC-8999-ED7E-C5C3373E63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4029" y="2185214"/>
            <a:ext cx="8663940" cy="4213860"/>
          </a:xfrm>
          <a:prstGeom prst="rect">
            <a:avLst/>
          </a:prstGeom>
          <a:ln>
            <a:solidFill>
              <a:schemeClr val="tx1"/>
            </a:solidFill>
          </a:ln>
        </p:spPr>
      </p:pic>
    </p:spTree>
    <p:extLst>
      <p:ext uri="{BB962C8B-B14F-4D97-AF65-F5344CB8AC3E}">
        <p14:creationId xmlns:p14="http://schemas.microsoft.com/office/powerpoint/2010/main" val="3521940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10657830" y="6129850"/>
            <a:ext cx="1187051" cy="411359"/>
          </a:xfrm>
          <a:prstGeom prst="rect">
            <a:avLst/>
          </a:prstGeom>
          <a:noFill/>
          <a:ln>
            <a:noFill/>
          </a:ln>
        </p:spPr>
      </p:pic>
      <p:sp>
        <p:nvSpPr>
          <p:cNvPr id="3" name="TextBox 2">
            <a:extLst>
              <a:ext uri="{FF2B5EF4-FFF2-40B4-BE49-F238E27FC236}">
                <a16:creationId xmlns:a16="http://schemas.microsoft.com/office/drawing/2014/main" id="{22371DAC-C4A6-151C-3532-F79ED88B53B5}"/>
              </a:ext>
            </a:extLst>
          </p:cNvPr>
          <p:cNvSpPr txBox="1"/>
          <p:nvPr/>
        </p:nvSpPr>
        <p:spPr>
          <a:xfrm>
            <a:off x="-1" y="0"/>
            <a:ext cx="12192001" cy="1692771"/>
          </a:xfrm>
          <a:prstGeom prst="rect">
            <a:avLst/>
          </a:prstGeom>
          <a:solidFill>
            <a:schemeClr val="accent1"/>
          </a:solidFill>
        </p:spPr>
        <p:txBody>
          <a:bodyPr wrap="square" rtlCol="0">
            <a:spAutoFit/>
          </a:bodyPr>
          <a:lstStyle/>
          <a:p>
            <a:pPr lvl="4"/>
            <a:r>
              <a:rPr lang="en-US" sz="4000" dirty="0">
                <a:solidFill>
                  <a:schemeClr val="bg1"/>
                </a:solidFill>
              </a:rPr>
              <a:t>                  OBSERVATIONS</a:t>
            </a:r>
          </a:p>
          <a:p>
            <a:pPr lvl="8"/>
            <a:endParaRPr lang="en-US" sz="1600" dirty="0">
              <a:solidFill>
                <a:schemeClr val="bg1"/>
              </a:solidFill>
            </a:endParaRPr>
          </a:p>
          <a:p>
            <a:pPr marL="1257300" lvl="2" indent="-342900">
              <a:buFont typeface="Arial" panose="020B0604020202020204" pitchFamily="34" charset="0"/>
              <a:buChar char="•"/>
            </a:pPr>
            <a:r>
              <a:rPr lang="en-US" sz="2400" dirty="0">
                <a:solidFill>
                  <a:schemeClr val="bg1"/>
                </a:solidFill>
              </a:rPr>
              <a:t>The calculated MAPE, MAE and MSE values of the SARIMA models are given below:</a:t>
            </a:r>
          </a:p>
          <a:p>
            <a:pPr marL="1257300" lvl="2" indent="-342900">
              <a:buFont typeface="Arial" panose="020B0604020202020204" pitchFamily="34" charset="0"/>
              <a:buChar char="•"/>
            </a:pPr>
            <a:endParaRPr lang="en-US" sz="2400" dirty="0">
              <a:solidFill>
                <a:schemeClr val="bg1"/>
              </a:solidFill>
            </a:endParaRPr>
          </a:p>
        </p:txBody>
      </p:sp>
      <p:graphicFrame>
        <p:nvGraphicFramePr>
          <p:cNvPr id="2" name="Table 4">
            <a:extLst>
              <a:ext uri="{FF2B5EF4-FFF2-40B4-BE49-F238E27FC236}">
                <a16:creationId xmlns:a16="http://schemas.microsoft.com/office/drawing/2014/main" id="{F217D97D-D422-7AC6-CBB6-1B9DA81F5F43}"/>
              </a:ext>
            </a:extLst>
          </p:cNvPr>
          <p:cNvGraphicFramePr>
            <a:graphicFrameLocks noGrp="1"/>
          </p:cNvGraphicFramePr>
          <p:nvPr>
            <p:extLst>
              <p:ext uri="{D42A27DB-BD31-4B8C-83A1-F6EECF244321}">
                <p14:modId xmlns:p14="http://schemas.microsoft.com/office/powerpoint/2010/main" val="687010983"/>
              </p:ext>
            </p:extLst>
          </p:nvPr>
        </p:nvGraphicFramePr>
        <p:xfrm>
          <a:off x="1595735" y="2461005"/>
          <a:ext cx="9197856" cy="2320488"/>
        </p:xfrm>
        <a:graphic>
          <a:graphicData uri="http://schemas.openxmlformats.org/drawingml/2006/table">
            <a:tbl>
              <a:tblPr firstRow="1" bandRow="1">
                <a:tableStyleId>{5C22544A-7EE6-4342-B048-85BDC9FD1C3A}</a:tableStyleId>
              </a:tblPr>
              <a:tblGrid>
                <a:gridCol w="1812419">
                  <a:extLst>
                    <a:ext uri="{9D8B030D-6E8A-4147-A177-3AD203B41FA5}">
                      <a16:colId xmlns:a16="http://schemas.microsoft.com/office/drawing/2014/main" val="1132188344"/>
                    </a:ext>
                  </a:extLst>
                </a:gridCol>
                <a:gridCol w="1948180">
                  <a:extLst>
                    <a:ext uri="{9D8B030D-6E8A-4147-A177-3AD203B41FA5}">
                      <a16:colId xmlns:a16="http://schemas.microsoft.com/office/drawing/2014/main" val="1062378652"/>
                    </a:ext>
                  </a:extLst>
                </a:gridCol>
                <a:gridCol w="1812419">
                  <a:extLst>
                    <a:ext uri="{9D8B030D-6E8A-4147-A177-3AD203B41FA5}">
                      <a16:colId xmlns:a16="http://schemas.microsoft.com/office/drawing/2014/main" val="3955861811"/>
                    </a:ext>
                  </a:extLst>
                </a:gridCol>
                <a:gridCol w="1812419">
                  <a:extLst>
                    <a:ext uri="{9D8B030D-6E8A-4147-A177-3AD203B41FA5}">
                      <a16:colId xmlns:a16="http://schemas.microsoft.com/office/drawing/2014/main" val="3252893173"/>
                    </a:ext>
                  </a:extLst>
                </a:gridCol>
                <a:gridCol w="1812419">
                  <a:extLst>
                    <a:ext uri="{9D8B030D-6E8A-4147-A177-3AD203B41FA5}">
                      <a16:colId xmlns:a16="http://schemas.microsoft.com/office/drawing/2014/main" val="1012289929"/>
                    </a:ext>
                  </a:extLst>
                </a:gridCol>
              </a:tblGrid>
              <a:tr h="580122">
                <a:tc>
                  <a:txBody>
                    <a:bodyPr/>
                    <a:lstStyle/>
                    <a:p>
                      <a:r>
                        <a:rPr lang="en-US" dirty="0"/>
                        <a:t>Differencing</a:t>
                      </a:r>
                      <a:endParaRPr lang="en-IN" dirty="0"/>
                    </a:p>
                  </a:txBody>
                  <a:tcPr/>
                </a:tc>
                <a:tc>
                  <a:txBody>
                    <a:bodyPr/>
                    <a:lstStyle/>
                    <a:p>
                      <a:r>
                        <a:rPr lang="en-US" dirty="0"/>
                        <a:t>SARIMA Models</a:t>
                      </a:r>
                      <a:endParaRPr lang="en-IN" dirty="0"/>
                    </a:p>
                  </a:txBody>
                  <a:tcPr/>
                </a:tc>
                <a:tc>
                  <a:txBody>
                    <a:bodyPr/>
                    <a:lstStyle/>
                    <a:p>
                      <a:r>
                        <a:rPr lang="en-US" dirty="0"/>
                        <a:t>RMSE</a:t>
                      </a:r>
                      <a:endParaRPr lang="en-IN" dirty="0"/>
                    </a:p>
                  </a:txBody>
                  <a:tcPr/>
                </a:tc>
                <a:tc>
                  <a:txBody>
                    <a:bodyPr/>
                    <a:lstStyle/>
                    <a:p>
                      <a:r>
                        <a:rPr lang="en-US" dirty="0"/>
                        <a:t>MAE</a:t>
                      </a:r>
                      <a:endParaRPr lang="en-IN" dirty="0"/>
                    </a:p>
                  </a:txBody>
                  <a:tcPr/>
                </a:tc>
                <a:tc>
                  <a:txBody>
                    <a:bodyPr/>
                    <a:lstStyle/>
                    <a:p>
                      <a:r>
                        <a:rPr lang="en-US" dirty="0"/>
                        <a:t>MAPE</a:t>
                      </a:r>
                      <a:endParaRPr lang="en-IN" dirty="0"/>
                    </a:p>
                  </a:txBody>
                  <a:tcPr/>
                </a:tc>
                <a:extLst>
                  <a:ext uri="{0D108BD9-81ED-4DB2-BD59-A6C34878D82A}">
                    <a16:rowId xmlns:a16="http://schemas.microsoft.com/office/drawing/2014/main" val="963114826"/>
                  </a:ext>
                </a:extLst>
              </a:tr>
              <a:tr h="580122">
                <a:tc>
                  <a:txBody>
                    <a:bodyPr/>
                    <a:lstStyle/>
                    <a:p>
                      <a:r>
                        <a:rPr lang="en-US" dirty="0"/>
                        <a:t>7 - Weekly</a:t>
                      </a:r>
                      <a:endParaRPr lang="en-IN" dirty="0"/>
                    </a:p>
                  </a:txBody>
                  <a:tcPr/>
                </a:tc>
                <a:tc>
                  <a:txBody>
                    <a:bodyPr/>
                    <a:lstStyle/>
                    <a:p>
                      <a:r>
                        <a:rPr lang="en-US" dirty="0"/>
                        <a:t>S(1,1,3),(1,1,0,7)</a:t>
                      </a:r>
                      <a:endParaRPr lang="en-IN" dirty="0"/>
                    </a:p>
                  </a:txBody>
                  <a:tcPr/>
                </a:tc>
                <a:tc>
                  <a:txBody>
                    <a:bodyPr/>
                    <a:lstStyle/>
                    <a:p>
                      <a:r>
                        <a:rPr lang="en-US" dirty="0"/>
                        <a:t>767.35</a:t>
                      </a:r>
                      <a:endParaRPr lang="en-IN" dirty="0"/>
                    </a:p>
                  </a:txBody>
                  <a:tcPr/>
                </a:tc>
                <a:tc>
                  <a:txBody>
                    <a:bodyPr/>
                    <a:lstStyle/>
                    <a:p>
                      <a:r>
                        <a:rPr lang="en-US" dirty="0"/>
                        <a:t>684.29</a:t>
                      </a:r>
                      <a:endParaRPr lang="en-IN" dirty="0"/>
                    </a:p>
                  </a:txBody>
                  <a:tcPr/>
                </a:tc>
                <a:tc>
                  <a:txBody>
                    <a:bodyPr/>
                    <a:lstStyle/>
                    <a:p>
                      <a:r>
                        <a:rPr lang="en-US" dirty="0"/>
                        <a:t>12.06</a:t>
                      </a:r>
                      <a:endParaRPr lang="en-IN" dirty="0"/>
                    </a:p>
                  </a:txBody>
                  <a:tcPr/>
                </a:tc>
                <a:extLst>
                  <a:ext uri="{0D108BD9-81ED-4DB2-BD59-A6C34878D82A}">
                    <a16:rowId xmlns:a16="http://schemas.microsoft.com/office/drawing/2014/main" val="3283235571"/>
                  </a:ext>
                </a:extLst>
              </a:tr>
              <a:tr h="580122">
                <a:tc>
                  <a:txBody>
                    <a:bodyPr/>
                    <a:lstStyle/>
                    <a:p>
                      <a:r>
                        <a:rPr lang="en-US" dirty="0"/>
                        <a:t>91 - Quarterly</a:t>
                      </a:r>
                      <a:endParaRPr lang="en-IN" dirty="0"/>
                    </a:p>
                  </a:txBody>
                  <a:tcPr/>
                </a:tc>
                <a:tc>
                  <a:txBody>
                    <a:bodyPr/>
                    <a:lstStyle/>
                    <a:p>
                      <a:r>
                        <a:rPr lang="en-IN" dirty="0"/>
                        <a:t>S(2,1,3)(1,1,0,91)</a:t>
                      </a:r>
                    </a:p>
                  </a:txBody>
                  <a:tcPr/>
                </a:tc>
                <a:tc>
                  <a:txBody>
                    <a:bodyPr/>
                    <a:lstStyle/>
                    <a:p>
                      <a:r>
                        <a:rPr lang="en-IN" dirty="0"/>
                        <a:t>785.58</a:t>
                      </a:r>
                    </a:p>
                  </a:txBody>
                  <a:tcPr/>
                </a:tc>
                <a:tc>
                  <a:txBody>
                    <a:bodyPr/>
                    <a:lstStyle/>
                    <a:p>
                      <a:r>
                        <a:rPr lang="en-IN" dirty="0"/>
                        <a:t>686.67</a:t>
                      </a:r>
                    </a:p>
                  </a:txBody>
                  <a:tcPr/>
                </a:tc>
                <a:tc>
                  <a:txBody>
                    <a:bodyPr/>
                    <a:lstStyle/>
                    <a:p>
                      <a:r>
                        <a:rPr lang="en-US" dirty="0"/>
                        <a:t>11.73</a:t>
                      </a:r>
                      <a:endParaRPr lang="en-IN" dirty="0"/>
                    </a:p>
                  </a:txBody>
                  <a:tcPr/>
                </a:tc>
                <a:extLst>
                  <a:ext uri="{0D108BD9-81ED-4DB2-BD59-A6C34878D82A}">
                    <a16:rowId xmlns:a16="http://schemas.microsoft.com/office/drawing/2014/main" val="694262452"/>
                  </a:ext>
                </a:extLst>
              </a:tr>
              <a:tr h="580122">
                <a:tc>
                  <a:txBody>
                    <a:bodyPr/>
                    <a:lstStyle/>
                    <a:p>
                      <a:r>
                        <a:rPr lang="en-US" dirty="0"/>
                        <a:t>364 - Yearly</a:t>
                      </a:r>
                      <a:endParaRPr lang="en-IN" dirty="0"/>
                    </a:p>
                  </a:txBody>
                  <a:tcPr/>
                </a:tc>
                <a:tc>
                  <a:txBody>
                    <a:bodyPr/>
                    <a:lstStyle/>
                    <a:p>
                      <a:r>
                        <a:rPr lang="en-IN" dirty="0"/>
                        <a:t>S(2,1,3)(1,1,0,364)</a:t>
                      </a:r>
                    </a:p>
                  </a:txBody>
                  <a:tcPr/>
                </a:tc>
                <a:tc>
                  <a:txBody>
                    <a:bodyPr/>
                    <a:lstStyle/>
                    <a:p>
                      <a:r>
                        <a:rPr lang="en-US" dirty="0"/>
                        <a:t>710.86</a:t>
                      </a:r>
                      <a:endParaRPr lang="en-IN" dirty="0"/>
                    </a:p>
                  </a:txBody>
                  <a:tcPr/>
                </a:tc>
                <a:tc>
                  <a:txBody>
                    <a:bodyPr/>
                    <a:lstStyle/>
                    <a:p>
                      <a:r>
                        <a:rPr lang="en-US" dirty="0"/>
                        <a:t>816.81</a:t>
                      </a:r>
                      <a:endParaRPr lang="en-IN" dirty="0"/>
                    </a:p>
                  </a:txBody>
                  <a:tcPr/>
                </a:tc>
                <a:tc>
                  <a:txBody>
                    <a:bodyPr/>
                    <a:lstStyle/>
                    <a:p>
                      <a:r>
                        <a:rPr lang="en-US" dirty="0"/>
                        <a:t>14.37</a:t>
                      </a:r>
                      <a:endParaRPr lang="en-IN" dirty="0"/>
                    </a:p>
                  </a:txBody>
                  <a:tcPr/>
                </a:tc>
                <a:extLst>
                  <a:ext uri="{0D108BD9-81ED-4DB2-BD59-A6C34878D82A}">
                    <a16:rowId xmlns:a16="http://schemas.microsoft.com/office/drawing/2014/main" val="2724449967"/>
                  </a:ext>
                </a:extLst>
              </a:tr>
            </a:tbl>
          </a:graphicData>
        </a:graphic>
      </p:graphicFrame>
    </p:spTree>
    <p:extLst>
      <p:ext uri="{BB962C8B-B14F-4D97-AF65-F5344CB8AC3E}">
        <p14:creationId xmlns:p14="http://schemas.microsoft.com/office/powerpoint/2010/main" val="1202704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47"/>
        <p:cNvGrpSpPr/>
        <p:nvPr/>
      </p:nvGrpSpPr>
      <p:grpSpPr>
        <a:xfrm>
          <a:off x="0" y="0"/>
          <a:ext cx="0" cy="0"/>
          <a:chOff x="0" y="0"/>
          <a:chExt cx="0" cy="0"/>
        </a:xfrm>
      </p:grpSpPr>
      <p:pic>
        <p:nvPicPr>
          <p:cNvPr id="348" name="Google Shape;348;p3"/>
          <p:cNvPicPr preferRelativeResize="0"/>
          <p:nvPr/>
        </p:nvPicPr>
        <p:blipFill rotWithShape="1">
          <a:blip r:embed="rId3">
            <a:alphaModFix/>
          </a:blip>
          <a:srcRect/>
          <a:stretch/>
        </p:blipFill>
        <p:spPr>
          <a:xfrm>
            <a:off x="10536135" y="6105043"/>
            <a:ext cx="1187051" cy="411359"/>
          </a:xfrm>
          <a:prstGeom prst="rect">
            <a:avLst/>
          </a:prstGeom>
          <a:solidFill>
            <a:schemeClr val="bg1"/>
          </a:solidFill>
          <a:ln w="19050">
            <a:noFill/>
          </a:ln>
        </p:spPr>
      </p:pic>
      <p:sp>
        <p:nvSpPr>
          <p:cNvPr id="349" name="Google Shape;349;p3"/>
          <p:cNvSpPr txBox="1"/>
          <p:nvPr/>
        </p:nvSpPr>
        <p:spPr>
          <a:xfrm>
            <a:off x="1657350" y="321182"/>
            <a:ext cx="9768957" cy="707846"/>
          </a:xfrm>
          <a:prstGeom prst="rect">
            <a:avLst/>
          </a:prstGeom>
          <a:noFill/>
          <a:ln w="19050">
            <a:noFill/>
          </a:ln>
        </p:spPr>
        <p:txBody>
          <a:bodyPr spcFirstLastPara="1" wrap="square" lIns="91425" tIns="45700" rIns="91425" bIns="45700" anchor="t" anchorCtr="0">
            <a:spAutoFit/>
          </a:bodyPr>
          <a:lstStyle/>
          <a:p>
            <a:pPr>
              <a:buClr>
                <a:srgbClr val="000000"/>
              </a:buClr>
              <a:buSzPts val="2800"/>
            </a:pPr>
            <a:r>
              <a:rPr lang="en-US" sz="4000" b="1" dirty="0">
                <a:solidFill>
                  <a:schemeClr val="bg1"/>
                </a:solidFill>
                <a:latin typeface="Arial"/>
                <a:ea typeface="Arial"/>
                <a:cs typeface="Arial"/>
                <a:sym typeface="Arial"/>
              </a:rPr>
              <a:t>Project Architecture / Project Flow</a:t>
            </a:r>
            <a:endParaRPr sz="4000" dirty="0">
              <a:solidFill>
                <a:schemeClr val="bg1"/>
              </a:solidFill>
              <a:latin typeface="Arial"/>
              <a:ea typeface="Arial"/>
              <a:cs typeface="Arial"/>
              <a:sym typeface="Arial"/>
            </a:endParaRPr>
          </a:p>
        </p:txBody>
      </p:sp>
      <p:sp>
        <p:nvSpPr>
          <p:cNvPr id="2" name="Oval 1">
            <a:extLst>
              <a:ext uri="{FF2B5EF4-FFF2-40B4-BE49-F238E27FC236}">
                <a16:creationId xmlns:a16="http://schemas.microsoft.com/office/drawing/2014/main" id="{28A1ED17-2A6F-933F-AD0D-D07321EAE911}"/>
              </a:ext>
            </a:extLst>
          </p:cNvPr>
          <p:cNvSpPr/>
          <p:nvPr/>
        </p:nvSpPr>
        <p:spPr>
          <a:xfrm>
            <a:off x="1752006" y="1448444"/>
            <a:ext cx="1284292" cy="1052426"/>
          </a:xfrm>
          <a:prstGeom prst="ellipse">
            <a:avLst/>
          </a:prstGeom>
          <a:solidFill>
            <a:srgbClr val="FFE9AB"/>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Hourly</a:t>
            </a:r>
          </a:p>
          <a:p>
            <a:pPr algn="ctr"/>
            <a:r>
              <a:rPr lang="en-US" dirty="0">
                <a:ln w="0"/>
                <a:solidFill>
                  <a:schemeClr val="tx1"/>
                </a:solidFill>
                <a:effectLst>
                  <a:outerShdw blurRad="38100" dist="19050" dir="2700000" algn="tl" rotWithShape="0">
                    <a:schemeClr val="dk1">
                      <a:alpha val="40000"/>
                    </a:schemeClr>
                  </a:outerShdw>
                </a:effectLst>
              </a:rPr>
              <a:t>History</a:t>
            </a:r>
            <a:endParaRPr lang="en-IN" dirty="0">
              <a:ln w="0"/>
              <a:solidFill>
                <a:schemeClr val="tx1"/>
              </a:solidFill>
              <a:effectLst>
                <a:outerShdw blurRad="38100" dist="19050" dir="2700000" algn="tl" rotWithShape="0">
                  <a:schemeClr val="dk1">
                    <a:alpha val="40000"/>
                  </a:schemeClr>
                </a:outerShdw>
              </a:effectLst>
            </a:endParaRPr>
          </a:p>
        </p:txBody>
      </p:sp>
      <p:sp>
        <p:nvSpPr>
          <p:cNvPr id="3" name="Arrow: Down 2">
            <a:extLst>
              <a:ext uri="{FF2B5EF4-FFF2-40B4-BE49-F238E27FC236}">
                <a16:creationId xmlns:a16="http://schemas.microsoft.com/office/drawing/2014/main" id="{BB00D089-AD02-8B26-3DDF-C1183189E7E5}"/>
              </a:ext>
            </a:extLst>
          </p:cNvPr>
          <p:cNvSpPr/>
          <p:nvPr/>
        </p:nvSpPr>
        <p:spPr>
          <a:xfrm>
            <a:off x="2256501" y="2662402"/>
            <a:ext cx="285136" cy="363794"/>
          </a:xfrm>
          <a:prstGeom prst="downArrow">
            <a:avLst/>
          </a:prstGeom>
          <a:solidFill>
            <a:srgbClr val="70EBF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ectangle: Rounded Corners 3">
            <a:extLst>
              <a:ext uri="{FF2B5EF4-FFF2-40B4-BE49-F238E27FC236}">
                <a16:creationId xmlns:a16="http://schemas.microsoft.com/office/drawing/2014/main" id="{5A835E94-444A-34D0-5B7E-87596A404C62}"/>
              </a:ext>
            </a:extLst>
          </p:cNvPr>
          <p:cNvSpPr/>
          <p:nvPr/>
        </p:nvSpPr>
        <p:spPr>
          <a:xfrm>
            <a:off x="1740309" y="3260342"/>
            <a:ext cx="1268360" cy="647671"/>
          </a:xfrm>
          <a:prstGeom prst="roundRect">
            <a:avLst/>
          </a:prstGeom>
          <a:solidFill>
            <a:srgbClr val="BCCEA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Cleaning</a:t>
            </a:r>
            <a:endParaRPr lang="en-IN" dirty="0">
              <a:solidFill>
                <a:schemeClr val="tx1"/>
              </a:solidFill>
            </a:endParaRPr>
          </a:p>
        </p:txBody>
      </p:sp>
      <p:sp>
        <p:nvSpPr>
          <p:cNvPr id="5" name="Rectangle: Rounded Corners 4">
            <a:extLst>
              <a:ext uri="{FF2B5EF4-FFF2-40B4-BE49-F238E27FC236}">
                <a16:creationId xmlns:a16="http://schemas.microsoft.com/office/drawing/2014/main" id="{4BEA2251-FC7C-ED97-52BD-B0427F483EAF}"/>
              </a:ext>
            </a:extLst>
          </p:cNvPr>
          <p:cNvSpPr/>
          <p:nvPr/>
        </p:nvSpPr>
        <p:spPr>
          <a:xfrm>
            <a:off x="7465193" y="3400305"/>
            <a:ext cx="1273455" cy="605775"/>
          </a:xfrm>
          <a:prstGeom prst="roundRect">
            <a:avLst/>
          </a:prstGeom>
          <a:solidFill>
            <a:srgbClr val="BCCEA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Selection of model</a:t>
            </a:r>
            <a:endParaRPr lang="en-IN" dirty="0">
              <a:solidFill>
                <a:schemeClr val="tx1"/>
              </a:solidFill>
            </a:endParaRPr>
          </a:p>
        </p:txBody>
      </p:sp>
      <p:sp>
        <p:nvSpPr>
          <p:cNvPr id="6" name="Rectangle: Rounded Corners 5">
            <a:extLst>
              <a:ext uri="{FF2B5EF4-FFF2-40B4-BE49-F238E27FC236}">
                <a16:creationId xmlns:a16="http://schemas.microsoft.com/office/drawing/2014/main" id="{420995E5-F882-78EC-606A-DA84F90E435C}"/>
              </a:ext>
            </a:extLst>
          </p:cNvPr>
          <p:cNvSpPr/>
          <p:nvPr/>
        </p:nvSpPr>
        <p:spPr>
          <a:xfrm>
            <a:off x="3531287" y="4625241"/>
            <a:ext cx="1445341" cy="658762"/>
          </a:xfrm>
          <a:prstGeom prst="roundRect">
            <a:avLst/>
          </a:prstGeom>
          <a:solidFill>
            <a:srgbClr val="BCCEA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Aggregation to Daily</a:t>
            </a:r>
            <a:endParaRPr lang="en-IN" dirty="0">
              <a:solidFill>
                <a:schemeClr val="tx1"/>
              </a:solidFill>
            </a:endParaRPr>
          </a:p>
        </p:txBody>
      </p:sp>
      <p:sp>
        <p:nvSpPr>
          <p:cNvPr id="7" name="Rectangle: Rounded Corners 6">
            <a:extLst>
              <a:ext uri="{FF2B5EF4-FFF2-40B4-BE49-F238E27FC236}">
                <a16:creationId xmlns:a16="http://schemas.microsoft.com/office/drawing/2014/main" id="{C55B63B8-D51B-E87F-9258-BE32F4DD68BA}"/>
              </a:ext>
            </a:extLst>
          </p:cNvPr>
          <p:cNvSpPr/>
          <p:nvPr/>
        </p:nvSpPr>
        <p:spPr>
          <a:xfrm>
            <a:off x="3495365" y="3118000"/>
            <a:ext cx="1445341" cy="790011"/>
          </a:xfrm>
          <a:prstGeom prst="roundRect">
            <a:avLst/>
          </a:prstGeom>
          <a:solidFill>
            <a:srgbClr val="BCCEA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Seasonal</a:t>
            </a:r>
          </a:p>
          <a:p>
            <a:pPr algn="ctr"/>
            <a:r>
              <a:rPr lang="en-US" dirty="0">
                <a:solidFill>
                  <a:schemeClr val="tx1"/>
                </a:solidFill>
              </a:rPr>
              <a:t>Differencing</a:t>
            </a:r>
            <a:endParaRPr lang="en-IN" dirty="0">
              <a:solidFill>
                <a:schemeClr val="tx1"/>
              </a:solidFill>
            </a:endParaRPr>
          </a:p>
        </p:txBody>
      </p:sp>
      <p:sp>
        <p:nvSpPr>
          <p:cNvPr id="8" name="Rectangle: Rounded Corners 7">
            <a:extLst>
              <a:ext uri="{FF2B5EF4-FFF2-40B4-BE49-F238E27FC236}">
                <a16:creationId xmlns:a16="http://schemas.microsoft.com/office/drawing/2014/main" id="{F877FDC9-73D4-1F0C-EF37-71F9A78B1DD7}"/>
              </a:ext>
            </a:extLst>
          </p:cNvPr>
          <p:cNvSpPr/>
          <p:nvPr/>
        </p:nvSpPr>
        <p:spPr>
          <a:xfrm>
            <a:off x="1735215" y="4611478"/>
            <a:ext cx="1273455" cy="647670"/>
          </a:xfrm>
          <a:prstGeom prst="roundRect">
            <a:avLst/>
          </a:prstGeom>
          <a:solidFill>
            <a:srgbClr val="BCCEA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EDA</a:t>
            </a:r>
            <a:endParaRPr lang="en-IN" dirty="0">
              <a:solidFill>
                <a:schemeClr val="tx1"/>
              </a:solidFill>
            </a:endParaRPr>
          </a:p>
        </p:txBody>
      </p:sp>
      <p:sp>
        <p:nvSpPr>
          <p:cNvPr id="10" name="Arrow: Down 9">
            <a:extLst>
              <a:ext uri="{FF2B5EF4-FFF2-40B4-BE49-F238E27FC236}">
                <a16:creationId xmlns:a16="http://schemas.microsoft.com/office/drawing/2014/main" id="{270D7B98-3B87-A105-037C-4336BCF336B6}"/>
              </a:ext>
            </a:extLst>
          </p:cNvPr>
          <p:cNvSpPr/>
          <p:nvPr/>
        </p:nvSpPr>
        <p:spPr>
          <a:xfrm>
            <a:off x="2251584" y="4071855"/>
            <a:ext cx="285136" cy="363794"/>
          </a:xfrm>
          <a:prstGeom prst="downArrow">
            <a:avLst/>
          </a:prstGeom>
          <a:solidFill>
            <a:srgbClr val="70EBF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Down 10">
            <a:extLst>
              <a:ext uri="{FF2B5EF4-FFF2-40B4-BE49-F238E27FC236}">
                <a16:creationId xmlns:a16="http://schemas.microsoft.com/office/drawing/2014/main" id="{02F863EC-2791-A95F-E2D9-36141254E436}"/>
              </a:ext>
            </a:extLst>
          </p:cNvPr>
          <p:cNvSpPr/>
          <p:nvPr/>
        </p:nvSpPr>
        <p:spPr>
          <a:xfrm rot="16200000">
            <a:off x="3170900" y="4707514"/>
            <a:ext cx="285136" cy="363794"/>
          </a:xfrm>
          <a:prstGeom prst="downArrow">
            <a:avLst/>
          </a:prstGeom>
          <a:solidFill>
            <a:srgbClr val="70EBF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Down 11">
            <a:extLst>
              <a:ext uri="{FF2B5EF4-FFF2-40B4-BE49-F238E27FC236}">
                <a16:creationId xmlns:a16="http://schemas.microsoft.com/office/drawing/2014/main" id="{5A469B5F-3E47-D3F3-2EA9-9190AD10A795}"/>
              </a:ext>
            </a:extLst>
          </p:cNvPr>
          <p:cNvSpPr/>
          <p:nvPr/>
        </p:nvSpPr>
        <p:spPr>
          <a:xfrm rot="10800000">
            <a:off x="4042363" y="4071855"/>
            <a:ext cx="285136" cy="363794"/>
          </a:xfrm>
          <a:prstGeom prst="downArrow">
            <a:avLst/>
          </a:prstGeom>
          <a:solidFill>
            <a:srgbClr val="70EBF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4" name="Straight Arrow Connector 13">
            <a:extLst>
              <a:ext uri="{FF2B5EF4-FFF2-40B4-BE49-F238E27FC236}">
                <a16:creationId xmlns:a16="http://schemas.microsoft.com/office/drawing/2014/main" id="{C1ACDEB1-B4AD-A41C-1A81-86DF12761E9B}"/>
              </a:ext>
            </a:extLst>
          </p:cNvPr>
          <p:cNvCxnSpPr>
            <a:cxnSpLocks/>
            <a:stCxn id="7" idx="3"/>
            <a:endCxn id="27" idx="1"/>
          </p:cNvCxnSpPr>
          <p:nvPr/>
        </p:nvCxnSpPr>
        <p:spPr>
          <a:xfrm flipV="1">
            <a:off x="4940706" y="2606750"/>
            <a:ext cx="785178" cy="906256"/>
          </a:xfrm>
          <a:prstGeom prst="straightConnector1">
            <a:avLst/>
          </a:prstGeom>
          <a:ln w="19050">
            <a:solidFill>
              <a:schemeClr val="bg1"/>
            </a:solidFill>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31362B50-0931-FC58-A045-4681EF38CACB}"/>
              </a:ext>
            </a:extLst>
          </p:cNvPr>
          <p:cNvCxnSpPr>
            <a:cxnSpLocks/>
            <a:stCxn id="7" idx="3"/>
            <a:endCxn id="32" idx="1"/>
          </p:cNvCxnSpPr>
          <p:nvPr/>
        </p:nvCxnSpPr>
        <p:spPr>
          <a:xfrm flipV="1">
            <a:off x="4940706" y="3370834"/>
            <a:ext cx="779468" cy="142172"/>
          </a:xfrm>
          <a:prstGeom prst="straightConnector1">
            <a:avLst/>
          </a:prstGeom>
          <a:ln w="19050">
            <a:solidFill>
              <a:schemeClr val="bg1"/>
            </a:solidFill>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949F6E49-FC96-F596-310B-8595DE0D8F4F}"/>
              </a:ext>
            </a:extLst>
          </p:cNvPr>
          <p:cNvCxnSpPr>
            <a:cxnSpLocks/>
            <a:stCxn id="7" idx="3"/>
            <a:endCxn id="33" idx="1"/>
          </p:cNvCxnSpPr>
          <p:nvPr/>
        </p:nvCxnSpPr>
        <p:spPr>
          <a:xfrm>
            <a:off x="4940706" y="3513006"/>
            <a:ext cx="727156" cy="596042"/>
          </a:xfrm>
          <a:prstGeom prst="straightConnector1">
            <a:avLst/>
          </a:prstGeom>
          <a:ln w="19050">
            <a:solidFill>
              <a:schemeClr val="bg1"/>
            </a:solidFill>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27" name="Rectangle: Rounded Corners 26">
            <a:extLst>
              <a:ext uri="{FF2B5EF4-FFF2-40B4-BE49-F238E27FC236}">
                <a16:creationId xmlns:a16="http://schemas.microsoft.com/office/drawing/2014/main" id="{87C7A9A1-804C-13E0-D806-DA9035F32A48}"/>
              </a:ext>
            </a:extLst>
          </p:cNvPr>
          <p:cNvSpPr/>
          <p:nvPr/>
        </p:nvSpPr>
        <p:spPr>
          <a:xfrm>
            <a:off x="5725884" y="2438498"/>
            <a:ext cx="1028951" cy="336503"/>
          </a:xfrm>
          <a:prstGeom prst="roundRect">
            <a:avLst/>
          </a:prstGeom>
          <a:solidFill>
            <a:srgbClr val="C8A0AB"/>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Sarima</a:t>
            </a:r>
            <a:endParaRPr lang="en-IN" dirty="0">
              <a:solidFill>
                <a:schemeClr val="tx1"/>
              </a:solidFill>
            </a:endParaRPr>
          </a:p>
        </p:txBody>
      </p:sp>
      <p:sp>
        <p:nvSpPr>
          <p:cNvPr id="32" name="Rectangle: Rounded Corners 31">
            <a:extLst>
              <a:ext uri="{FF2B5EF4-FFF2-40B4-BE49-F238E27FC236}">
                <a16:creationId xmlns:a16="http://schemas.microsoft.com/office/drawing/2014/main" id="{6A235D3B-B9D2-118F-518F-DA4FE07C3089}"/>
              </a:ext>
            </a:extLst>
          </p:cNvPr>
          <p:cNvSpPr/>
          <p:nvPr/>
        </p:nvSpPr>
        <p:spPr>
          <a:xfrm>
            <a:off x="5720174" y="3117999"/>
            <a:ext cx="1028951" cy="505669"/>
          </a:xfrm>
          <a:prstGeom prst="roundRect">
            <a:avLst/>
          </a:prstGeom>
          <a:solidFill>
            <a:srgbClr val="C8A0AB"/>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a:t>
            </a:r>
            <a:endParaRPr lang="en-IN" dirty="0">
              <a:solidFill>
                <a:schemeClr val="tx1"/>
              </a:solidFill>
            </a:endParaRPr>
          </a:p>
        </p:txBody>
      </p:sp>
      <p:sp>
        <p:nvSpPr>
          <p:cNvPr id="33" name="Rectangle: Rounded Corners 32">
            <a:extLst>
              <a:ext uri="{FF2B5EF4-FFF2-40B4-BE49-F238E27FC236}">
                <a16:creationId xmlns:a16="http://schemas.microsoft.com/office/drawing/2014/main" id="{01DCB732-9A8B-0BD6-A6E1-CF4B1E685574}"/>
              </a:ext>
            </a:extLst>
          </p:cNvPr>
          <p:cNvSpPr/>
          <p:nvPr/>
        </p:nvSpPr>
        <p:spPr>
          <a:xfrm>
            <a:off x="5667862" y="3813856"/>
            <a:ext cx="1266012" cy="590383"/>
          </a:xfrm>
          <a:prstGeom prst="roundRect">
            <a:avLst/>
          </a:prstGeom>
          <a:solidFill>
            <a:srgbClr val="C8A0AB"/>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Linear Regression</a:t>
            </a:r>
            <a:endParaRPr lang="en-IN" dirty="0">
              <a:solidFill>
                <a:schemeClr val="tx1"/>
              </a:solidFill>
            </a:endParaRPr>
          </a:p>
        </p:txBody>
      </p:sp>
      <p:cxnSp>
        <p:nvCxnSpPr>
          <p:cNvPr id="35" name="Straight Arrow Connector 34">
            <a:extLst>
              <a:ext uri="{FF2B5EF4-FFF2-40B4-BE49-F238E27FC236}">
                <a16:creationId xmlns:a16="http://schemas.microsoft.com/office/drawing/2014/main" id="{3D99A5D2-7EE9-C3B7-58A3-85190814B4BB}"/>
              </a:ext>
            </a:extLst>
          </p:cNvPr>
          <p:cNvCxnSpPr>
            <a:cxnSpLocks/>
            <a:stCxn id="27" idx="3"/>
            <a:endCxn id="5" idx="1"/>
          </p:cNvCxnSpPr>
          <p:nvPr/>
        </p:nvCxnSpPr>
        <p:spPr>
          <a:xfrm>
            <a:off x="6754834" y="2606750"/>
            <a:ext cx="710358" cy="1096443"/>
          </a:xfrm>
          <a:prstGeom prst="straightConnector1">
            <a:avLst/>
          </a:prstGeom>
          <a:ln w="19050">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A4B0A8FE-8690-43E8-24E7-0EAC9F47FC79}"/>
              </a:ext>
            </a:extLst>
          </p:cNvPr>
          <p:cNvCxnSpPr>
            <a:cxnSpLocks/>
            <a:stCxn id="32" idx="3"/>
            <a:endCxn id="5" idx="1"/>
          </p:cNvCxnSpPr>
          <p:nvPr/>
        </p:nvCxnSpPr>
        <p:spPr>
          <a:xfrm>
            <a:off x="6749125" y="3370834"/>
            <a:ext cx="716068" cy="332359"/>
          </a:xfrm>
          <a:prstGeom prst="straightConnector1">
            <a:avLst/>
          </a:prstGeom>
          <a:ln w="19050">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DA17D883-0F02-734E-A80F-4E7A585B31DE}"/>
              </a:ext>
            </a:extLst>
          </p:cNvPr>
          <p:cNvCxnSpPr>
            <a:cxnSpLocks/>
            <a:stCxn id="33" idx="3"/>
            <a:endCxn id="5" idx="1"/>
          </p:cNvCxnSpPr>
          <p:nvPr/>
        </p:nvCxnSpPr>
        <p:spPr>
          <a:xfrm flipV="1">
            <a:off x="6933874" y="3703193"/>
            <a:ext cx="531318" cy="405855"/>
          </a:xfrm>
          <a:prstGeom prst="straightConnector1">
            <a:avLst/>
          </a:prstGeom>
          <a:ln w="19050">
            <a:solidFill>
              <a:schemeClr val="bg1"/>
            </a:solidFill>
            <a:tailEnd type="triangle"/>
          </a:ln>
        </p:spPr>
        <p:style>
          <a:lnRef idx="2">
            <a:schemeClr val="dk1"/>
          </a:lnRef>
          <a:fillRef idx="0">
            <a:schemeClr val="dk1"/>
          </a:fillRef>
          <a:effectRef idx="1">
            <a:schemeClr val="dk1"/>
          </a:effectRef>
          <a:fontRef idx="minor">
            <a:schemeClr val="tx1"/>
          </a:fontRef>
        </p:style>
      </p:cxnSp>
      <p:sp>
        <p:nvSpPr>
          <p:cNvPr id="333" name="Arrow: Down 332">
            <a:extLst>
              <a:ext uri="{FF2B5EF4-FFF2-40B4-BE49-F238E27FC236}">
                <a16:creationId xmlns:a16="http://schemas.microsoft.com/office/drawing/2014/main" id="{BC8267BE-B8CA-C13B-5C75-D5934B4A7621}"/>
              </a:ext>
            </a:extLst>
          </p:cNvPr>
          <p:cNvSpPr/>
          <p:nvPr/>
        </p:nvSpPr>
        <p:spPr>
          <a:xfrm rot="16200000">
            <a:off x="8930634" y="3522640"/>
            <a:ext cx="285136" cy="363794"/>
          </a:xfrm>
          <a:prstGeom prst="downArrow">
            <a:avLst/>
          </a:prstGeom>
          <a:solidFill>
            <a:srgbClr val="70EBF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6" name="Oval 335">
            <a:extLst>
              <a:ext uri="{FF2B5EF4-FFF2-40B4-BE49-F238E27FC236}">
                <a16:creationId xmlns:a16="http://schemas.microsoft.com/office/drawing/2014/main" id="{55F69748-EBB5-F95E-9A5A-F011CE16CD78}"/>
              </a:ext>
            </a:extLst>
          </p:cNvPr>
          <p:cNvSpPr/>
          <p:nvPr/>
        </p:nvSpPr>
        <p:spPr>
          <a:xfrm>
            <a:off x="9307410" y="3203818"/>
            <a:ext cx="1385472" cy="1096443"/>
          </a:xfrm>
          <a:prstGeom prst="ellipse">
            <a:avLst/>
          </a:prstGeom>
          <a:solidFill>
            <a:srgbClr val="FFE9AB"/>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Daily</a:t>
            </a:r>
          </a:p>
          <a:p>
            <a:pPr algn="ctr"/>
            <a:r>
              <a:rPr lang="en-US" dirty="0">
                <a:ln w="0"/>
                <a:solidFill>
                  <a:schemeClr val="tx1"/>
                </a:solidFill>
                <a:effectLst>
                  <a:outerShdw blurRad="38100" dist="19050" dir="2700000" algn="tl" rotWithShape="0">
                    <a:schemeClr val="dk1">
                      <a:alpha val="40000"/>
                    </a:schemeClr>
                  </a:outerShdw>
                </a:effectLst>
              </a:rPr>
              <a:t>Forecast</a:t>
            </a:r>
            <a:endParaRPr lang="en-IN" dirty="0">
              <a:ln w="0"/>
              <a:solidFill>
                <a:schemeClr val="tx1"/>
              </a:solidFill>
              <a:effectLst>
                <a:outerShdw blurRad="38100" dist="19050" dir="2700000" algn="tl" rotWithShape="0">
                  <a:schemeClr val="dk1">
                    <a:alpha val="40000"/>
                  </a:schemeClr>
                </a:outerShdw>
              </a:effectLst>
            </a:endParaRPr>
          </a:p>
        </p:txBody>
      </p:sp>
      <p:sp>
        <p:nvSpPr>
          <p:cNvPr id="13" name="Rectangle: Rounded Corners 12">
            <a:extLst>
              <a:ext uri="{FF2B5EF4-FFF2-40B4-BE49-F238E27FC236}">
                <a16:creationId xmlns:a16="http://schemas.microsoft.com/office/drawing/2014/main" id="{088B9666-4C33-5052-51D1-8F40631F7232}"/>
              </a:ext>
            </a:extLst>
          </p:cNvPr>
          <p:cNvSpPr/>
          <p:nvPr/>
        </p:nvSpPr>
        <p:spPr>
          <a:xfrm>
            <a:off x="5697935" y="4632416"/>
            <a:ext cx="1205867" cy="521516"/>
          </a:xfrm>
          <a:prstGeom prst="roundRect">
            <a:avLst/>
          </a:prstGeom>
          <a:solidFill>
            <a:srgbClr val="C8A0AB"/>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XG Boost</a:t>
            </a:r>
            <a:endParaRPr lang="en-IN" dirty="0">
              <a:solidFill>
                <a:schemeClr val="tx1"/>
              </a:solidFill>
            </a:endParaRPr>
          </a:p>
        </p:txBody>
      </p:sp>
      <p:cxnSp>
        <p:nvCxnSpPr>
          <p:cNvPr id="15" name="Straight Arrow Connector 14">
            <a:extLst>
              <a:ext uri="{FF2B5EF4-FFF2-40B4-BE49-F238E27FC236}">
                <a16:creationId xmlns:a16="http://schemas.microsoft.com/office/drawing/2014/main" id="{C1A0DB29-44C9-E0C1-ACE4-BBFF51DDAAC6}"/>
              </a:ext>
            </a:extLst>
          </p:cNvPr>
          <p:cNvCxnSpPr>
            <a:cxnSpLocks/>
            <a:stCxn id="13" idx="3"/>
            <a:endCxn id="5" idx="1"/>
          </p:cNvCxnSpPr>
          <p:nvPr/>
        </p:nvCxnSpPr>
        <p:spPr>
          <a:xfrm flipV="1">
            <a:off x="6903802" y="3703192"/>
            <a:ext cx="561391" cy="1189982"/>
          </a:xfrm>
          <a:prstGeom prst="straightConnector1">
            <a:avLst/>
          </a:prstGeom>
          <a:ln w="19050">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3FAB939E-6928-25D9-416A-27D1BE4F137E}"/>
              </a:ext>
            </a:extLst>
          </p:cNvPr>
          <p:cNvCxnSpPr>
            <a:cxnSpLocks/>
            <a:stCxn id="7" idx="3"/>
            <a:endCxn id="13" idx="1"/>
          </p:cNvCxnSpPr>
          <p:nvPr/>
        </p:nvCxnSpPr>
        <p:spPr>
          <a:xfrm>
            <a:off x="4940706" y="3513006"/>
            <a:ext cx="757229" cy="1380168"/>
          </a:xfrm>
          <a:prstGeom prst="straightConnector1">
            <a:avLst/>
          </a:prstGeom>
          <a:ln w="19050">
            <a:solidFill>
              <a:schemeClr val="bg1"/>
            </a:solidFill>
            <a:headEnd type="none" w="med" len="med"/>
            <a:tailEnd type="triangle" w="med" len="med"/>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60"/>
        <p:cNvGrpSpPr/>
        <p:nvPr/>
      </p:nvGrpSpPr>
      <p:grpSpPr>
        <a:xfrm>
          <a:off x="0" y="0"/>
          <a:ext cx="0" cy="0"/>
          <a:chOff x="0" y="0"/>
          <a:chExt cx="0" cy="0"/>
        </a:xfrm>
      </p:grpSpPr>
      <p:sp>
        <p:nvSpPr>
          <p:cNvPr id="361" name="Google Shape;361;p4"/>
          <p:cNvSpPr txBox="1"/>
          <p:nvPr/>
        </p:nvSpPr>
        <p:spPr>
          <a:xfrm>
            <a:off x="353397" y="1354180"/>
            <a:ext cx="11049000" cy="3908722"/>
          </a:xfrm>
          <a:prstGeom prst="rect">
            <a:avLst/>
          </a:prstGeom>
          <a:solidFill>
            <a:schemeClr val="accent1"/>
          </a:solidFill>
          <a:ln>
            <a:noFill/>
          </a:ln>
        </p:spPr>
        <p:txBody>
          <a:bodyPr spcFirstLastPara="1" wrap="square" lIns="91425" tIns="45700" rIns="91425" bIns="45700" anchor="t" anchorCtr="0">
            <a:spAutoFit/>
          </a:bodyPr>
          <a:lstStyle/>
          <a:p>
            <a:pPr lvl="5">
              <a:lnSpc>
                <a:spcPct val="300000"/>
              </a:lnSpc>
              <a:buClr>
                <a:srgbClr val="000000"/>
              </a:buClr>
              <a:buSzPts val="2800"/>
            </a:pPr>
            <a:r>
              <a:rPr lang="en-US" sz="4400" b="1" dirty="0">
                <a:solidFill>
                  <a:schemeClr val="bg1"/>
                </a:solidFill>
                <a:latin typeface="Arial"/>
                <a:ea typeface="Arial"/>
                <a:cs typeface="Arial"/>
                <a:sym typeface="Arial"/>
              </a:rPr>
              <a:t>REGRESSION MODELS</a:t>
            </a:r>
          </a:p>
          <a:p>
            <a:pPr marL="4114800" lvl="8" indent="-457200">
              <a:buClr>
                <a:schemeClr val="bg1"/>
              </a:buClr>
              <a:buSzPts val="2800"/>
              <a:buFont typeface="+mj-lt"/>
              <a:buAutoNum type="arabicPeriod"/>
            </a:pPr>
            <a:r>
              <a:rPr lang="en-US" sz="2400" b="1" dirty="0">
                <a:solidFill>
                  <a:schemeClr val="bg1"/>
                </a:solidFill>
                <a:latin typeface="Arial"/>
                <a:ea typeface="Arial"/>
                <a:cs typeface="Arial"/>
                <a:sym typeface="Arial"/>
              </a:rPr>
              <a:t>Linear Regression</a:t>
            </a:r>
          </a:p>
          <a:p>
            <a:pPr marL="4114800" lvl="8" indent="-457200">
              <a:buClr>
                <a:schemeClr val="bg1"/>
              </a:buClr>
              <a:buSzPts val="2800"/>
              <a:buFont typeface="+mj-lt"/>
              <a:buAutoNum type="arabicPeriod"/>
            </a:pPr>
            <a:r>
              <a:rPr lang="en-US" sz="2400" b="1" dirty="0">
                <a:solidFill>
                  <a:schemeClr val="bg1"/>
                </a:solidFill>
                <a:latin typeface="Arial"/>
                <a:ea typeface="Arial"/>
                <a:cs typeface="Arial"/>
                <a:sym typeface="Arial"/>
              </a:rPr>
              <a:t>Random Forest</a:t>
            </a:r>
          </a:p>
          <a:p>
            <a:pPr marL="4114800" lvl="8" indent="-457200">
              <a:buClr>
                <a:schemeClr val="bg1"/>
              </a:buClr>
              <a:buSzPts val="2800"/>
              <a:buFont typeface="+mj-lt"/>
              <a:buAutoNum type="arabicPeriod"/>
            </a:pPr>
            <a:r>
              <a:rPr lang="en-US" sz="2400" b="1" dirty="0">
                <a:solidFill>
                  <a:schemeClr val="bg1"/>
                </a:solidFill>
                <a:latin typeface="Arial"/>
                <a:ea typeface="Arial"/>
                <a:cs typeface="Arial"/>
                <a:sym typeface="Arial"/>
              </a:rPr>
              <a:t>XG Boost</a:t>
            </a:r>
          </a:p>
          <a:p>
            <a:pPr lvl="2">
              <a:buClr>
                <a:srgbClr val="000000"/>
              </a:buClr>
              <a:buSzPts val="2800"/>
            </a:pPr>
            <a:endParaRPr sz="4400" dirty="0">
              <a:solidFill>
                <a:schemeClr val="bg1"/>
              </a:solidFill>
              <a:latin typeface="Arial"/>
              <a:ea typeface="Arial"/>
              <a:cs typeface="Arial"/>
              <a:sym typeface="Arial"/>
            </a:endParaRPr>
          </a:p>
        </p:txBody>
      </p:sp>
      <p:pic>
        <p:nvPicPr>
          <p:cNvPr id="362" name="Google Shape;362;p4"/>
          <p:cNvPicPr preferRelativeResize="0"/>
          <p:nvPr/>
        </p:nvPicPr>
        <p:blipFill rotWithShape="1">
          <a:blip r:embed="rId3">
            <a:alphaModFix/>
          </a:blip>
          <a:srcRect/>
          <a:stretch/>
        </p:blipFill>
        <p:spPr>
          <a:xfrm>
            <a:off x="10719200" y="6272446"/>
            <a:ext cx="1187051" cy="411359"/>
          </a:xfrm>
          <a:prstGeom prst="rect">
            <a:avLst/>
          </a:prstGeom>
          <a:solidFill>
            <a:schemeClr val="bg1"/>
          </a:solidFill>
          <a:ln>
            <a:noFill/>
          </a:ln>
        </p:spPr>
      </p:pic>
    </p:spTree>
    <p:extLst>
      <p:ext uri="{BB962C8B-B14F-4D97-AF65-F5344CB8AC3E}">
        <p14:creationId xmlns:p14="http://schemas.microsoft.com/office/powerpoint/2010/main" val="427714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10657830" y="6129850"/>
            <a:ext cx="1187051" cy="411359"/>
          </a:xfrm>
          <a:prstGeom prst="rect">
            <a:avLst/>
          </a:prstGeom>
          <a:noFill/>
          <a:ln>
            <a:noFill/>
          </a:ln>
        </p:spPr>
      </p:pic>
      <p:sp>
        <p:nvSpPr>
          <p:cNvPr id="3" name="TextBox 2">
            <a:extLst>
              <a:ext uri="{FF2B5EF4-FFF2-40B4-BE49-F238E27FC236}">
                <a16:creationId xmlns:a16="http://schemas.microsoft.com/office/drawing/2014/main" id="{22371DAC-C4A6-151C-3532-F79ED88B53B5}"/>
              </a:ext>
            </a:extLst>
          </p:cNvPr>
          <p:cNvSpPr txBox="1"/>
          <p:nvPr/>
        </p:nvSpPr>
        <p:spPr>
          <a:xfrm>
            <a:off x="0" y="0"/>
            <a:ext cx="5075854" cy="8956298"/>
          </a:xfrm>
          <a:prstGeom prst="rect">
            <a:avLst/>
          </a:prstGeom>
          <a:solidFill>
            <a:schemeClr val="accent1"/>
          </a:solidFill>
        </p:spPr>
        <p:txBody>
          <a:bodyPr wrap="square" rtlCol="0">
            <a:spAutoFit/>
          </a:bodyPr>
          <a:lstStyle/>
          <a:p>
            <a:pPr lvl="4"/>
            <a:r>
              <a:rPr lang="en-US" sz="4000" dirty="0">
                <a:solidFill>
                  <a:schemeClr val="bg1"/>
                </a:solidFill>
              </a:rPr>
              <a:t>                  DATA SET</a:t>
            </a:r>
          </a:p>
          <a:p>
            <a:pPr lvl="8"/>
            <a:endParaRPr lang="en-US" sz="1600" dirty="0">
              <a:solidFill>
                <a:schemeClr val="bg1"/>
              </a:solidFill>
            </a:endParaRPr>
          </a:p>
          <a:p>
            <a:pPr marL="800100" lvl="1" indent="-342900">
              <a:buFont typeface="Arial" panose="020B0604020202020204" pitchFamily="34" charset="0"/>
              <a:buChar char="•"/>
            </a:pPr>
            <a:r>
              <a:rPr lang="en-US" sz="2400" dirty="0">
                <a:solidFill>
                  <a:schemeClr val="bg1"/>
                </a:solidFill>
              </a:rPr>
              <a:t>Created x value taking the 7 day shift and y value with the power consumption data.</a:t>
            </a:r>
          </a:p>
          <a:p>
            <a:pPr marL="800100" lvl="1" indent="-342900">
              <a:buFont typeface="Arial" panose="020B0604020202020204" pitchFamily="34" charset="0"/>
              <a:buChar char="•"/>
            </a:pPr>
            <a:r>
              <a:rPr lang="en-US" sz="2400" dirty="0">
                <a:solidFill>
                  <a:schemeClr val="bg1"/>
                </a:solidFill>
              </a:rPr>
              <a:t>Split train and test taking last 1 year</a:t>
            </a:r>
          </a:p>
          <a:p>
            <a:pPr marL="800100" lvl="1" indent="-342900">
              <a:buFont typeface="Arial" panose="020B0604020202020204" pitchFamily="34" charset="0"/>
              <a:buChar char="•"/>
            </a:pPr>
            <a:r>
              <a:rPr lang="en-US" sz="2400" dirty="0">
                <a:solidFill>
                  <a:schemeClr val="bg1"/>
                </a:solidFill>
              </a:rPr>
              <a:t>Created X_train, X_test, y_train, Y_test</a:t>
            </a:r>
          </a:p>
          <a:p>
            <a:pPr marL="800100" lvl="1" indent="-342900">
              <a:buFont typeface="Arial" panose="020B0604020202020204" pitchFamily="34" charset="0"/>
              <a:buChar char="•"/>
            </a:pPr>
            <a:endParaRPr lang="en-US" sz="2400" dirty="0">
              <a:solidFill>
                <a:schemeClr val="bg1"/>
              </a:solidFill>
            </a:endParaRPr>
          </a:p>
          <a:p>
            <a:pPr marL="800100" lvl="1" indent="-342900">
              <a:buFont typeface="Arial" panose="020B0604020202020204" pitchFamily="34" charset="0"/>
              <a:buChar char="•"/>
            </a:pPr>
            <a:endParaRPr lang="en-US" sz="2400" dirty="0">
              <a:solidFill>
                <a:schemeClr val="bg1"/>
              </a:solidFill>
            </a:endParaRPr>
          </a:p>
          <a:p>
            <a:pPr marL="800100" lvl="1" indent="-342900">
              <a:buFont typeface="Arial" panose="020B0604020202020204" pitchFamily="34" charset="0"/>
              <a:buChar char="•"/>
            </a:pPr>
            <a:r>
              <a:rPr lang="en-US" sz="2400" dirty="0">
                <a:solidFill>
                  <a:schemeClr val="bg1"/>
                </a:solidFill>
              </a:rPr>
              <a:t>Fitted Linear regression, Random Forest and XG Boost regressor</a:t>
            </a:r>
          </a:p>
          <a:p>
            <a:pPr lvl="1"/>
            <a:endParaRPr lang="en-US" sz="2400" dirty="0">
              <a:solidFill>
                <a:schemeClr val="bg1"/>
              </a:solidFill>
            </a:endParaRPr>
          </a:p>
          <a:p>
            <a:pPr lvl="2"/>
            <a:endParaRPr lang="en-US" sz="2400" dirty="0">
              <a:solidFill>
                <a:schemeClr val="bg1"/>
              </a:solidFill>
            </a:endParaRPr>
          </a:p>
          <a:p>
            <a:pPr lvl="2"/>
            <a:endParaRPr lang="en-US" sz="2400" dirty="0">
              <a:solidFill>
                <a:schemeClr val="bg1"/>
              </a:solidFill>
            </a:endParaRPr>
          </a:p>
          <a:p>
            <a:pPr marL="1257300" lvl="2" indent="-342900">
              <a:buFont typeface="Arial" panose="020B0604020202020204" pitchFamily="34" charset="0"/>
              <a:buChar char="•"/>
            </a:pPr>
            <a:endParaRPr lang="en-US" sz="2400" dirty="0">
              <a:solidFill>
                <a:schemeClr val="bg1"/>
              </a:solidFill>
            </a:endParaRPr>
          </a:p>
          <a:p>
            <a:pPr marL="1257300" lvl="2" indent="-342900">
              <a:buFont typeface="Arial" panose="020B0604020202020204" pitchFamily="34" charset="0"/>
              <a:buChar char="•"/>
            </a:pPr>
            <a:endParaRPr lang="en-US" sz="2400" dirty="0">
              <a:solidFill>
                <a:schemeClr val="bg1"/>
              </a:solidFill>
            </a:endParaRPr>
          </a:p>
          <a:p>
            <a:pPr marL="1257300" lvl="2" indent="-342900">
              <a:buFont typeface="Arial" panose="020B0604020202020204" pitchFamily="34" charset="0"/>
              <a:buChar char="•"/>
            </a:pPr>
            <a:endParaRPr lang="en-US" sz="2400" dirty="0">
              <a:solidFill>
                <a:schemeClr val="bg1"/>
              </a:solidFill>
            </a:endParaRPr>
          </a:p>
          <a:p>
            <a:pPr marL="1257300" lvl="2" indent="-342900">
              <a:buFont typeface="Arial" panose="020B0604020202020204" pitchFamily="34" charset="0"/>
              <a:buChar char="•"/>
            </a:pPr>
            <a:endParaRPr lang="en-US" sz="2400" dirty="0">
              <a:solidFill>
                <a:schemeClr val="bg1"/>
              </a:solidFill>
            </a:endParaRPr>
          </a:p>
          <a:p>
            <a:pPr marL="1257300" lvl="2" indent="-342900">
              <a:buFont typeface="Arial" panose="020B0604020202020204" pitchFamily="34" charset="0"/>
              <a:buChar char="•"/>
            </a:pPr>
            <a:endParaRPr lang="en-US" sz="2400" dirty="0">
              <a:solidFill>
                <a:schemeClr val="bg1"/>
              </a:solidFill>
            </a:endParaRPr>
          </a:p>
          <a:p>
            <a:pPr marL="1257300" lvl="2" indent="-342900">
              <a:buFont typeface="Arial" panose="020B0604020202020204" pitchFamily="34" charset="0"/>
              <a:buChar char="•"/>
            </a:pPr>
            <a:endParaRPr lang="en-US" sz="2400" dirty="0">
              <a:solidFill>
                <a:schemeClr val="bg1"/>
              </a:solidFill>
            </a:endParaRPr>
          </a:p>
        </p:txBody>
      </p:sp>
      <p:pic>
        <p:nvPicPr>
          <p:cNvPr id="5" name="Picture 4">
            <a:extLst>
              <a:ext uri="{FF2B5EF4-FFF2-40B4-BE49-F238E27FC236}">
                <a16:creationId xmlns:a16="http://schemas.microsoft.com/office/drawing/2014/main" id="{2BF2F3FF-0479-0D10-7D21-8AF42A6FFC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2940" y="594120"/>
            <a:ext cx="5753100" cy="5284165"/>
          </a:xfrm>
          <a:prstGeom prst="rect">
            <a:avLst/>
          </a:prstGeom>
          <a:ln>
            <a:solidFill>
              <a:schemeClr val="bg1">
                <a:lumMod val="95000"/>
              </a:schemeClr>
            </a:solidFill>
          </a:ln>
        </p:spPr>
      </p:pic>
    </p:spTree>
    <p:extLst>
      <p:ext uri="{BB962C8B-B14F-4D97-AF65-F5344CB8AC3E}">
        <p14:creationId xmlns:p14="http://schemas.microsoft.com/office/powerpoint/2010/main" val="1835067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10657830" y="6129850"/>
            <a:ext cx="1187051" cy="411359"/>
          </a:xfrm>
          <a:prstGeom prst="rect">
            <a:avLst/>
          </a:prstGeom>
          <a:noFill/>
          <a:ln>
            <a:noFill/>
          </a:ln>
        </p:spPr>
      </p:pic>
      <p:sp>
        <p:nvSpPr>
          <p:cNvPr id="3" name="TextBox 2">
            <a:extLst>
              <a:ext uri="{FF2B5EF4-FFF2-40B4-BE49-F238E27FC236}">
                <a16:creationId xmlns:a16="http://schemas.microsoft.com/office/drawing/2014/main" id="{22371DAC-C4A6-151C-3532-F79ED88B53B5}"/>
              </a:ext>
            </a:extLst>
          </p:cNvPr>
          <p:cNvSpPr txBox="1"/>
          <p:nvPr/>
        </p:nvSpPr>
        <p:spPr>
          <a:xfrm>
            <a:off x="-1" y="0"/>
            <a:ext cx="12192001" cy="1692771"/>
          </a:xfrm>
          <a:prstGeom prst="rect">
            <a:avLst/>
          </a:prstGeom>
          <a:solidFill>
            <a:schemeClr val="accent1"/>
          </a:solidFill>
        </p:spPr>
        <p:txBody>
          <a:bodyPr wrap="square" rtlCol="0">
            <a:spAutoFit/>
          </a:bodyPr>
          <a:lstStyle/>
          <a:p>
            <a:pPr lvl="3"/>
            <a:r>
              <a:rPr lang="en-US" sz="4000" dirty="0">
                <a:solidFill>
                  <a:schemeClr val="bg1"/>
                </a:solidFill>
              </a:rPr>
              <a:t>               1. LINEAR REGRESSION MODEL</a:t>
            </a:r>
          </a:p>
          <a:p>
            <a:pPr lvl="8"/>
            <a:endParaRPr lang="en-US" sz="1600" dirty="0">
              <a:solidFill>
                <a:schemeClr val="bg1"/>
              </a:solidFill>
            </a:endParaRPr>
          </a:p>
          <a:p>
            <a:pPr marL="1257300" lvl="2" indent="-342900">
              <a:buFont typeface="Arial" panose="020B0604020202020204" pitchFamily="34" charset="0"/>
              <a:buChar char="•"/>
            </a:pPr>
            <a:r>
              <a:rPr lang="en-US" sz="2400" dirty="0">
                <a:solidFill>
                  <a:schemeClr val="bg1"/>
                </a:solidFill>
              </a:rPr>
              <a:t>Predicted for the test data with linear regression model.</a:t>
            </a:r>
          </a:p>
          <a:p>
            <a:pPr marL="1257300" lvl="2" indent="-342900">
              <a:buFont typeface="Arial" panose="020B0604020202020204" pitchFamily="34" charset="0"/>
              <a:buChar char="•"/>
            </a:pPr>
            <a:endParaRPr lang="en-US" sz="2400" dirty="0">
              <a:solidFill>
                <a:schemeClr val="bg1"/>
              </a:solidFill>
            </a:endParaRPr>
          </a:p>
        </p:txBody>
      </p:sp>
      <p:pic>
        <p:nvPicPr>
          <p:cNvPr id="5" name="Picture 4">
            <a:extLst>
              <a:ext uri="{FF2B5EF4-FFF2-40B4-BE49-F238E27FC236}">
                <a16:creationId xmlns:a16="http://schemas.microsoft.com/office/drawing/2014/main" id="{B841A7D9-8573-108A-620B-5364242249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3232" y="2039197"/>
            <a:ext cx="8113200" cy="4502012"/>
          </a:xfrm>
          <a:prstGeom prst="rect">
            <a:avLst/>
          </a:prstGeom>
        </p:spPr>
      </p:pic>
    </p:spTree>
    <p:extLst>
      <p:ext uri="{BB962C8B-B14F-4D97-AF65-F5344CB8AC3E}">
        <p14:creationId xmlns:p14="http://schemas.microsoft.com/office/powerpoint/2010/main" val="876990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10657830" y="6129850"/>
            <a:ext cx="1187051" cy="411359"/>
          </a:xfrm>
          <a:prstGeom prst="rect">
            <a:avLst/>
          </a:prstGeom>
          <a:noFill/>
          <a:ln>
            <a:noFill/>
          </a:ln>
        </p:spPr>
      </p:pic>
      <p:sp>
        <p:nvSpPr>
          <p:cNvPr id="3" name="TextBox 2">
            <a:extLst>
              <a:ext uri="{FF2B5EF4-FFF2-40B4-BE49-F238E27FC236}">
                <a16:creationId xmlns:a16="http://schemas.microsoft.com/office/drawing/2014/main" id="{22371DAC-C4A6-151C-3532-F79ED88B53B5}"/>
              </a:ext>
            </a:extLst>
          </p:cNvPr>
          <p:cNvSpPr txBox="1"/>
          <p:nvPr/>
        </p:nvSpPr>
        <p:spPr>
          <a:xfrm>
            <a:off x="-1" y="0"/>
            <a:ext cx="12192001" cy="1692771"/>
          </a:xfrm>
          <a:prstGeom prst="rect">
            <a:avLst/>
          </a:prstGeom>
          <a:solidFill>
            <a:schemeClr val="accent1"/>
          </a:solidFill>
        </p:spPr>
        <p:txBody>
          <a:bodyPr wrap="square" rtlCol="0">
            <a:spAutoFit/>
          </a:bodyPr>
          <a:lstStyle/>
          <a:p>
            <a:pPr lvl="3"/>
            <a:r>
              <a:rPr lang="en-US" sz="4000" dirty="0">
                <a:solidFill>
                  <a:schemeClr val="bg1"/>
                </a:solidFill>
              </a:rPr>
              <a:t>                 2. RANDOM FOREST MODEL</a:t>
            </a:r>
          </a:p>
          <a:p>
            <a:pPr lvl="8"/>
            <a:endParaRPr lang="en-US" sz="1600" dirty="0">
              <a:solidFill>
                <a:schemeClr val="bg1"/>
              </a:solidFill>
            </a:endParaRPr>
          </a:p>
          <a:p>
            <a:pPr marL="1257300" lvl="2" indent="-342900">
              <a:buFont typeface="Arial" panose="020B0604020202020204" pitchFamily="34" charset="0"/>
              <a:buChar char="•"/>
            </a:pPr>
            <a:r>
              <a:rPr lang="en-US" sz="2400" dirty="0">
                <a:solidFill>
                  <a:schemeClr val="bg1"/>
                </a:solidFill>
              </a:rPr>
              <a:t>Predicted for the test data with random forest model</a:t>
            </a:r>
          </a:p>
          <a:p>
            <a:pPr marL="1257300" lvl="2" indent="-342900">
              <a:buFont typeface="Arial" panose="020B0604020202020204" pitchFamily="34" charset="0"/>
              <a:buChar char="•"/>
            </a:pPr>
            <a:endParaRPr lang="en-US" sz="2400" dirty="0">
              <a:solidFill>
                <a:schemeClr val="bg1"/>
              </a:solidFill>
            </a:endParaRPr>
          </a:p>
        </p:txBody>
      </p:sp>
      <p:pic>
        <p:nvPicPr>
          <p:cNvPr id="4" name="Picture 3">
            <a:extLst>
              <a:ext uri="{FF2B5EF4-FFF2-40B4-BE49-F238E27FC236}">
                <a16:creationId xmlns:a16="http://schemas.microsoft.com/office/drawing/2014/main" id="{1B5FFAD2-5544-72CF-D918-ECC5E25E0B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0023" y="1992069"/>
            <a:ext cx="6949440" cy="4549140"/>
          </a:xfrm>
          <a:prstGeom prst="rect">
            <a:avLst/>
          </a:prstGeom>
        </p:spPr>
      </p:pic>
    </p:spTree>
    <p:extLst>
      <p:ext uri="{BB962C8B-B14F-4D97-AF65-F5344CB8AC3E}">
        <p14:creationId xmlns:p14="http://schemas.microsoft.com/office/powerpoint/2010/main" val="760408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10657830" y="6129850"/>
            <a:ext cx="1187051" cy="411359"/>
          </a:xfrm>
          <a:prstGeom prst="rect">
            <a:avLst/>
          </a:prstGeom>
          <a:noFill/>
          <a:ln>
            <a:noFill/>
          </a:ln>
        </p:spPr>
      </p:pic>
      <p:sp>
        <p:nvSpPr>
          <p:cNvPr id="3" name="TextBox 2">
            <a:extLst>
              <a:ext uri="{FF2B5EF4-FFF2-40B4-BE49-F238E27FC236}">
                <a16:creationId xmlns:a16="http://schemas.microsoft.com/office/drawing/2014/main" id="{22371DAC-C4A6-151C-3532-F79ED88B53B5}"/>
              </a:ext>
            </a:extLst>
          </p:cNvPr>
          <p:cNvSpPr txBox="1"/>
          <p:nvPr/>
        </p:nvSpPr>
        <p:spPr>
          <a:xfrm>
            <a:off x="-1" y="0"/>
            <a:ext cx="12192001" cy="1692771"/>
          </a:xfrm>
          <a:prstGeom prst="rect">
            <a:avLst/>
          </a:prstGeom>
          <a:solidFill>
            <a:schemeClr val="accent1"/>
          </a:solidFill>
        </p:spPr>
        <p:txBody>
          <a:bodyPr wrap="square" rtlCol="0">
            <a:spAutoFit/>
          </a:bodyPr>
          <a:lstStyle/>
          <a:p>
            <a:pPr lvl="3"/>
            <a:r>
              <a:rPr lang="en-US" sz="4000" dirty="0">
                <a:solidFill>
                  <a:schemeClr val="bg1"/>
                </a:solidFill>
              </a:rPr>
              <a:t>                3.  XGBOOST MODEL</a:t>
            </a:r>
          </a:p>
          <a:p>
            <a:pPr lvl="8"/>
            <a:endParaRPr lang="en-US" sz="1600" dirty="0">
              <a:solidFill>
                <a:schemeClr val="bg1"/>
              </a:solidFill>
            </a:endParaRPr>
          </a:p>
          <a:p>
            <a:pPr marL="1257300" lvl="2" indent="-342900">
              <a:buFont typeface="Arial" panose="020B0604020202020204" pitchFamily="34" charset="0"/>
              <a:buChar char="•"/>
            </a:pPr>
            <a:r>
              <a:rPr lang="en-US" sz="2400" dirty="0">
                <a:solidFill>
                  <a:schemeClr val="bg1"/>
                </a:solidFill>
              </a:rPr>
              <a:t>Predicted for the test data with xg boost regressor</a:t>
            </a:r>
          </a:p>
          <a:p>
            <a:pPr marL="1257300" lvl="2" indent="-342900">
              <a:buFont typeface="Arial" panose="020B0604020202020204" pitchFamily="34" charset="0"/>
              <a:buChar char="•"/>
            </a:pPr>
            <a:endParaRPr lang="en-US" sz="2400" dirty="0">
              <a:solidFill>
                <a:schemeClr val="bg1"/>
              </a:solidFill>
            </a:endParaRPr>
          </a:p>
        </p:txBody>
      </p:sp>
      <p:pic>
        <p:nvPicPr>
          <p:cNvPr id="4" name="Picture 3">
            <a:extLst>
              <a:ext uri="{FF2B5EF4-FFF2-40B4-BE49-F238E27FC236}">
                <a16:creationId xmlns:a16="http://schemas.microsoft.com/office/drawing/2014/main" id="{CD02DCCD-4665-0A07-86F6-DF1B7E022D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4918" y="1970781"/>
            <a:ext cx="8088751" cy="4476672"/>
          </a:xfrm>
          <a:prstGeom prst="rect">
            <a:avLst/>
          </a:prstGeom>
        </p:spPr>
      </p:pic>
    </p:spTree>
    <p:extLst>
      <p:ext uri="{BB962C8B-B14F-4D97-AF65-F5344CB8AC3E}">
        <p14:creationId xmlns:p14="http://schemas.microsoft.com/office/powerpoint/2010/main" val="768026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10657830" y="6129850"/>
            <a:ext cx="1187051" cy="411359"/>
          </a:xfrm>
          <a:prstGeom prst="rect">
            <a:avLst/>
          </a:prstGeom>
          <a:noFill/>
          <a:ln>
            <a:noFill/>
          </a:ln>
        </p:spPr>
      </p:pic>
      <p:sp>
        <p:nvSpPr>
          <p:cNvPr id="3" name="TextBox 2">
            <a:extLst>
              <a:ext uri="{FF2B5EF4-FFF2-40B4-BE49-F238E27FC236}">
                <a16:creationId xmlns:a16="http://schemas.microsoft.com/office/drawing/2014/main" id="{22371DAC-C4A6-151C-3532-F79ED88B53B5}"/>
              </a:ext>
            </a:extLst>
          </p:cNvPr>
          <p:cNvSpPr txBox="1"/>
          <p:nvPr/>
        </p:nvSpPr>
        <p:spPr>
          <a:xfrm>
            <a:off x="-1" y="0"/>
            <a:ext cx="4945225" cy="6740307"/>
          </a:xfrm>
          <a:prstGeom prst="rect">
            <a:avLst/>
          </a:prstGeom>
          <a:solidFill>
            <a:schemeClr val="accent1"/>
          </a:solidFill>
        </p:spPr>
        <p:txBody>
          <a:bodyPr wrap="square" rtlCol="0">
            <a:spAutoFit/>
          </a:bodyPr>
          <a:lstStyle/>
          <a:p>
            <a:pPr lvl="2"/>
            <a:r>
              <a:rPr lang="en-US" sz="4000" dirty="0">
                <a:solidFill>
                  <a:schemeClr val="bg1"/>
                </a:solidFill>
              </a:rPr>
              <a:t>                OBSERVATIONS</a:t>
            </a:r>
          </a:p>
          <a:p>
            <a:pPr lvl="7"/>
            <a:endParaRPr lang="en-US" sz="1600" dirty="0">
              <a:solidFill>
                <a:schemeClr val="bg1"/>
              </a:solidFill>
            </a:endParaRPr>
          </a:p>
          <a:p>
            <a:pPr marL="800100" lvl="1" indent="-342900">
              <a:buFont typeface="Arial" panose="020B0604020202020204" pitchFamily="34" charset="0"/>
              <a:buChar char="•"/>
            </a:pPr>
            <a:r>
              <a:rPr lang="en-US" sz="2400" dirty="0">
                <a:solidFill>
                  <a:schemeClr val="bg1"/>
                </a:solidFill>
              </a:rPr>
              <a:t>The calculated MAPE, RMSE and MAE values of regression models are tabled.</a:t>
            </a:r>
          </a:p>
          <a:p>
            <a:pPr marL="800100" lvl="1" indent="-342900">
              <a:buFont typeface="Arial" panose="020B0604020202020204" pitchFamily="34" charset="0"/>
              <a:buChar char="•"/>
            </a:pPr>
            <a:endParaRPr lang="en-US" sz="2400" dirty="0">
              <a:solidFill>
                <a:schemeClr val="bg1"/>
              </a:solidFill>
            </a:endParaRPr>
          </a:p>
          <a:p>
            <a:pPr marL="800100" lvl="1" indent="-342900">
              <a:buFont typeface="Arial" panose="020B0604020202020204" pitchFamily="34" charset="0"/>
              <a:buChar char="•"/>
            </a:pPr>
            <a:endParaRPr lang="en-US" sz="2400" dirty="0">
              <a:solidFill>
                <a:schemeClr val="bg1"/>
              </a:solidFill>
            </a:endParaRPr>
          </a:p>
          <a:p>
            <a:pPr marL="800100" lvl="1" indent="-342900">
              <a:buFont typeface="Arial" panose="020B0604020202020204" pitchFamily="34" charset="0"/>
              <a:buChar char="•"/>
            </a:pPr>
            <a:r>
              <a:rPr lang="en-US" sz="2400" dirty="0">
                <a:solidFill>
                  <a:schemeClr val="bg1"/>
                </a:solidFill>
              </a:rPr>
              <a:t>Forecasting MAPE, RMSE and MAE values are also calculated and tabled.</a:t>
            </a:r>
          </a:p>
          <a:p>
            <a:pPr marL="800100" lvl="1" indent="-342900">
              <a:buFont typeface="Arial" panose="020B0604020202020204" pitchFamily="34" charset="0"/>
              <a:buChar char="•"/>
            </a:pPr>
            <a:endParaRPr lang="en-US" sz="2400" dirty="0">
              <a:solidFill>
                <a:schemeClr val="bg1"/>
              </a:solidFill>
            </a:endParaRPr>
          </a:p>
          <a:p>
            <a:pPr marL="1257300" lvl="2" indent="-342900">
              <a:buFont typeface="Arial" panose="020B0604020202020204" pitchFamily="34" charset="0"/>
              <a:buChar char="•"/>
            </a:pPr>
            <a:endParaRPr lang="en-US" sz="2400" dirty="0">
              <a:solidFill>
                <a:schemeClr val="bg1"/>
              </a:solidFill>
            </a:endParaRPr>
          </a:p>
          <a:p>
            <a:pPr lvl="2"/>
            <a:endParaRPr lang="en-US" sz="2400" dirty="0">
              <a:solidFill>
                <a:schemeClr val="bg1"/>
              </a:solidFill>
            </a:endParaRPr>
          </a:p>
          <a:p>
            <a:pPr lvl="2"/>
            <a:endParaRPr lang="en-US" sz="2400" dirty="0">
              <a:solidFill>
                <a:schemeClr val="bg1"/>
              </a:solidFill>
            </a:endParaRPr>
          </a:p>
          <a:p>
            <a:pPr marL="1257300" lvl="2" indent="-342900">
              <a:buFont typeface="Arial" panose="020B0604020202020204" pitchFamily="34" charset="0"/>
              <a:buChar char="•"/>
            </a:pPr>
            <a:endParaRPr lang="en-US" sz="2400" dirty="0">
              <a:solidFill>
                <a:schemeClr val="bg1"/>
              </a:solidFill>
            </a:endParaRPr>
          </a:p>
          <a:p>
            <a:pPr marL="1257300" lvl="2" indent="-342900">
              <a:buFont typeface="Arial" panose="020B0604020202020204" pitchFamily="34" charset="0"/>
              <a:buChar char="•"/>
            </a:pPr>
            <a:endParaRPr lang="en-US" sz="2400" dirty="0">
              <a:solidFill>
                <a:schemeClr val="bg1"/>
              </a:solidFill>
            </a:endParaRPr>
          </a:p>
        </p:txBody>
      </p:sp>
      <p:graphicFrame>
        <p:nvGraphicFramePr>
          <p:cNvPr id="2" name="Table 4">
            <a:extLst>
              <a:ext uri="{FF2B5EF4-FFF2-40B4-BE49-F238E27FC236}">
                <a16:creationId xmlns:a16="http://schemas.microsoft.com/office/drawing/2014/main" id="{A56A246A-9421-A093-717B-2F61D2ACF662}"/>
              </a:ext>
            </a:extLst>
          </p:cNvPr>
          <p:cNvGraphicFramePr>
            <a:graphicFrameLocks noGrp="1"/>
          </p:cNvGraphicFramePr>
          <p:nvPr>
            <p:extLst>
              <p:ext uri="{D42A27DB-BD31-4B8C-83A1-F6EECF244321}">
                <p14:modId xmlns:p14="http://schemas.microsoft.com/office/powerpoint/2010/main" val="1445710592"/>
              </p:ext>
            </p:extLst>
          </p:nvPr>
        </p:nvGraphicFramePr>
        <p:xfrm>
          <a:off x="4945224" y="574625"/>
          <a:ext cx="7080900" cy="2482083"/>
        </p:xfrm>
        <a:graphic>
          <a:graphicData uri="http://schemas.openxmlformats.org/drawingml/2006/table">
            <a:tbl>
              <a:tblPr firstRow="1" bandRow="1">
                <a:tableStyleId>{5C22544A-7EE6-4342-B048-85BDC9FD1C3A}</a:tableStyleId>
              </a:tblPr>
              <a:tblGrid>
                <a:gridCol w="1770225">
                  <a:extLst>
                    <a:ext uri="{9D8B030D-6E8A-4147-A177-3AD203B41FA5}">
                      <a16:colId xmlns:a16="http://schemas.microsoft.com/office/drawing/2014/main" val="2747258232"/>
                    </a:ext>
                  </a:extLst>
                </a:gridCol>
                <a:gridCol w="1770225">
                  <a:extLst>
                    <a:ext uri="{9D8B030D-6E8A-4147-A177-3AD203B41FA5}">
                      <a16:colId xmlns:a16="http://schemas.microsoft.com/office/drawing/2014/main" val="3714978953"/>
                    </a:ext>
                  </a:extLst>
                </a:gridCol>
                <a:gridCol w="1770225">
                  <a:extLst>
                    <a:ext uri="{9D8B030D-6E8A-4147-A177-3AD203B41FA5}">
                      <a16:colId xmlns:a16="http://schemas.microsoft.com/office/drawing/2014/main" val="1585483997"/>
                    </a:ext>
                  </a:extLst>
                </a:gridCol>
                <a:gridCol w="1770225">
                  <a:extLst>
                    <a:ext uri="{9D8B030D-6E8A-4147-A177-3AD203B41FA5}">
                      <a16:colId xmlns:a16="http://schemas.microsoft.com/office/drawing/2014/main" val="4165673827"/>
                    </a:ext>
                  </a:extLst>
                </a:gridCol>
              </a:tblGrid>
              <a:tr h="614001">
                <a:tc>
                  <a:txBody>
                    <a:bodyPr/>
                    <a:lstStyle/>
                    <a:p>
                      <a:r>
                        <a:rPr lang="en-US" dirty="0"/>
                        <a:t>Model</a:t>
                      </a:r>
                      <a:endParaRPr lang="en-IN" dirty="0"/>
                    </a:p>
                  </a:txBody>
                  <a:tcPr/>
                </a:tc>
                <a:tc>
                  <a:txBody>
                    <a:bodyPr/>
                    <a:lstStyle/>
                    <a:p>
                      <a:r>
                        <a:rPr lang="en-US" dirty="0"/>
                        <a:t>RMSE</a:t>
                      </a:r>
                      <a:endParaRPr lang="en-IN" dirty="0"/>
                    </a:p>
                  </a:txBody>
                  <a:tcPr/>
                </a:tc>
                <a:tc>
                  <a:txBody>
                    <a:bodyPr/>
                    <a:lstStyle/>
                    <a:p>
                      <a:r>
                        <a:rPr lang="en-US" dirty="0"/>
                        <a:t>MAE</a:t>
                      </a:r>
                      <a:endParaRPr lang="en-IN" dirty="0"/>
                    </a:p>
                  </a:txBody>
                  <a:tcPr/>
                </a:tc>
                <a:tc>
                  <a:txBody>
                    <a:bodyPr/>
                    <a:lstStyle/>
                    <a:p>
                      <a:r>
                        <a:rPr lang="en-US" dirty="0"/>
                        <a:t>MAPE</a:t>
                      </a:r>
                      <a:endParaRPr lang="en-IN" dirty="0"/>
                    </a:p>
                  </a:txBody>
                  <a:tcPr/>
                </a:tc>
                <a:extLst>
                  <a:ext uri="{0D108BD9-81ED-4DB2-BD59-A6C34878D82A}">
                    <a16:rowId xmlns:a16="http://schemas.microsoft.com/office/drawing/2014/main" val="1909452696"/>
                  </a:ext>
                </a:extLst>
              </a:tr>
              <a:tr h="614001">
                <a:tc>
                  <a:txBody>
                    <a:bodyPr/>
                    <a:lstStyle/>
                    <a:p>
                      <a:r>
                        <a:rPr lang="en-US" dirty="0"/>
                        <a:t>Linear Regression</a:t>
                      </a:r>
                      <a:endParaRPr lang="en-IN" dirty="0"/>
                    </a:p>
                  </a:txBody>
                  <a:tcPr/>
                </a:tc>
                <a:tc>
                  <a:txBody>
                    <a:bodyPr/>
                    <a:lstStyle/>
                    <a:p>
                      <a:r>
                        <a:rPr lang="en-US" dirty="0"/>
                        <a:t>354.203</a:t>
                      </a:r>
                      <a:endParaRPr lang="en-IN" dirty="0"/>
                    </a:p>
                  </a:txBody>
                  <a:tcPr/>
                </a:tc>
                <a:tc>
                  <a:txBody>
                    <a:bodyPr/>
                    <a:lstStyle/>
                    <a:p>
                      <a:r>
                        <a:rPr lang="en-IN" dirty="0"/>
                        <a:t>274.3</a:t>
                      </a:r>
                    </a:p>
                  </a:txBody>
                  <a:tcPr/>
                </a:tc>
                <a:tc>
                  <a:txBody>
                    <a:bodyPr/>
                    <a:lstStyle/>
                    <a:p>
                      <a:r>
                        <a:rPr lang="en-IN" dirty="0"/>
                        <a:t>4.766</a:t>
                      </a:r>
                    </a:p>
                  </a:txBody>
                  <a:tcPr/>
                </a:tc>
                <a:extLst>
                  <a:ext uri="{0D108BD9-81ED-4DB2-BD59-A6C34878D82A}">
                    <a16:rowId xmlns:a16="http://schemas.microsoft.com/office/drawing/2014/main" val="2100397263"/>
                  </a:ext>
                </a:extLst>
              </a:tr>
              <a:tr h="614001">
                <a:tc>
                  <a:txBody>
                    <a:bodyPr/>
                    <a:lstStyle/>
                    <a:p>
                      <a:r>
                        <a:rPr lang="en-US" dirty="0"/>
                        <a:t>Random Forest</a:t>
                      </a:r>
                      <a:endParaRPr lang="en-IN" dirty="0"/>
                    </a:p>
                  </a:txBody>
                  <a:tcPr/>
                </a:tc>
                <a:tc>
                  <a:txBody>
                    <a:bodyPr/>
                    <a:lstStyle/>
                    <a:p>
                      <a:r>
                        <a:rPr lang="en-IN" dirty="0"/>
                        <a:t>368.625</a:t>
                      </a:r>
                    </a:p>
                  </a:txBody>
                  <a:tcPr/>
                </a:tc>
                <a:tc>
                  <a:txBody>
                    <a:bodyPr/>
                    <a:lstStyle/>
                    <a:p>
                      <a:r>
                        <a:rPr lang="en-IN" dirty="0"/>
                        <a:t>282.91</a:t>
                      </a:r>
                    </a:p>
                  </a:txBody>
                  <a:tcPr/>
                </a:tc>
                <a:tc>
                  <a:txBody>
                    <a:bodyPr/>
                    <a:lstStyle/>
                    <a:p>
                      <a:r>
                        <a:rPr lang="en-US" dirty="0"/>
                        <a:t> 4.878</a:t>
                      </a:r>
                      <a:endParaRPr lang="en-IN" dirty="0"/>
                    </a:p>
                  </a:txBody>
                  <a:tcPr/>
                </a:tc>
                <a:extLst>
                  <a:ext uri="{0D108BD9-81ED-4DB2-BD59-A6C34878D82A}">
                    <a16:rowId xmlns:a16="http://schemas.microsoft.com/office/drawing/2014/main" val="1056189759"/>
                  </a:ext>
                </a:extLst>
              </a:tr>
              <a:tr h="614001">
                <a:tc>
                  <a:txBody>
                    <a:bodyPr/>
                    <a:lstStyle/>
                    <a:p>
                      <a:r>
                        <a:rPr lang="en-US" dirty="0"/>
                        <a:t>XG Boost</a:t>
                      </a:r>
                      <a:endParaRPr lang="en-IN" dirty="0"/>
                    </a:p>
                  </a:txBody>
                  <a:tcPr/>
                </a:tc>
                <a:tc>
                  <a:txBody>
                    <a:bodyPr/>
                    <a:lstStyle/>
                    <a:p>
                      <a:r>
                        <a:rPr lang="en-IN" dirty="0"/>
                        <a:t>369.54</a:t>
                      </a:r>
                    </a:p>
                  </a:txBody>
                  <a:tcPr/>
                </a:tc>
                <a:tc>
                  <a:txBody>
                    <a:bodyPr/>
                    <a:lstStyle/>
                    <a:p>
                      <a:r>
                        <a:rPr lang="en-IN" dirty="0"/>
                        <a:t>279.77</a:t>
                      </a:r>
                    </a:p>
                  </a:txBody>
                  <a:tcPr/>
                </a:tc>
                <a:tc>
                  <a:txBody>
                    <a:bodyPr/>
                    <a:lstStyle/>
                    <a:p>
                      <a:r>
                        <a:rPr lang="en-IN" dirty="0"/>
                        <a:t>4.787</a:t>
                      </a:r>
                    </a:p>
                  </a:txBody>
                  <a:tcPr/>
                </a:tc>
                <a:extLst>
                  <a:ext uri="{0D108BD9-81ED-4DB2-BD59-A6C34878D82A}">
                    <a16:rowId xmlns:a16="http://schemas.microsoft.com/office/drawing/2014/main" val="4087756770"/>
                  </a:ext>
                </a:extLst>
              </a:tr>
            </a:tbl>
          </a:graphicData>
        </a:graphic>
      </p:graphicFrame>
      <p:graphicFrame>
        <p:nvGraphicFramePr>
          <p:cNvPr id="5" name="Table 4">
            <a:extLst>
              <a:ext uri="{FF2B5EF4-FFF2-40B4-BE49-F238E27FC236}">
                <a16:creationId xmlns:a16="http://schemas.microsoft.com/office/drawing/2014/main" id="{4653D2DC-CC3B-E8BA-7E84-1826AF9AE7D8}"/>
              </a:ext>
            </a:extLst>
          </p:cNvPr>
          <p:cNvGraphicFramePr>
            <a:graphicFrameLocks noGrp="1"/>
          </p:cNvGraphicFramePr>
          <p:nvPr>
            <p:extLst>
              <p:ext uri="{D42A27DB-BD31-4B8C-83A1-F6EECF244321}">
                <p14:modId xmlns:p14="http://schemas.microsoft.com/office/powerpoint/2010/main" val="2379012934"/>
              </p:ext>
            </p:extLst>
          </p:nvPr>
        </p:nvGraphicFramePr>
        <p:xfrm>
          <a:off x="4945222" y="3516089"/>
          <a:ext cx="7080900" cy="2482083"/>
        </p:xfrm>
        <a:graphic>
          <a:graphicData uri="http://schemas.openxmlformats.org/drawingml/2006/table">
            <a:tbl>
              <a:tblPr firstRow="1" bandRow="1">
                <a:tableStyleId>{5C22544A-7EE6-4342-B048-85BDC9FD1C3A}</a:tableStyleId>
              </a:tblPr>
              <a:tblGrid>
                <a:gridCol w="1770225">
                  <a:extLst>
                    <a:ext uri="{9D8B030D-6E8A-4147-A177-3AD203B41FA5}">
                      <a16:colId xmlns:a16="http://schemas.microsoft.com/office/drawing/2014/main" val="2747258232"/>
                    </a:ext>
                  </a:extLst>
                </a:gridCol>
                <a:gridCol w="1770225">
                  <a:extLst>
                    <a:ext uri="{9D8B030D-6E8A-4147-A177-3AD203B41FA5}">
                      <a16:colId xmlns:a16="http://schemas.microsoft.com/office/drawing/2014/main" val="3714978953"/>
                    </a:ext>
                  </a:extLst>
                </a:gridCol>
                <a:gridCol w="1770225">
                  <a:extLst>
                    <a:ext uri="{9D8B030D-6E8A-4147-A177-3AD203B41FA5}">
                      <a16:colId xmlns:a16="http://schemas.microsoft.com/office/drawing/2014/main" val="1585483997"/>
                    </a:ext>
                  </a:extLst>
                </a:gridCol>
                <a:gridCol w="1770225">
                  <a:extLst>
                    <a:ext uri="{9D8B030D-6E8A-4147-A177-3AD203B41FA5}">
                      <a16:colId xmlns:a16="http://schemas.microsoft.com/office/drawing/2014/main" val="4165673827"/>
                    </a:ext>
                  </a:extLst>
                </a:gridCol>
              </a:tblGrid>
              <a:tr h="614001">
                <a:tc>
                  <a:txBody>
                    <a:bodyPr/>
                    <a:lstStyle/>
                    <a:p>
                      <a:r>
                        <a:rPr lang="en-US" dirty="0"/>
                        <a:t>Model</a:t>
                      </a:r>
                      <a:endParaRPr lang="en-IN" dirty="0"/>
                    </a:p>
                  </a:txBody>
                  <a:tcPr/>
                </a:tc>
                <a:tc>
                  <a:txBody>
                    <a:bodyPr/>
                    <a:lstStyle/>
                    <a:p>
                      <a:r>
                        <a:rPr lang="en-US" dirty="0"/>
                        <a:t>RMSE</a:t>
                      </a:r>
                      <a:endParaRPr lang="en-IN" dirty="0"/>
                    </a:p>
                  </a:txBody>
                  <a:tcPr/>
                </a:tc>
                <a:tc>
                  <a:txBody>
                    <a:bodyPr/>
                    <a:lstStyle/>
                    <a:p>
                      <a:r>
                        <a:rPr lang="en-US" dirty="0"/>
                        <a:t>MAE</a:t>
                      </a:r>
                      <a:endParaRPr lang="en-IN" dirty="0"/>
                    </a:p>
                  </a:txBody>
                  <a:tcPr/>
                </a:tc>
                <a:tc>
                  <a:txBody>
                    <a:bodyPr/>
                    <a:lstStyle/>
                    <a:p>
                      <a:r>
                        <a:rPr lang="en-US" dirty="0"/>
                        <a:t>MAPE</a:t>
                      </a:r>
                      <a:endParaRPr lang="en-IN" dirty="0"/>
                    </a:p>
                  </a:txBody>
                  <a:tcPr/>
                </a:tc>
                <a:extLst>
                  <a:ext uri="{0D108BD9-81ED-4DB2-BD59-A6C34878D82A}">
                    <a16:rowId xmlns:a16="http://schemas.microsoft.com/office/drawing/2014/main" val="1909452696"/>
                  </a:ext>
                </a:extLst>
              </a:tr>
              <a:tr h="614001">
                <a:tc>
                  <a:txBody>
                    <a:bodyPr/>
                    <a:lstStyle/>
                    <a:p>
                      <a:r>
                        <a:rPr lang="en-US" dirty="0"/>
                        <a:t>Linear Regression</a:t>
                      </a:r>
                      <a:endParaRPr lang="en-IN" dirty="0"/>
                    </a:p>
                  </a:txBody>
                  <a:tcPr/>
                </a:tc>
                <a:tc>
                  <a:txBody>
                    <a:bodyPr/>
                    <a:lstStyle/>
                    <a:p>
                      <a:r>
                        <a:rPr lang="en-IN" dirty="0"/>
                        <a:t>588.8</a:t>
                      </a:r>
                    </a:p>
                  </a:txBody>
                  <a:tcPr/>
                </a:tc>
                <a:tc>
                  <a:txBody>
                    <a:bodyPr/>
                    <a:lstStyle/>
                    <a:p>
                      <a:r>
                        <a:rPr lang="en-IN" dirty="0"/>
                        <a:t>461.53</a:t>
                      </a:r>
                    </a:p>
                  </a:txBody>
                  <a:tcPr/>
                </a:tc>
                <a:tc>
                  <a:txBody>
                    <a:bodyPr/>
                    <a:lstStyle/>
                    <a:p>
                      <a:r>
                        <a:rPr lang="en-IN" dirty="0"/>
                        <a:t>8.25</a:t>
                      </a:r>
                    </a:p>
                  </a:txBody>
                  <a:tcPr/>
                </a:tc>
                <a:extLst>
                  <a:ext uri="{0D108BD9-81ED-4DB2-BD59-A6C34878D82A}">
                    <a16:rowId xmlns:a16="http://schemas.microsoft.com/office/drawing/2014/main" val="2100397263"/>
                  </a:ext>
                </a:extLst>
              </a:tr>
              <a:tr h="614001">
                <a:tc>
                  <a:txBody>
                    <a:bodyPr/>
                    <a:lstStyle/>
                    <a:p>
                      <a:r>
                        <a:rPr lang="en-US" dirty="0"/>
                        <a:t>Random Forest</a:t>
                      </a:r>
                      <a:endParaRPr lang="en-IN" dirty="0"/>
                    </a:p>
                  </a:txBody>
                  <a:tcPr/>
                </a:tc>
                <a:tc>
                  <a:txBody>
                    <a:bodyPr/>
                    <a:lstStyle/>
                    <a:p>
                      <a:r>
                        <a:rPr lang="en-IN" dirty="0"/>
                        <a:t>540.81</a:t>
                      </a:r>
                    </a:p>
                  </a:txBody>
                  <a:tcPr/>
                </a:tc>
                <a:tc>
                  <a:txBody>
                    <a:bodyPr/>
                    <a:lstStyle/>
                    <a:p>
                      <a:r>
                        <a:rPr lang="en-IN" dirty="0"/>
                        <a:t>425.21</a:t>
                      </a:r>
                    </a:p>
                  </a:txBody>
                  <a:tcPr/>
                </a:tc>
                <a:tc>
                  <a:txBody>
                    <a:bodyPr/>
                    <a:lstStyle/>
                    <a:p>
                      <a:r>
                        <a:rPr lang="en-IN" dirty="0"/>
                        <a:t>7.57</a:t>
                      </a:r>
                    </a:p>
                  </a:txBody>
                  <a:tcPr/>
                </a:tc>
                <a:extLst>
                  <a:ext uri="{0D108BD9-81ED-4DB2-BD59-A6C34878D82A}">
                    <a16:rowId xmlns:a16="http://schemas.microsoft.com/office/drawing/2014/main" val="1056189759"/>
                  </a:ext>
                </a:extLst>
              </a:tr>
              <a:tr h="614001">
                <a:tc>
                  <a:txBody>
                    <a:bodyPr/>
                    <a:lstStyle/>
                    <a:p>
                      <a:r>
                        <a:rPr lang="en-US" dirty="0"/>
                        <a:t>XG Boost</a:t>
                      </a:r>
                      <a:endParaRPr lang="en-IN" dirty="0"/>
                    </a:p>
                  </a:txBody>
                  <a:tcPr/>
                </a:tc>
                <a:tc>
                  <a:txBody>
                    <a:bodyPr/>
                    <a:lstStyle/>
                    <a:p>
                      <a:r>
                        <a:rPr lang="en-IN" dirty="0"/>
                        <a:t>575.28</a:t>
                      </a:r>
                    </a:p>
                  </a:txBody>
                  <a:tcPr/>
                </a:tc>
                <a:tc>
                  <a:txBody>
                    <a:bodyPr/>
                    <a:lstStyle/>
                    <a:p>
                      <a:r>
                        <a:rPr lang="en-IN" dirty="0"/>
                        <a:t>448.09</a:t>
                      </a:r>
                    </a:p>
                  </a:txBody>
                  <a:tcPr/>
                </a:tc>
                <a:tc>
                  <a:txBody>
                    <a:bodyPr/>
                    <a:lstStyle/>
                    <a:p>
                      <a:r>
                        <a:rPr lang="en-IN" dirty="0"/>
                        <a:t>7.95</a:t>
                      </a:r>
                    </a:p>
                  </a:txBody>
                  <a:tcPr/>
                </a:tc>
                <a:extLst>
                  <a:ext uri="{0D108BD9-81ED-4DB2-BD59-A6C34878D82A}">
                    <a16:rowId xmlns:a16="http://schemas.microsoft.com/office/drawing/2014/main" val="70832219"/>
                  </a:ext>
                </a:extLst>
              </a:tr>
            </a:tbl>
          </a:graphicData>
        </a:graphic>
      </p:graphicFrame>
      <p:sp>
        <p:nvSpPr>
          <p:cNvPr id="7" name="TextBox 6">
            <a:extLst>
              <a:ext uri="{FF2B5EF4-FFF2-40B4-BE49-F238E27FC236}">
                <a16:creationId xmlns:a16="http://schemas.microsoft.com/office/drawing/2014/main" id="{E6C5A7A0-1B4F-8599-9ABB-0C674A5ACB78}"/>
              </a:ext>
            </a:extLst>
          </p:cNvPr>
          <p:cNvSpPr txBox="1"/>
          <p:nvPr/>
        </p:nvSpPr>
        <p:spPr>
          <a:xfrm>
            <a:off x="6064379" y="102647"/>
            <a:ext cx="3088433"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EC42978A-0082-2C58-6BE6-379D70D399EA}"/>
              </a:ext>
            </a:extLst>
          </p:cNvPr>
          <p:cNvSpPr txBox="1"/>
          <p:nvPr/>
        </p:nvSpPr>
        <p:spPr>
          <a:xfrm>
            <a:off x="6623697" y="0"/>
            <a:ext cx="3088433" cy="369332"/>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8FCC30C3-039D-3686-AA89-0BDB245B36A2}"/>
              </a:ext>
            </a:extLst>
          </p:cNvPr>
          <p:cNvSpPr txBox="1"/>
          <p:nvPr/>
        </p:nvSpPr>
        <p:spPr>
          <a:xfrm>
            <a:off x="6941456" y="3040434"/>
            <a:ext cx="3088433" cy="369332"/>
          </a:xfrm>
          <a:prstGeom prst="rect">
            <a:avLst/>
          </a:prstGeom>
          <a:noFill/>
        </p:spPr>
        <p:txBody>
          <a:bodyPr wrap="square" rtlCol="0">
            <a:spAutoFit/>
          </a:bodyPr>
          <a:lstStyle/>
          <a:p>
            <a:r>
              <a:rPr lang="en-US" dirty="0"/>
              <a:t>Forecast model error values</a:t>
            </a:r>
            <a:endParaRPr lang="en-IN" dirty="0"/>
          </a:p>
        </p:txBody>
      </p:sp>
      <p:sp>
        <p:nvSpPr>
          <p:cNvPr id="11" name="TextBox 10">
            <a:extLst>
              <a:ext uri="{FF2B5EF4-FFF2-40B4-BE49-F238E27FC236}">
                <a16:creationId xmlns:a16="http://schemas.microsoft.com/office/drawing/2014/main" id="{FFEEADA1-1EC2-4FB9-7D33-8A110518B6F4}"/>
              </a:ext>
            </a:extLst>
          </p:cNvPr>
          <p:cNvSpPr txBox="1"/>
          <p:nvPr/>
        </p:nvSpPr>
        <p:spPr>
          <a:xfrm>
            <a:off x="6802017" y="102626"/>
            <a:ext cx="3088433" cy="369332"/>
          </a:xfrm>
          <a:prstGeom prst="rect">
            <a:avLst/>
          </a:prstGeom>
          <a:noFill/>
        </p:spPr>
        <p:txBody>
          <a:bodyPr wrap="square" rtlCol="0">
            <a:spAutoFit/>
          </a:bodyPr>
          <a:lstStyle/>
          <a:p>
            <a:r>
              <a:rPr lang="en-US" dirty="0"/>
              <a:t>Predicted model error values</a:t>
            </a:r>
            <a:endParaRPr lang="en-IN" dirty="0"/>
          </a:p>
        </p:txBody>
      </p:sp>
    </p:spTree>
    <p:extLst>
      <p:ext uri="{BB962C8B-B14F-4D97-AF65-F5344CB8AC3E}">
        <p14:creationId xmlns:p14="http://schemas.microsoft.com/office/powerpoint/2010/main" val="31393795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10657830" y="6129850"/>
            <a:ext cx="1187051" cy="411359"/>
          </a:xfrm>
          <a:prstGeom prst="rect">
            <a:avLst/>
          </a:prstGeom>
          <a:noFill/>
          <a:ln>
            <a:noFill/>
          </a:ln>
        </p:spPr>
      </p:pic>
      <p:sp>
        <p:nvSpPr>
          <p:cNvPr id="3" name="TextBox 2">
            <a:extLst>
              <a:ext uri="{FF2B5EF4-FFF2-40B4-BE49-F238E27FC236}">
                <a16:creationId xmlns:a16="http://schemas.microsoft.com/office/drawing/2014/main" id="{22371DAC-C4A6-151C-3532-F79ED88B53B5}"/>
              </a:ext>
            </a:extLst>
          </p:cNvPr>
          <p:cNvSpPr txBox="1"/>
          <p:nvPr/>
        </p:nvSpPr>
        <p:spPr>
          <a:xfrm>
            <a:off x="0" y="0"/>
            <a:ext cx="5568304" cy="6740307"/>
          </a:xfrm>
          <a:prstGeom prst="rect">
            <a:avLst/>
          </a:prstGeom>
          <a:solidFill>
            <a:schemeClr val="accent1"/>
          </a:solidFill>
        </p:spPr>
        <p:txBody>
          <a:bodyPr wrap="square" rtlCol="0">
            <a:spAutoFit/>
          </a:bodyPr>
          <a:lstStyle/>
          <a:p>
            <a:pPr lvl="2"/>
            <a:r>
              <a:rPr lang="en-US" sz="4000" dirty="0">
                <a:solidFill>
                  <a:schemeClr val="bg1"/>
                </a:solidFill>
              </a:rPr>
              <a:t>                OBSERVATIONS</a:t>
            </a:r>
          </a:p>
          <a:p>
            <a:pPr lvl="7"/>
            <a:endParaRPr lang="en-US" sz="1600" dirty="0">
              <a:solidFill>
                <a:schemeClr val="bg1"/>
              </a:solidFill>
            </a:endParaRPr>
          </a:p>
          <a:p>
            <a:pPr marL="800100" lvl="1" indent="-342900">
              <a:buFont typeface="Arial" panose="020B0604020202020204" pitchFamily="34" charset="0"/>
              <a:buChar char="•"/>
            </a:pPr>
            <a:r>
              <a:rPr lang="en-US" sz="2400" dirty="0">
                <a:solidFill>
                  <a:schemeClr val="bg1"/>
                </a:solidFill>
              </a:rPr>
              <a:t>Forecasting error seems to be less for Random Forest model.</a:t>
            </a:r>
          </a:p>
          <a:p>
            <a:pPr marL="800100" lvl="1" indent="-342900">
              <a:buFont typeface="Arial" panose="020B0604020202020204" pitchFamily="34" charset="0"/>
              <a:buChar char="•"/>
            </a:pPr>
            <a:r>
              <a:rPr lang="en-US" sz="2400" dirty="0">
                <a:solidFill>
                  <a:schemeClr val="bg1"/>
                </a:solidFill>
              </a:rPr>
              <a:t>Hence forecasted the next 30 days power consumption from 2018 August 4 to 2018 September 2 using Random Forest model.</a:t>
            </a:r>
          </a:p>
          <a:p>
            <a:pPr marL="800100" lvl="1" indent="-342900">
              <a:buFont typeface="Arial" panose="020B0604020202020204" pitchFamily="34" charset="0"/>
              <a:buChar char="•"/>
            </a:pPr>
            <a:r>
              <a:rPr lang="en-US" sz="2400" dirty="0">
                <a:solidFill>
                  <a:schemeClr val="bg1"/>
                </a:solidFill>
              </a:rPr>
              <a:t>The forecasted value  is tabled.</a:t>
            </a:r>
          </a:p>
          <a:p>
            <a:pPr lvl="2"/>
            <a:endParaRPr lang="en-US" sz="2400" dirty="0">
              <a:solidFill>
                <a:schemeClr val="bg1"/>
              </a:solidFill>
            </a:endParaRPr>
          </a:p>
          <a:p>
            <a:pPr marL="1257300" lvl="2" indent="-342900">
              <a:buFont typeface="Arial" panose="020B0604020202020204" pitchFamily="34" charset="0"/>
              <a:buChar char="•"/>
            </a:pPr>
            <a:endParaRPr lang="en-US" sz="2400" dirty="0">
              <a:solidFill>
                <a:schemeClr val="bg1"/>
              </a:solidFill>
            </a:endParaRPr>
          </a:p>
          <a:p>
            <a:pPr marL="1257300" lvl="2" indent="-342900">
              <a:buFont typeface="Arial" panose="020B0604020202020204" pitchFamily="34" charset="0"/>
              <a:buChar char="•"/>
            </a:pPr>
            <a:endParaRPr lang="en-US" sz="2400" dirty="0">
              <a:solidFill>
                <a:schemeClr val="bg1"/>
              </a:solidFill>
            </a:endParaRPr>
          </a:p>
          <a:p>
            <a:pPr marL="1257300" lvl="2" indent="-342900">
              <a:buFont typeface="Arial" panose="020B0604020202020204" pitchFamily="34" charset="0"/>
              <a:buChar char="•"/>
            </a:pPr>
            <a:endParaRPr lang="en-US" sz="2400" dirty="0">
              <a:solidFill>
                <a:schemeClr val="bg1"/>
              </a:solidFill>
            </a:endParaRPr>
          </a:p>
          <a:p>
            <a:pPr marL="1257300" lvl="2" indent="-342900">
              <a:buFont typeface="Arial" panose="020B0604020202020204" pitchFamily="34" charset="0"/>
              <a:buChar char="•"/>
            </a:pPr>
            <a:endParaRPr lang="en-US" sz="2400" dirty="0">
              <a:solidFill>
                <a:schemeClr val="bg1"/>
              </a:solidFill>
            </a:endParaRPr>
          </a:p>
          <a:p>
            <a:pPr marL="1257300" lvl="2" indent="-342900">
              <a:buFont typeface="Arial" panose="020B0604020202020204" pitchFamily="34" charset="0"/>
              <a:buChar char="•"/>
            </a:pPr>
            <a:endParaRPr lang="en-US" sz="2400" dirty="0">
              <a:solidFill>
                <a:schemeClr val="bg1"/>
              </a:solidFill>
            </a:endParaRPr>
          </a:p>
          <a:p>
            <a:pPr marL="1257300" lvl="2" indent="-342900">
              <a:buFont typeface="Arial" panose="020B0604020202020204" pitchFamily="34" charset="0"/>
              <a:buChar char="•"/>
            </a:pPr>
            <a:endParaRPr lang="en-US" sz="2400" dirty="0">
              <a:solidFill>
                <a:schemeClr val="bg1"/>
              </a:solidFill>
            </a:endParaRPr>
          </a:p>
        </p:txBody>
      </p:sp>
      <p:sp>
        <p:nvSpPr>
          <p:cNvPr id="7" name="TextBox 6">
            <a:extLst>
              <a:ext uri="{FF2B5EF4-FFF2-40B4-BE49-F238E27FC236}">
                <a16:creationId xmlns:a16="http://schemas.microsoft.com/office/drawing/2014/main" id="{E6C5A7A0-1B4F-8599-9ABB-0C674A5ACB78}"/>
              </a:ext>
            </a:extLst>
          </p:cNvPr>
          <p:cNvSpPr txBox="1"/>
          <p:nvPr/>
        </p:nvSpPr>
        <p:spPr>
          <a:xfrm>
            <a:off x="6064379" y="102647"/>
            <a:ext cx="3088433"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EC42978A-0082-2C58-6BE6-379D70D399EA}"/>
              </a:ext>
            </a:extLst>
          </p:cNvPr>
          <p:cNvSpPr txBox="1"/>
          <p:nvPr/>
        </p:nvSpPr>
        <p:spPr>
          <a:xfrm>
            <a:off x="6623697" y="0"/>
            <a:ext cx="3088433" cy="369332"/>
          </a:xfrm>
          <a:prstGeom prst="rect">
            <a:avLst/>
          </a:prstGeom>
          <a:noFill/>
        </p:spPr>
        <p:txBody>
          <a:bodyPr wrap="square" rtlCol="0">
            <a:spAutoFit/>
          </a:bodyPr>
          <a:lstStyle/>
          <a:p>
            <a:endParaRPr lang="en-IN" dirty="0"/>
          </a:p>
        </p:txBody>
      </p:sp>
      <p:pic>
        <p:nvPicPr>
          <p:cNvPr id="12" name="Picture 11">
            <a:extLst>
              <a:ext uri="{FF2B5EF4-FFF2-40B4-BE49-F238E27FC236}">
                <a16:creationId xmlns:a16="http://schemas.microsoft.com/office/drawing/2014/main" id="{0EECF3E6-6666-54B9-873D-82551CF002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3696" y="18671"/>
            <a:ext cx="2529115" cy="6685877"/>
          </a:xfrm>
          <a:prstGeom prst="rect">
            <a:avLst/>
          </a:prstGeom>
          <a:ln>
            <a:solidFill>
              <a:schemeClr val="tx1"/>
            </a:solidFill>
          </a:ln>
        </p:spPr>
      </p:pic>
    </p:spTree>
    <p:extLst>
      <p:ext uri="{BB962C8B-B14F-4D97-AF65-F5344CB8AC3E}">
        <p14:creationId xmlns:p14="http://schemas.microsoft.com/office/powerpoint/2010/main" val="999510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10657830" y="6129850"/>
            <a:ext cx="1187051" cy="411359"/>
          </a:xfrm>
          <a:prstGeom prst="rect">
            <a:avLst/>
          </a:prstGeom>
          <a:noFill/>
          <a:ln>
            <a:noFill/>
          </a:ln>
        </p:spPr>
      </p:pic>
      <p:sp>
        <p:nvSpPr>
          <p:cNvPr id="3" name="TextBox 2">
            <a:extLst>
              <a:ext uri="{FF2B5EF4-FFF2-40B4-BE49-F238E27FC236}">
                <a16:creationId xmlns:a16="http://schemas.microsoft.com/office/drawing/2014/main" id="{22371DAC-C4A6-151C-3532-F79ED88B53B5}"/>
              </a:ext>
            </a:extLst>
          </p:cNvPr>
          <p:cNvSpPr txBox="1"/>
          <p:nvPr/>
        </p:nvSpPr>
        <p:spPr>
          <a:xfrm>
            <a:off x="0" y="0"/>
            <a:ext cx="12192000" cy="1569660"/>
          </a:xfrm>
          <a:prstGeom prst="rect">
            <a:avLst/>
          </a:prstGeom>
          <a:solidFill>
            <a:schemeClr val="accent1"/>
          </a:solidFill>
        </p:spPr>
        <p:txBody>
          <a:bodyPr wrap="square" rtlCol="0">
            <a:spAutoFit/>
          </a:bodyPr>
          <a:lstStyle/>
          <a:p>
            <a:pPr lvl="2">
              <a:lnSpc>
                <a:spcPct val="200000"/>
              </a:lnSpc>
            </a:pPr>
            <a:r>
              <a:rPr lang="en-US" sz="4000" dirty="0">
                <a:solidFill>
                  <a:schemeClr val="bg1"/>
                </a:solidFill>
              </a:rPr>
              <a:t>              FORECASTED RANDOM FOREST MODEL</a:t>
            </a:r>
          </a:p>
          <a:p>
            <a:pPr lvl="7"/>
            <a:endParaRPr lang="en-US" sz="1600" dirty="0">
              <a:solidFill>
                <a:schemeClr val="bg1"/>
              </a:solidFill>
            </a:endParaRPr>
          </a:p>
        </p:txBody>
      </p:sp>
      <p:sp>
        <p:nvSpPr>
          <p:cNvPr id="7" name="TextBox 6">
            <a:extLst>
              <a:ext uri="{FF2B5EF4-FFF2-40B4-BE49-F238E27FC236}">
                <a16:creationId xmlns:a16="http://schemas.microsoft.com/office/drawing/2014/main" id="{E6C5A7A0-1B4F-8599-9ABB-0C674A5ACB78}"/>
              </a:ext>
            </a:extLst>
          </p:cNvPr>
          <p:cNvSpPr txBox="1"/>
          <p:nvPr/>
        </p:nvSpPr>
        <p:spPr>
          <a:xfrm>
            <a:off x="6064379" y="102647"/>
            <a:ext cx="3088433"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EC42978A-0082-2C58-6BE6-379D70D399EA}"/>
              </a:ext>
            </a:extLst>
          </p:cNvPr>
          <p:cNvSpPr txBox="1"/>
          <p:nvPr/>
        </p:nvSpPr>
        <p:spPr>
          <a:xfrm>
            <a:off x="6623697" y="0"/>
            <a:ext cx="3088433" cy="369332"/>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B3E1176D-6BA9-EE8A-8DBC-2B1630F5B2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593" y="1802130"/>
            <a:ext cx="11118288" cy="4327720"/>
          </a:xfrm>
          <a:prstGeom prst="rect">
            <a:avLst/>
          </a:prstGeom>
        </p:spPr>
      </p:pic>
    </p:spTree>
    <p:extLst>
      <p:ext uri="{BB962C8B-B14F-4D97-AF65-F5344CB8AC3E}">
        <p14:creationId xmlns:p14="http://schemas.microsoft.com/office/powerpoint/2010/main" val="39535529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10657830" y="6129850"/>
            <a:ext cx="1187051" cy="411359"/>
          </a:xfrm>
          <a:prstGeom prst="rect">
            <a:avLst/>
          </a:prstGeom>
          <a:noFill/>
          <a:ln>
            <a:noFill/>
          </a:ln>
        </p:spPr>
      </p:pic>
      <p:sp>
        <p:nvSpPr>
          <p:cNvPr id="3" name="TextBox 2">
            <a:extLst>
              <a:ext uri="{FF2B5EF4-FFF2-40B4-BE49-F238E27FC236}">
                <a16:creationId xmlns:a16="http://schemas.microsoft.com/office/drawing/2014/main" id="{22371DAC-C4A6-151C-3532-F79ED88B53B5}"/>
              </a:ext>
            </a:extLst>
          </p:cNvPr>
          <p:cNvSpPr txBox="1"/>
          <p:nvPr/>
        </p:nvSpPr>
        <p:spPr>
          <a:xfrm>
            <a:off x="0" y="0"/>
            <a:ext cx="12192000" cy="1815882"/>
          </a:xfrm>
          <a:prstGeom prst="rect">
            <a:avLst/>
          </a:prstGeom>
          <a:solidFill>
            <a:schemeClr val="accent1"/>
          </a:solidFill>
        </p:spPr>
        <p:txBody>
          <a:bodyPr wrap="square" rtlCol="0">
            <a:spAutoFit/>
          </a:bodyPr>
          <a:lstStyle/>
          <a:p>
            <a:pPr lvl="2">
              <a:lnSpc>
                <a:spcPct val="200000"/>
              </a:lnSpc>
            </a:pPr>
            <a:r>
              <a:rPr lang="en-US" sz="4000" dirty="0">
                <a:solidFill>
                  <a:schemeClr val="bg1"/>
                </a:solidFill>
              </a:rPr>
              <a:t>              DEPLOYMENT – STREAMLIT APP</a:t>
            </a:r>
          </a:p>
          <a:p>
            <a:pPr marL="1200150" lvl="2" indent="-285750">
              <a:buFont typeface="Wingdings" panose="05000000000000000000" pitchFamily="2" charset="2"/>
              <a:buChar char="Ø"/>
            </a:pPr>
            <a:r>
              <a:rPr lang="en-US" sz="1600" dirty="0">
                <a:solidFill>
                  <a:schemeClr val="bg1"/>
                </a:solidFill>
              </a:rPr>
              <a:t>The Deployment is done with Streamlit: </a:t>
            </a:r>
          </a:p>
          <a:p>
            <a:pPr marL="1200150" lvl="2" indent="-285750">
              <a:buFont typeface="Wingdings" panose="05000000000000000000" pitchFamily="2" charset="2"/>
              <a:buChar char="Ø"/>
            </a:pPr>
            <a:r>
              <a:rPr lang="en-US" sz="1600" dirty="0">
                <a:solidFill>
                  <a:schemeClr val="bg1"/>
                </a:solidFill>
              </a:rPr>
              <a:t>The link to the app is: </a:t>
            </a:r>
            <a:r>
              <a:rPr lang="en-IN" sz="1600" dirty="0" err="1">
                <a:solidFill>
                  <a:schemeClr val="bg1"/>
                </a:solidFill>
                <a:hlinkClick r:id="rId4">
                  <a:extLst>
                    <a:ext uri="{A12FA001-AC4F-418D-AE19-62706E023703}">
                      <ahyp:hlinkClr xmlns:ahyp="http://schemas.microsoft.com/office/drawing/2018/hyperlinkcolor" val="tx"/>
                    </a:ext>
                  </a:extLst>
                </a:hlinkClick>
              </a:rPr>
              <a:t>Streamlit</a:t>
            </a:r>
            <a:r>
              <a:rPr lang="en-IN" sz="1600" dirty="0">
                <a:solidFill>
                  <a:schemeClr val="bg1"/>
                </a:solidFill>
                <a:hlinkClick r:id="rId4">
                  <a:extLst>
                    <a:ext uri="{A12FA001-AC4F-418D-AE19-62706E023703}">
                      <ahyp:hlinkClr xmlns:ahyp="http://schemas.microsoft.com/office/drawing/2018/hyperlinkcolor" val="tx"/>
                    </a:ext>
                  </a:extLst>
                </a:hlinkClick>
              </a:rPr>
              <a:t> (streamlitapp.com)</a:t>
            </a:r>
            <a:r>
              <a:rPr lang="en-US" sz="1600" dirty="0">
                <a:solidFill>
                  <a:schemeClr val="bg1"/>
                </a:solidFill>
              </a:rPr>
              <a:t> </a:t>
            </a:r>
          </a:p>
        </p:txBody>
      </p:sp>
      <p:sp>
        <p:nvSpPr>
          <p:cNvPr id="7" name="TextBox 6">
            <a:extLst>
              <a:ext uri="{FF2B5EF4-FFF2-40B4-BE49-F238E27FC236}">
                <a16:creationId xmlns:a16="http://schemas.microsoft.com/office/drawing/2014/main" id="{E6C5A7A0-1B4F-8599-9ABB-0C674A5ACB78}"/>
              </a:ext>
            </a:extLst>
          </p:cNvPr>
          <p:cNvSpPr txBox="1"/>
          <p:nvPr/>
        </p:nvSpPr>
        <p:spPr>
          <a:xfrm>
            <a:off x="6064379" y="102647"/>
            <a:ext cx="3088433"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EC42978A-0082-2C58-6BE6-379D70D399EA}"/>
              </a:ext>
            </a:extLst>
          </p:cNvPr>
          <p:cNvSpPr txBox="1"/>
          <p:nvPr/>
        </p:nvSpPr>
        <p:spPr>
          <a:xfrm>
            <a:off x="6623697" y="0"/>
            <a:ext cx="3088433" cy="369332"/>
          </a:xfrm>
          <a:prstGeom prst="rect">
            <a:avLst/>
          </a:prstGeom>
          <a:noFill/>
        </p:spPr>
        <p:txBody>
          <a:bodyPr wrap="square" rtlCol="0">
            <a:spAutoFit/>
          </a:bodyPr>
          <a:lstStyle/>
          <a:p>
            <a:endParaRPr lang="en-IN" dirty="0"/>
          </a:p>
        </p:txBody>
      </p:sp>
      <p:pic>
        <p:nvPicPr>
          <p:cNvPr id="11" name="Picture 10">
            <a:extLst>
              <a:ext uri="{FF2B5EF4-FFF2-40B4-BE49-F238E27FC236}">
                <a16:creationId xmlns:a16="http://schemas.microsoft.com/office/drawing/2014/main" id="{52734E90-01AD-31DF-99D4-4AE89D0AFD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917" y="1934460"/>
            <a:ext cx="10249632" cy="4869684"/>
          </a:xfrm>
          <a:prstGeom prst="rect">
            <a:avLst/>
          </a:prstGeom>
        </p:spPr>
      </p:pic>
    </p:spTree>
    <p:extLst>
      <p:ext uri="{BB962C8B-B14F-4D97-AF65-F5344CB8AC3E}">
        <p14:creationId xmlns:p14="http://schemas.microsoft.com/office/powerpoint/2010/main" val="22586913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60"/>
        <p:cNvGrpSpPr/>
        <p:nvPr/>
      </p:nvGrpSpPr>
      <p:grpSpPr>
        <a:xfrm>
          <a:off x="0" y="0"/>
          <a:ext cx="0" cy="0"/>
          <a:chOff x="0" y="0"/>
          <a:chExt cx="0" cy="0"/>
        </a:xfrm>
      </p:grpSpPr>
      <p:sp>
        <p:nvSpPr>
          <p:cNvPr id="361" name="Google Shape;361;p4"/>
          <p:cNvSpPr txBox="1"/>
          <p:nvPr/>
        </p:nvSpPr>
        <p:spPr>
          <a:xfrm>
            <a:off x="857251" y="1625831"/>
            <a:ext cx="11049000" cy="3293169"/>
          </a:xfrm>
          <a:prstGeom prst="rect">
            <a:avLst/>
          </a:prstGeom>
          <a:solidFill>
            <a:schemeClr val="accent1"/>
          </a:solidFill>
          <a:ln>
            <a:noFill/>
          </a:ln>
        </p:spPr>
        <p:txBody>
          <a:bodyPr spcFirstLastPara="1" wrap="square" lIns="91425" tIns="45700" rIns="91425" bIns="45700" anchor="t" anchorCtr="0">
            <a:spAutoFit/>
          </a:bodyPr>
          <a:lstStyle/>
          <a:p>
            <a:pPr lvl="5">
              <a:buClr>
                <a:srgbClr val="000000"/>
              </a:buClr>
              <a:buSzPts val="2800"/>
            </a:pPr>
            <a:r>
              <a:rPr lang="en-US" sz="6000" b="1" dirty="0">
                <a:solidFill>
                  <a:schemeClr val="bg1"/>
                </a:solidFill>
                <a:latin typeface="Arial"/>
                <a:ea typeface="Arial"/>
                <a:cs typeface="Arial"/>
                <a:sym typeface="Arial"/>
              </a:rPr>
              <a:t>		THANK</a:t>
            </a:r>
          </a:p>
          <a:p>
            <a:pPr lvl="5">
              <a:buClr>
                <a:srgbClr val="000000"/>
              </a:buClr>
              <a:buSzPts val="2800"/>
            </a:pPr>
            <a:r>
              <a:rPr lang="en-US" sz="6000" b="1" dirty="0">
                <a:solidFill>
                  <a:schemeClr val="bg1"/>
                </a:solidFill>
                <a:latin typeface="Arial"/>
                <a:ea typeface="Arial"/>
                <a:cs typeface="Arial"/>
                <a:sym typeface="Arial"/>
              </a:rPr>
              <a:t>		  YOU!</a:t>
            </a:r>
          </a:p>
          <a:p>
            <a:pPr lvl="2">
              <a:buClr>
                <a:srgbClr val="000000"/>
              </a:buClr>
              <a:buSzPts val="2800"/>
            </a:pPr>
            <a:endParaRPr lang="en-US" sz="4400" b="1" dirty="0">
              <a:solidFill>
                <a:schemeClr val="bg1"/>
              </a:solidFill>
              <a:latin typeface="Arial"/>
              <a:ea typeface="Arial"/>
              <a:cs typeface="Arial"/>
              <a:sym typeface="Arial"/>
            </a:endParaRPr>
          </a:p>
          <a:p>
            <a:pPr lvl="2">
              <a:buClr>
                <a:srgbClr val="000000"/>
              </a:buClr>
              <a:buSzPts val="2800"/>
            </a:pPr>
            <a:endParaRPr sz="4400" dirty="0">
              <a:solidFill>
                <a:schemeClr val="bg1"/>
              </a:solidFill>
              <a:latin typeface="Arial"/>
              <a:ea typeface="Arial"/>
              <a:cs typeface="Arial"/>
              <a:sym typeface="Arial"/>
            </a:endParaRPr>
          </a:p>
        </p:txBody>
      </p:sp>
      <p:pic>
        <p:nvPicPr>
          <p:cNvPr id="362" name="Google Shape;362;p4"/>
          <p:cNvPicPr preferRelativeResize="0"/>
          <p:nvPr/>
        </p:nvPicPr>
        <p:blipFill rotWithShape="1">
          <a:blip r:embed="rId3">
            <a:alphaModFix/>
          </a:blip>
          <a:srcRect/>
          <a:stretch/>
        </p:blipFill>
        <p:spPr>
          <a:xfrm>
            <a:off x="10719200" y="6272446"/>
            <a:ext cx="1187051" cy="411359"/>
          </a:xfrm>
          <a:prstGeom prst="rect">
            <a:avLst/>
          </a:prstGeom>
          <a:solidFill>
            <a:schemeClr val="bg1"/>
          </a:solidFill>
          <a:ln>
            <a:noFill/>
          </a:ln>
        </p:spPr>
      </p:pic>
      <p:cxnSp>
        <p:nvCxnSpPr>
          <p:cNvPr id="3" name="Straight Connector 2">
            <a:extLst>
              <a:ext uri="{FF2B5EF4-FFF2-40B4-BE49-F238E27FC236}">
                <a16:creationId xmlns:a16="http://schemas.microsoft.com/office/drawing/2014/main" id="{26ACB0D7-DC80-E40A-26CC-60F09CE8B16B}"/>
              </a:ext>
            </a:extLst>
          </p:cNvPr>
          <p:cNvCxnSpPr/>
          <p:nvPr/>
        </p:nvCxnSpPr>
        <p:spPr>
          <a:xfrm>
            <a:off x="4730620" y="3666931"/>
            <a:ext cx="2733870"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87343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pic>
        <p:nvPicPr>
          <p:cNvPr id="369" name="Google Shape;369;p5"/>
          <p:cNvPicPr preferRelativeResize="0"/>
          <p:nvPr/>
        </p:nvPicPr>
        <p:blipFill rotWithShape="1">
          <a:blip r:embed="rId3">
            <a:alphaModFix/>
          </a:blip>
          <a:srcRect/>
          <a:stretch/>
        </p:blipFill>
        <p:spPr>
          <a:xfrm>
            <a:off x="10648305" y="6281971"/>
            <a:ext cx="1187051" cy="411359"/>
          </a:xfrm>
          <a:prstGeom prst="rect">
            <a:avLst/>
          </a:prstGeom>
          <a:noFill/>
          <a:ln>
            <a:noFill/>
          </a:ln>
        </p:spPr>
      </p:pic>
      <p:sp>
        <p:nvSpPr>
          <p:cNvPr id="371" name="Google Shape;371;p5"/>
          <p:cNvSpPr txBox="1"/>
          <p:nvPr/>
        </p:nvSpPr>
        <p:spPr>
          <a:xfrm>
            <a:off x="0" y="0"/>
            <a:ext cx="5867903" cy="7971373"/>
          </a:xfrm>
          <a:prstGeom prst="rect">
            <a:avLst/>
          </a:prstGeom>
          <a:solidFill>
            <a:schemeClr val="accent1"/>
          </a:solidFill>
          <a:ln>
            <a:noFill/>
          </a:ln>
          <a:effectLst>
            <a:softEdge rad="31750"/>
          </a:effectLst>
        </p:spPr>
        <p:txBody>
          <a:bodyPr spcFirstLastPara="1" wrap="square" lIns="91425" tIns="45700" rIns="91425" bIns="45700" anchor="t" anchorCtr="0">
            <a:spAutoFit/>
          </a:bodyPr>
          <a:lstStyle/>
          <a:p>
            <a:pPr>
              <a:buClr>
                <a:srgbClr val="000000"/>
              </a:buClr>
              <a:buSzPts val="1800"/>
            </a:pPr>
            <a:endParaRPr lang="en-US" sz="4000" b="1" dirty="0">
              <a:solidFill>
                <a:srgbClr val="002776"/>
              </a:solidFill>
              <a:latin typeface="Arial"/>
              <a:ea typeface="Arial"/>
              <a:cs typeface="Arial"/>
              <a:sym typeface="Arial"/>
            </a:endParaRPr>
          </a:p>
          <a:p>
            <a:pPr>
              <a:buClr>
                <a:srgbClr val="000000"/>
              </a:buClr>
              <a:buSzPts val="1800"/>
            </a:pPr>
            <a:r>
              <a:rPr lang="en-US" sz="4000" b="1" dirty="0">
                <a:solidFill>
                  <a:srgbClr val="002776"/>
                </a:solidFill>
                <a:latin typeface="Arial"/>
                <a:ea typeface="Arial"/>
                <a:cs typeface="Arial"/>
                <a:sym typeface="Arial"/>
              </a:rPr>
              <a:t>  </a:t>
            </a:r>
            <a:r>
              <a:rPr lang="en-US" sz="4000" b="1" dirty="0">
                <a:solidFill>
                  <a:schemeClr val="bg1"/>
                </a:solidFill>
                <a:latin typeface="Arial"/>
                <a:ea typeface="Arial"/>
                <a:cs typeface="Arial"/>
                <a:sym typeface="Arial"/>
              </a:rPr>
              <a:t>Overview of Dataset</a:t>
            </a:r>
            <a:endParaRPr lang="en-US" sz="1400" dirty="0">
              <a:solidFill>
                <a:schemeClr val="bg1"/>
              </a:solidFill>
              <a:latin typeface="Arial"/>
              <a:ea typeface="Arial"/>
              <a:cs typeface="Arial"/>
              <a:sym typeface="Arial"/>
            </a:endParaRPr>
          </a:p>
          <a:p>
            <a:pPr>
              <a:buClr>
                <a:srgbClr val="000000"/>
              </a:buClr>
              <a:buSzPts val="1800"/>
            </a:pPr>
            <a:endParaRPr lang="en-US" sz="1400" dirty="0">
              <a:solidFill>
                <a:schemeClr val="bg1"/>
              </a:solidFill>
              <a:latin typeface="Arial"/>
              <a:ea typeface="Arial"/>
              <a:cs typeface="Arial"/>
              <a:sym typeface="Arial"/>
            </a:endParaRPr>
          </a:p>
          <a:p>
            <a:pPr>
              <a:buClr>
                <a:srgbClr val="000000"/>
              </a:buClr>
              <a:buSzPts val="1800"/>
            </a:pPr>
            <a:endParaRPr lang="en-US" sz="1400" dirty="0">
              <a:solidFill>
                <a:schemeClr val="bg1"/>
              </a:solidFill>
              <a:latin typeface="Arial"/>
              <a:ea typeface="Arial"/>
              <a:cs typeface="Arial"/>
              <a:sym typeface="Arial"/>
            </a:endParaRPr>
          </a:p>
          <a:p>
            <a:pPr>
              <a:buClr>
                <a:srgbClr val="000000"/>
              </a:buClr>
              <a:buSzPts val="1800"/>
            </a:pPr>
            <a:endParaRPr lang="en-US" dirty="0">
              <a:solidFill>
                <a:schemeClr val="bg1"/>
              </a:solidFill>
              <a:latin typeface="Arial"/>
              <a:ea typeface="Arial"/>
              <a:cs typeface="Arial"/>
              <a:sym typeface="Arial"/>
            </a:endParaRPr>
          </a:p>
          <a:p>
            <a:pPr>
              <a:buClr>
                <a:srgbClr val="000000"/>
              </a:buClr>
              <a:buSzPts val="1800"/>
            </a:pPr>
            <a:endParaRPr lang="en-US" sz="2000" dirty="0">
              <a:solidFill>
                <a:schemeClr val="bg1"/>
              </a:solidFill>
              <a:sym typeface="Arial"/>
            </a:endParaRPr>
          </a:p>
          <a:p>
            <a:pPr marL="742950" lvl="2" indent="-285750">
              <a:buClr>
                <a:schemeClr val="bg1"/>
              </a:buClr>
              <a:buSzPts val="1800"/>
              <a:buFont typeface="Wingdings" panose="05000000000000000000" pitchFamily="2" charset="2"/>
              <a:buChar char="Ø"/>
            </a:pPr>
            <a:r>
              <a:rPr lang="en-US" sz="2000" dirty="0">
                <a:solidFill>
                  <a:schemeClr val="bg1"/>
                </a:solidFill>
                <a:sym typeface="Arial"/>
              </a:rPr>
              <a:t>It’s a hourly power consumption data from 2002 April1 to 2018 August 3.</a:t>
            </a:r>
          </a:p>
          <a:p>
            <a:pPr marL="742950" lvl="2" indent="-285750">
              <a:buClr>
                <a:schemeClr val="bg1"/>
              </a:buClr>
              <a:buSzPts val="1800"/>
              <a:buFont typeface="Wingdings" panose="05000000000000000000" pitchFamily="2" charset="2"/>
              <a:buChar char="Ø"/>
            </a:pPr>
            <a:r>
              <a:rPr lang="en-US" sz="2000" dirty="0">
                <a:solidFill>
                  <a:schemeClr val="bg1"/>
                </a:solidFill>
                <a:sym typeface="Arial"/>
              </a:rPr>
              <a:t>The dataset name is PJMW_hourly.csv.</a:t>
            </a:r>
          </a:p>
          <a:p>
            <a:pPr marL="742950" lvl="2" indent="-285750">
              <a:buClr>
                <a:schemeClr val="bg1"/>
              </a:buClr>
              <a:buSzPts val="1800"/>
              <a:buFont typeface="Wingdings" panose="05000000000000000000" pitchFamily="2" charset="2"/>
              <a:buChar char="Ø"/>
            </a:pPr>
            <a:r>
              <a:rPr lang="en-US" sz="2000" dirty="0">
                <a:solidFill>
                  <a:schemeClr val="bg1"/>
                </a:solidFill>
                <a:sym typeface="Arial"/>
              </a:rPr>
              <a:t>Rows: 143206 , column: 1 which is the power consumption value with datetime as index</a:t>
            </a:r>
          </a:p>
          <a:p>
            <a:pPr marL="742950" lvl="2" indent="-285750">
              <a:buClr>
                <a:schemeClr val="bg1"/>
              </a:buClr>
              <a:buSzPts val="1800"/>
              <a:buFont typeface="Wingdings" panose="05000000000000000000" pitchFamily="2" charset="2"/>
              <a:buChar char="Ø"/>
            </a:pPr>
            <a:r>
              <a:rPr lang="en-US" sz="2000" dirty="0">
                <a:solidFill>
                  <a:schemeClr val="bg1"/>
                </a:solidFill>
                <a:sym typeface="Arial"/>
              </a:rPr>
              <a:t>Maximum power consumption is 9594 and it was in 2015</a:t>
            </a:r>
          </a:p>
          <a:p>
            <a:pPr marL="742950" lvl="2" indent="-285750">
              <a:buClr>
                <a:schemeClr val="bg1"/>
              </a:buClr>
              <a:buSzPts val="1800"/>
              <a:buFont typeface="Wingdings" panose="05000000000000000000" pitchFamily="2" charset="2"/>
              <a:buChar char="Ø"/>
            </a:pPr>
            <a:r>
              <a:rPr lang="en-US" sz="2000" dirty="0">
                <a:solidFill>
                  <a:schemeClr val="bg1"/>
                </a:solidFill>
                <a:sym typeface="Arial"/>
              </a:rPr>
              <a:t>Minimum power consumption is 487 and it was in 2003</a:t>
            </a:r>
          </a:p>
          <a:p>
            <a:pPr marL="742950" lvl="2" indent="-285750">
              <a:buClr>
                <a:schemeClr val="bg1"/>
              </a:buClr>
              <a:buSzPts val="1800"/>
              <a:buFont typeface="Wingdings" panose="05000000000000000000" pitchFamily="2" charset="2"/>
              <a:buChar char="Ø"/>
            </a:pPr>
            <a:r>
              <a:rPr lang="en-US" sz="2000" dirty="0">
                <a:solidFill>
                  <a:schemeClr val="bg1"/>
                </a:solidFill>
                <a:sym typeface="Arial"/>
              </a:rPr>
              <a:t>Missing hours : 30</a:t>
            </a:r>
          </a:p>
          <a:p>
            <a:pPr marL="742950" lvl="2" indent="-285750">
              <a:buClr>
                <a:schemeClr val="bg1"/>
              </a:buClr>
              <a:buSzPts val="1800"/>
              <a:buFont typeface="Wingdings" panose="05000000000000000000" pitchFamily="2" charset="2"/>
              <a:buChar char="Ø"/>
            </a:pPr>
            <a:r>
              <a:rPr lang="en-US" sz="2000" dirty="0">
                <a:solidFill>
                  <a:schemeClr val="bg1"/>
                </a:solidFill>
                <a:sym typeface="Arial"/>
              </a:rPr>
              <a:t>Duplicate hours : 4</a:t>
            </a:r>
          </a:p>
          <a:p>
            <a:pPr marL="742950" lvl="2" indent="-285750">
              <a:buClr>
                <a:schemeClr val="bg1"/>
              </a:buClr>
              <a:buSzPts val="1800"/>
              <a:buFont typeface="Wingdings" panose="05000000000000000000" pitchFamily="2" charset="2"/>
              <a:buChar char="Ø"/>
            </a:pPr>
            <a:r>
              <a:rPr lang="en-US" sz="2000" dirty="0">
                <a:solidFill>
                  <a:schemeClr val="bg1"/>
                </a:solidFill>
                <a:sym typeface="Arial"/>
              </a:rPr>
              <a:t>Outlier : 1</a:t>
            </a:r>
          </a:p>
          <a:p>
            <a:pPr>
              <a:buClr>
                <a:srgbClr val="000000"/>
              </a:buClr>
              <a:buSzPts val="1800"/>
            </a:pPr>
            <a:endParaRPr lang="en-US" sz="1400" dirty="0">
              <a:solidFill>
                <a:schemeClr val="bg1"/>
              </a:solidFill>
              <a:latin typeface="Arial"/>
              <a:ea typeface="Arial"/>
              <a:cs typeface="Arial"/>
              <a:sym typeface="Arial"/>
            </a:endParaRPr>
          </a:p>
          <a:p>
            <a:pPr>
              <a:buClr>
                <a:srgbClr val="000000"/>
              </a:buClr>
              <a:buSzPts val="1800"/>
            </a:pPr>
            <a:endParaRPr lang="en-US" sz="1400" dirty="0">
              <a:solidFill>
                <a:schemeClr val="bg1"/>
              </a:solidFill>
              <a:latin typeface="Arial"/>
              <a:ea typeface="Arial"/>
              <a:cs typeface="Arial"/>
              <a:sym typeface="Arial"/>
            </a:endParaRPr>
          </a:p>
          <a:p>
            <a:pPr>
              <a:buClr>
                <a:srgbClr val="000000"/>
              </a:buClr>
              <a:buSzPts val="1800"/>
            </a:pPr>
            <a:endParaRPr lang="en-US" sz="1400" dirty="0">
              <a:solidFill>
                <a:srgbClr val="000000"/>
              </a:solidFill>
              <a:latin typeface="Arial"/>
              <a:ea typeface="Arial"/>
              <a:cs typeface="Arial"/>
              <a:sym typeface="Arial"/>
            </a:endParaRPr>
          </a:p>
          <a:p>
            <a:pPr>
              <a:buClr>
                <a:srgbClr val="000000"/>
              </a:buClr>
              <a:buSzPts val="1800"/>
            </a:pPr>
            <a:endParaRPr lang="en-US" sz="1400" dirty="0">
              <a:solidFill>
                <a:srgbClr val="000000"/>
              </a:solidFill>
              <a:latin typeface="Arial"/>
              <a:ea typeface="Arial"/>
              <a:cs typeface="Arial"/>
              <a:sym typeface="Arial"/>
            </a:endParaRPr>
          </a:p>
          <a:p>
            <a:pPr>
              <a:buClr>
                <a:srgbClr val="000000"/>
              </a:buClr>
              <a:buSzPts val="1800"/>
            </a:pPr>
            <a:endParaRPr lang="en-US" sz="1400" dirty="0">
              <a:solidFill>
                <a:srgbClr val="000000"/>
              </a:solidFill>
              <a:latin typeface="Arial"/>
              <a:ea typeface="Arial"/>
              <a:cs typeface="Arial"/>
              <a:sym typeface="Arial"/>
            </a:endParaRPr>
          </a:p>
          <a:p>
            <a:pPr>
              <a:buClr>
                <a:srgbClr val="000000"/>
              </a:buClr>
              <a:buSzPts val="1800"/>
            </a:pPr>
            <a:endParaRPr lang="en-US" sz="1400" dirty="0">
              <a:solidFill>
                <a:srgbClr val="000000"/>
              </a:solidFill>
              <a:latin typeface="Arial"/>
              <a:ea typeface="Arial"/>
              <a:cs typeface="Arial"/>
              <a:sym typeface="Arial"/>
            </a:endParaRPr>
          </a:p>
          <a:p>
            <a:pPr>
              <a:buClr>
                <a:srgbClr val="000000"/>
              </a:buClr>
              <a:buSzPts val="1800"/>
            </a:pPr>
            <a:endParaRPr lang="en-US" sz="1400" dirty="0">
              <a:solidFill>
                <a:srgbClr val="000000"/>
              </a:solidFill>
              <a:latin typeface="Arial"/>
              <a:ea typeface="Arial"/>
              <a:cs typeface="Arial"/>
              <a:sym typeface="Arial"/>
            </a:endParaRPr>
          </a:p>
          <a:p>
            <a:pPr>
              <a:buClr>
                <a:srgbClr val="000000"/>
              </a:buClr>
              <a:buSzPts val="1800"/>
            </a:pPr>
            <a:endParaRPr lang="en-US" sz="1400" dirty="0">
              <a:solidFill>
                <a:srgbClr val="000000"/>
              </a:solidFill>
              <a:latin typeface="Arial"/>
              <a:ea typeface="Arial"/>
              <a:cs typeface="Arial"/>
              <a:sym typeface="Arial"/>
            </a:endParaRPr>
          </a:p>
          <a:p>
            <a:pPr>
              <a:buClr>
                <a:srgbClr val="000000"/>
              </a:buClr>
              <a:buSzPts val="1800"/>
            </a:pPr>
            <a:endParaRPr sz="1400"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86B48E8B-7D0B-86ED-D61F-F7A8C02C04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579225"/>
            <a:ext cx="2577717" cy="2640740"/>
          </a:xfrm>
          <a:prstGeom prst="rect">
            <a:avLst/>
          </a:prstGeom>
          <a:ln>
            <a:solidFill>
              <a:schemeClr val="bg1">
                <a:lumMod val="95000"/>
              </a:schemeClr>
            </a:solidFill>
          </a:ln>
        </p:spPr>
      </p:pic>
      <p:pic>
        <p:nvPicPr>
          <p:cNvPr id="5" name="Picture 4">
            <a:extLst>
              <a:ext uri="{FF2B5EF4-FFF2-40B4-BE49-F238E27FC236}">
                <a16:creationId xmlns:a16="http://schemas.microsoft.com/office/drawing/2014/main" id="{1365D0AE-209A-44F9-5EA9-76B30C4D75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846910"/>
            <a:ext cx="2461803" cy="2640740"/>
          </a:xfrm>
          <a:prstGeom prst="rect">
            <a:avLst/>
          </a:prstGeom>
          <a:ln>
            <a:solidFill>
              <a:schemeClr val="bg1">
                <a:lumMod val="95000"/>
              </a:schemeClr>
            </a:solidFill>
          </a:ln>
        </p:spPr>
      </p:pic>
      <p:pic>
        <p:nvPicPr>
          <p:cNvPr id="7" name="Picture 6">
            <a:extLst>
              <a:ext uri="{FF2B5EF4-FFF2-40B4-BE49-F238E27FC236}">
                <a16:creationId xmlns:a16="http://schemas.microsoft.com/office/drawing/2014/main" id="{B3F919D0-C376-6A3B-538F-5C76C6B37B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2478" y="2074529"/>
            <a:ext cx="2099388" cy="3090643"/>
          </a:xfrm>
          <a:prstGeom prst="rect">
            <a:avLst/>
          </a:prstGeom>
          <a:ln>
            <a:solidFill>
              <a:schemeClr val="bg1">
                <a:lumMod val="95000"/>
              </a:schemeClr>
            </a:solidFill>
          </a:ln>
        </p:spPr>
      </p:pic>
      <p:sp>
        <p:nvSpPr>
          <p:cNvPr id="8" name="TextBox 7">
            <a:extLst>
              <a:ext uri="{FF2B5EF4-FFF2-40B4-BE49-F238E27FC236}">
                <a16:creationId xmlns:a16="http://schemas.microsoft.com/office/drawing/2014/main" id="{BE1C526F-9552-5AAC-76D9-1F0B2C948F2B}"/>
              </a:ext>
            </a:extLst>
          </p:cNvPr>
          <p:cNvSpPr txBox="1"/>
          <p:nvPr/>
        </p:nvSpPr>
        <p:spPr>
          <a:xfrm>
            <a:off x="6324099" y="161315"/>
            <a:ext cx="1848351" cy="338554"/>
          </a:xfrm>
          <a:prstGeom prst="rect">
            <a:avLst/>
          </a:prstGeom>
          <a:noFill/>
        </p:spPr>
        <p:txBody>
          <a:bodyPr wrap="square" rtlCol="0">
            <a:spAutoFit/>
          </a:bodyPr>
          <a:lstStyle/>
          <a:p>
            <a:r>
              <a:rPr lang="en-US" sz="1600" b="1" dirty="0"/>
              <a:t>Head (5) :</a:t>
            </a:r>
            <a:endParaRPr lang="en-IN" sz="1600" b="1" dirty="0"/>
          </a:p>
        </p:txBody>
      </p:sp>
      <p:sp>
        <p:nvSpPr>
          <p:cNvPr id="9" name="TextBox 8">
            <a:extLst>
              <a:ext uri="{FF2B5EF4-FFF2-40B4-BE49-F238E27FC236}">
                <a16:creationId xmlns:a16="http://schemas.microsoft.com/office/drawing/2014/main" id="{082B202A-F93A-8C25-6751-C50A7D5DEA0D}"/>
              </a:ext>
            </a:extLst>
          </p:cNvPr>
          <p:cNvSpPr txBox="1"/>
          <p:nvPr/>
        </p:nvSpPr>
        <p:spPr>
          <a:xfrm>
            <a:off x="6475381" y="3429000"/>
            <a:ext cx="1925670" cy="338554"/>
          </a:xfrm>
          <a:prstGeom prst="rect">
            <a:avLst/>
          </a:prstGeom>
          <a:noFill/>
        </p:spPr>
        <p:txBody>
          <a:bodyPr wrap="square" rtlCol="0">
            <a:spAutoFit/>
          </a:bodyPr>
          <a:lstStyle/>
          <a:p>
            <a:r>
              <a:rPr lang="en-US" sz="1600" b="1" dirty="0"/>
              <a:t>Tail (5) :</a:t>
            </a:r>
            <a:endParaRPr lang="en-IN" sz="1600" b="1" dirty="0"/>
          </a:p>
        </p:txBody>
      </p:sp>
      <p:sp>
        <p:nvSpPr>
          <p:cNvPr id="10" name="TextBox 9">
            <a:extLst>
              <a:ext uri="{FF2B5EF4-FFF2-40B4-BE49-F238E27FC236}">
                <a16:creationId xmlns:a16="http://schemas.microsoft.com/office/drawing/2014/main" id="{DE3D5D71-58A6-1BA5-2374-9C384ED7B4E8}"/>
              </a:ext>
            </a:extLst>
          </p:cNvPr>
          <p:cNvSpPr txBox="1"/>
          <p:nvPr/>
        </p:nvSpPr>
        <p:spPr>
          <a:xfrm>
            <a:off x="9598611" y="1561041"/>
            <a:ext cx="1767123" cy="338554"/>
          </a:xfrm>
          <a:prstGeom prst="rect">
            <a:avLst/>
          </a:prstGeom>
          <a:noFill/>
        </p:spPr>
        <p:txBody>
          <a:bodyPr wrap="square" rtlCol="0">
            <a:spAutoFit/>
          </a:bodyPr>
          <a:lstStyle/>
          <a:p>
            <a:r>
              <a:rPr lang="en-US" sz="1600" b="1" dirty="0"/>
              <a:t>Data description</a:t>
            </a:r>
            <a:endParaRPr lang="en-IN" sz="16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60"/>
        <p:cNvGrpSpPr/>
        <p:nvPr/>
      </p:nvGrpSpPr>
      <p:grpSpPr>
        <a:xfrm>
          <a:off x="0" y="0"/>
          <a:ext cx="0" cy="0"/>
          <a:chOff x="0" y="0"/>
          <a:chExt cx="0" cy="0"/>
        </a:xfrm>
      </p:grpSpPr>
      <p:sp>
        <p:nvSpPr>
          <p:cNvPr id="361" name="Google Shape;361;p4"/>
          <p:cNvSpPr txBox="1"/>
          <p:nvPr/>
        </p:nvSpPr>
        <p:spPr>
          <a:xfrm>
            <a:off x="857251" y="1625831"/>
            <a:ext cx="11049000" cy="3477835"/>
          </a:xfrm>
          <a:prstGeom prst="rect">
            <a:avLst/>
          </a:prstGeom>
          <a:solidFill>
            <a:schemeClr val="accent1"/>
          </a:solidFill>
          <a:ln>
            <a:noFill/>
          </a:ln>
        </p:spPr>
        <p:txBody>
          <a:bodyPr spcFirstLastPara="1" wrap="square" lIns="91425" tIns="45700" rIns="91425" bIns="45700" anchor="t" anchorCtr="0">
            <a:spAutoFit/>
          </a:bodyPr>
          <a:lstStyle/>
          <a:p>
            <a:pPr lvl="2">
              <a:buClr>
                <a:srgbClr val="000000"/>
              </a:buClr>
              <a:buSzPts val="2800"/>
            </a:pPr>
            <a:r>
              <a:rPr lang="en-US" sz="4400" b="1" dirty="0">
                <a:solidFill>
                  <a:schemeClr val="bg1"/>
                </a:solidFill>
                <a:latin typeface="Arial"/>
                <a:ea typeface="Arial"/>
                <a:cs typeface="Arial"/>
                <a:sym typeface="Arial"/>
              </a:rPr>
              <a:t>Exploratory Data Analysis (EDA) </a:t>
            </a:r>
          </a:p>
          <a:p>
            <a:pPr lvl="2">
              <a:buClr>
                <a:srgbClr val="000000"/>
              </a:buClr>
              <a:buSzPts val="2800"/>
            </a:pPr>
            <a:r>
              <a:rPr lang="en-US" sz="4400" b="1" dirty="0">
                <a:solidFill>
                  <a:schemeClr val="bg1"/>
                </a:solidFill>
              </a:rPr>
              <a:t>		   		 </a:t>
            </a:r>
            <a:r>
              <a:rPr lang="en-US" sz="4400" b="1" dirty="0">
                <a:solidFill>
                  <a:schemeClr val="bg1"/>
                </a:solidFill>
                <a:latin typeface="Arial"/>
                <a:ea typeface="Arial"/>
                <a:cs typeface="Arial"/>
                <a:sym typeface="Arial"/>
              </a:rPr>
              <a:t>and </a:t>
            </a:r>
            <a:endParaRPr sz="4400" dirty="0">
              <a:solidFill>
                <a:schemeClr val="bg1"/>
              </a:solidFill>
              <a:latin typeface="Arial"/>
              <a:ea typeface="Arial"/>
              <a:cs typeface="Arial"/>
              <a:sym typeface="Arial"/>
            </a:endParaRPr>
          </a:p>
          <a:p>
            <a:pPr lvl="2">
              <a:buClr>
                <a:srgbClr val="000000"/>
              </a:buClr>
              <a:buSzPts val="2800"/>
            </a:pPr>
            <a:r>
              <a:rPr lang="en-US" sz="4400" b="1" dirty="0">
                <a:solidFill>
                  <a:schemeClr val="bg1"/>
                </a:solidFill>
                <a:latin typeface="Arial"/>
                <a:ea typeface="Arial"/>
                <a:cs typeface="Arial"/>
                <a:sym typeface="Arial"/>
              </a:rPr>
              <a:t>		Feature Engineering</a:t>
            </a:r>
          </a:p>
          <a:p>
            <a:pPr lvl="2">
              <a:buClr>
                <a:srgbClr val="000000"/>
              </a:buClr>
              <a:buSzPts val="2800"/>
            </a:pPr>
            <a:endParaRPr lang="en-US" sz="4400" b="1" dirty="0">
              <a:solidFill>
                <a:schemeClr val="bg1"/>
              </a:solidFill>
              <a:latin typeface="Arial"/>
              <a:ea typeface="Arial"/>
              <a:cs typeface="Arial"/>
              <a:sym typeface="Arial"/>
            </a:endParaRPr>
          </a:p>
          <a:p>
            <a:pPr lvl="2">
              <a:buClr>
                <a:srgbClr val="000000"/>
              </a:buClr>
              <a:buSzPts val="2800"/>
            </a:pPr>
            <a:endParaRPr sz="4400" dirty="0">
              <a:solidFill>
                <a:schemeClr val="bg1"/>
              </a:solidFill>
              <a:latin typeface="Arial"/>
              <a:ea typeface="Arial"/>
              <a:cs typeface="Arial"/>
              <a:sym typeface="Arial"/>
            </a:endParaRPr>
          </a:p>
        </p:txBody>
      </p:sp>
      <p:pic>
        <p:nvPicPr>
          <p:cNvPr id="362" name="Google Shape;362;p4"/>
          <p:cNvPicPr preferRelativeResize="0"/>
          <p:nvPr/>
        </p:nvPicPr>
        <p:blipFill rotWithShape="1">
          <a:blip r:embed="rId3">
            <a:alphaModFix/>
          </a:blip>
          <a:srcRect/>
          <a:stretch/>
        </p:blipFill>
        <p:spPr>
          <a:xfrm>
            <a:off x="10719200" y="6272446"/>
            <a:ext cx="1187051" cy="411359"/>
          </a:xfrm>
          <a:prstGeom prst="rect">
            <a:avLst/>
          </a:prstGeom>
          <a:solidFill>
            <a:schemeClr val="bg1"/>
          </a:solid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10724505" y="6063673"/>
            <a:ext cx="1187051" cy="411359"/>
          </a:xfrm>
          <a:prstGeom prst="rect">
            <a:avLst/>
          </a:prstGeom>
          <a:noFill/>
          <a:ln>
            <a:noFill/>
          </a:ln>
        </p:spPr>
      </p:pic>
      <p:sp>
        <p:nvSpPr>
          <p:cNvPr id="3" name="TextBox 2">
            <a:extLst>
              <a:ext uri="{FF2B5EF4-FFF2-40B4-BE49-F238E27FC236}">
                <a16:creationId xmlns:a16="http://schemas.microsoft.com/office/drawing/2014/main" id="{22371DAC-C4A6-151C-3532-F79ED88B53B5}"/>
              </a:ext>
            </a:extLst>
          </p:cNvPr>
          <p:cNvSpPr txBox="1"/>
          <p:nvPr/>
        </p:nvSpPr>
        <p:spPr>
          <a:xfrm>
            <a:off x="0" y="922616"/>
            <a:ext cx="12192000" cy="2554545"/>
          </a:xfrm>
          <a:prstGeom prst="rect">
            <a:avLst/>
          </a:prstGeom>
          <a:solidFill>
            <a:schemeClr val="accent1"/>
          </a:solidFill>
        </p:spPr>
        <p:txBody>
          <a:bodyPr wrap="square" rtlCol="0">
            <a:spAutoFit/>
          </a:bodyPr>
          <a:lstStyle/>
          <a:p>
            <a:endParaRPr lang="en-US" sz="2000" dirty="0">
              <a:solidFill>
                <a:schemeClr val="bg1"/>
              </a:solidFill>
            </a:endParaRPr>
          </a:p>
          <a:p>
            <a:pPr marL="285750" indent="-285750">
              <a:buFont typeface="Wingdings" panose="05000000000000000000" pitchFamily="2" charset="2"/>
              <a:buChar char="Ø"/>
            </a:pPr>
            <a:r>
              <a:rPr lang="en-US" sz="2000" dirty="0">
                <a:solidFill>
                  <a:schemeClr val="bg1"/>
                </a:solidFill>
              </a:rPr>
              <a:t>Sorted the data to arrange it in ascending order.</a:t>
            </a:r>
          </a:p>
          <a:p>
            <a:pPr marL="285750" indent="-285750">
              <a:buFont typeface="Wingdings" panose="05000000000000000000" pitchFamily="2" charset="2"/>
              <a:buChar char="Ø"/>
            </a:pPr>
            <a:r>
              <a:rPr lang="en-US" sz="2000" dirty="0">
                <a:solidFill>
                  <a:schemeClr val="bg1"/>
                </a:solidFill>
              </a:rPr>
              <a:t>Removed the duplicate hours.</a:t>
            </a:r>
          </a:p>
          <a:p>
            <a:pPr marL="285750" indent="-285750">
              <a:buFont typeface="Wingdings" panose="05000000000000000000" pitchFamily="2" charset="2"/>
              <a:buChar char="Ø"/>
            </a:pPr>
            <a:r>
              <a:rPr lang="en-US" sz="2000" dirty="0">
                <a:solidFill>
                  <a:schemeClr val="bg1"/>
                </a:solidFill>
              </a:rPr>
              <a:t>Imputed the missing hours with the average of above and below power consumption data using interpolation method.</a:t>
            </a:r>
          </a:p>
          <a:p>
            <a:pPr marL="285750" indent="-285750">
              <a:buFont typeface="Wingdings" panose="05000000000000000000" pitchFamily="2" charset="2"/>
              <a:buChar char="Ø"/>
            </a:pPr>
            <a:r>
              <a:rPr lang="en-US" sz="2000" dirty="0">
                <a:solidFill>
                  <a:schemeClr val="bg1"/>
                </a:solidFill>
              </a:rPr>
              <a:t>Replaced the outlier using the interpolation linear method.</a:t>
            </a:r>
          </a:p>
          <a:p>
            <a:pPr marL="285750" indent="-285750">
              <a:buFont typeface="Wingdings" panose="05000000000000000000" pitchFamily="2" charset="2"/>
              <a:buChar char="Ø"/>
            </a:pPr>
            <a:r>
              <a:rPr lang="en-US" sz="2000" dirty="0">
                <a:solidFill>
                  <a:schemeClr val="bg1"/>
                </a:solidFill>
              </a:rPr>
              <a:t>Extracted the hour, day, month, year and week name into separate column for checking the seasonality. </a:t>
            </a:r>
          </a:p>
          <a:p>
            <a:pPr marL="285750" indent="-285750">
              <a:buFont typeface="Wingdings" panose="05000000000000000000" pitchFamily="2" charset="2"/>
              <a:buChar char="Ø"/>
            </a:pPr>
            <a:endParaRPr lang="en-US" sz="2000" dirty="0">
              <a:solidFill>
                <a:schemeClr val="bg1"/>
              </a:solidFill>
            </a:endParaRPr>
          </a:p>
        </p:txBody>
      </p:sp>
      <p:pic>
        <p:nvPicPr>
          <p:cNvPr id="5" name="Picture 4">
            <a:extLst>
              <a:ext uri="{FF2B5EF4-FFF2-40B4-BE49-F238E27FC236}">
                <a16:creationId xmlns:a16="http://schemas.microsoft.com/office/drawing/2014/main" id="{E3B4618E-DF68-645C-840D-A1146B12AE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4989" y="3914030"/>
            <a:ext cx="6111240" cy="2682240"/>
          </a:xfrm>
          <a:prstGeom prst="rect">
            <a:avLst/>
          </a:prstGeom>
          <a:ln>
            <a:solidFill>
              <a:schemeClr val="bg1">
                <a:lumMod val="95000"/>
              </a:schemeClr>
            </a:solidFill>
          </a:ln>
        </p:spPr>
      </p:pic>
      <p:sp>
        <p:nvSpPr>
          <p:cNvPr id="6" name="TextBox 5">
            <a:extLst>
              <a:ext uri="{FF2B5EF4-FFF2-40B4-BE49-F238E27FC236}">
                <a16:creationId xmlns:a16="http://schemas.microsoft.com/office/drawing/2014/main" id="{7458E5BD-85B1-3F5B-AAA2-4C8CFC1A88CF}"/>
              </a:ext>
            </a:extLst>
          </p:cNvPr>
          <p:cNvSpPr txBox="1"/>
          <p:nvPr/>
        </p:nvSpPr>
        <p:spPr>
          <a:xfrm>
            <a:off x="422016" y="3477161"/>
            <a:ext cx="4189445" cy="338554"/>
          </a:xfrm>
          <a:prstGeom prst="rect">
            <a:avLst/>
          </a:prstGeom>
          <a:noFill/>
        </p:spPr>
        <p:txBody>
          <a:bodyPr wrap="square" rtlCol="0">
            <a:spAutoFit/>
          </a:bodyPr>
          <a:lstStyle/>
          <a:p>
            <a:r>
              <a:rPr lang="en-US" sz="1600" dirty="0"/>
              <a:t>The cleaned data set is plotted as: </a:t>
            </a:r>
            <a:endParaRPr lang="en-IN" sz="1600" dirty="0"/>
          </a:p>
        </p:txBody>
      </p:sp>
      <p:sp>
        <p:nvSpPr>
          <p:cNvPr id="2" name="TextBox 1">
            <a:extLst>
              <a:ext uri="{FF2B5EF4-FFF2-40B4-BE49-F238E27FC236}">
                <a16:creationId xmlns:a16="http://schemas.microsoft.com/office/drawing/2014/main" id="{5984EF2F-6598-CB20-5D96-EA6D1C3ED867}"/>
              </a:ext>
            </a:extLst>
          </p:cNvPr>
          <p:cNvSpPr txBox="1"/>
          <p:nvPr/>
        </p:nvSpPr>
        <p:spPr>
          <a:xfrm>
            <a:off x="0" y="-99029"/>
            <a:ext cx="12192000" cy="1169551"/>
          </a:xfrm>
          <a:prstGeom prst="rect">
            <a:avLst/>
          </a:prstGeom>
          <a:solidFill>
            <a:schemeClr val="accent1"/>
          </a:solidFill>
        </p:spPr>
        <p:txBody>
          <a:bodyPr wrap="square" tIns="457200" bIns="91440" rtlCol="0">
            <a:spAutoFit/>
          </a:bodyPr>
          <a:lstStyle/>
          <a:p>
            <a:r>
              <a:rPr lang="en-US" sz="4000" b="1" dirty="0">
                <a:solidFill>
                  <a:srgbClr val="002776"/>
                </a:solidFill>
                <a:latin typeface="Arial"/>
                <a:ea typeface="Arial"/>
                <a:cs typeface="Arial"/>
                <a:sym typeface="Arial"/>
              </a:rPr>
              <a:t>						</a:t>
            </a:r>
            <a:r>
              <a:rPr lang="en-US" sz="4000" b="1" dirty="0">
                <a:solidFill>
                  <a:schemeClr val="bg1"/>
                </a:solidFill>
                <a:latin typeface="Arial"/>
                <a:ea typeface="Arial"/>
                <a:cs typeface="Arial"/>
                <a:sym typeface="Arial"/>
              </a:rPr>
              <a:t>EDA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10724505" y="6272446"/>
            <a:ext cx="1187051" cy="411359"/>
          </a:xfrm>
          <a:prstGeom prst="rect">
            <a:avLst/>
          </a:prstGeom>
          <a:noFill/>
          <a:ln>
            <a:noFill/>
          </a:ln>
        </p:spPr>
      </p:pic>
      <p:sp>
        <p:nvSpPr>
          <p:cNvPr id="3" name="TextBox 2">
            <a:extLst>
              <a:ext uri="{FF2B5EF4-FFF2-40B4-BE49-F238E27FC236}">
                <a16:creationId xmlns:a16="http://schemas.microsoft.com/office/drawing/2014/main" id="{22371DAC-C4A6-151C-3532-F79ED88B53B5}"/>
              </a:ext>
            </a:extLst>
          </p:cNvPr>
          <p:cNvSpPr txBox="1"/>
          <p:nvPr/>
        </p:nvSpPr>
        <p:spPr>
          <a:xfrm>
            <a:off x="0" y="0"/>
            <a:ext cx="12192000" cy="2677656"/>
          </a:xfrm>
          <a:prstGeom prst="rect">
            <a:avLst/>
          </a:prstGeom>
          <a:solidFill>
            <a:schemeClr val="accent1"/>
          </a:solidFill>
        </p:spPr>
        <p:txBody>
          <a:bodyPr wrap="square" rtlCol="0">
            <a:spAutoFit/>
          </a:bodyPr>
          <a:lstStyle/>
          <a:p>
            <a:r>
              <a:rPr lang="en-US" sz="4000" dirty="0"/>
              <a:t>					</a:t>
            </a:r>
            <a:r>
              <a:rPr lang="en-US" sz="4000" dirty="0">
                <a:solidFill>
                  <a:schemeClr val="bg1"/>
                </a:solidFill>
              </a:rPr>
              <a:t>Yearly trend</a:t>
            </a:r>
            <a:endParaRPr lang="en-US" sz="4000" dirty="0"/>
          </a:p>
          <a:p>
            <a:pPr lvl="2"/>
            <a:endParaRPr lang="en-US" sz="2800" dirty="0">
              <a:solidFill>
                <a:schemeClr val="bg1"/>
              </a:solidFill>
            </a:endParaRPr>
          </a:p>
          <a:p>
            <a:pPr lvl="2"/>
            <a:r>
              <a:rPr lang="en-US" sz="2800" dirty="0">
                <a:solidFill>
                  <a:schemeClr val="bg1"/>
                </a:solidFill>
              </a:rPr>
              <a:t>Yearly trend analysis:</a:t>
            </a:r>
          </a:p>
          <a:p>
            <a:pPr lvl="2"/>
            <a:r>
              <a:rPr lang="en-US" sz="2400" dirty="0">
                <a:solidFill>
                  <a:schemeClr val="bg1"/>
                </a:solidFill>
              </a:rPr>
              <a:t>The plotted graph shows that 2005 have the highest and 2009 have the lowest power consumption.</a:t>
            </a:r>
          </a:p>
          <a:p>
            <a:pPr lvl="2"/>
            <a:endParaRPr lang="en-IN" sz="2400" dirty="0">
              <a:solidFill>
                <a:schemeClr val="bg1"/>
              </a:solidFill>
            </a:endParaRPr>
          </a:p>
        </p:txBody>
      </p:sp>
      <p:pic>
        <p:nvPicPr>
          <p:cNvPr id="4" name="Picture 3">
            <a:extLst>
              <a:ext uri="{FF2B5EF4-FFF2-40B4-BE49-F238E27FC236}">
                <a16:creationId xmlns:a16="http://schemas.microsoft.com/office/drawing/2014/main" id="{39298D29-E2C6-6D73-D9EA-4C65083DF3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845" y="2953700"/>
            <a:ext cx="10082660" cy="3483986"/>
          </a:xfrm>
          <a:prstGeom prst="rect">
            <a:avLst/>
          </a:prstGeom>
          <a:ln>
            <a:solidFill>
              <a:schemeClr val="bg1">
                <a:lumMod val="95000"/>
              </a:schemeClr>
            </a:solidFill>
          </a:ln>
        </p:spPr>
      </p:pic>
    </p:spTree>
    <p:extLst>
      <p:ext uri="{BB962C8B-B14F-4D97-AF65-F5344CB8AC3E}">
        <p14:creationId xmlns:p14="http://schemas.microsoft.com/office/powerpoint/2010/main" val="3111310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10724505" y="6159766"/>
            <a:ext cx="1187051" cy="411359"/>
          </a:xfrm>
          <a:prstGeom prst="rect">
            <a:avLst/>
          </a:prstGeom>
          <a:noFill/>
          <a:ln>
            <a:noFill/>
          </a:ln>
        </p:spPr>
      </p:pic>
      <p:sp>
        <p:nvSpPr>
          <p:cNvPr id="3" name="TextBox 2">
            <a:extLst>
              <a:ext uri="{FF2B5EF4-FFF2-40B4-BE49-F238E27FC236}">
                <a16:creationId xmlns:a16="http://schemas.microsoft.com/office/drawing/2014/main" id="{22371DAC-C4A6-151C-3532-F79ED88B53B5}"/>
              </a:ext>
            </a:extLst>
          </p:cNvPr>
          <p:cNvSpPr txBox="1"/>
          <p:nvPr/>
        </p:nvSpPr>
        <p:spPr>
          <a:xfrm>
            <a:off x="0" y="0"/>
            <a:ext cx="12192000" cy="2646878"/>
          </a:xfrm>
          <a:prstGeom prst="rect">
            <a:avLst/>
          </a:prstGeom>
          <a:solidFill>
            <a:schemeClr val="accent1"/>
          </a:solidFill>
        </p:spPr>
        <p:txBody>
          <a:bodyPr wrap="square" rtlCol="0">
            <a:spAutoFit/>
          </a:bodyPr>
          <a:lstStyle/>
          <a:p>
            <a:r>
              <a:rPr lang="en-US" sz="4000" dirty="0">
                <a:solidFill>
                  <a:schemeClr val="bg1"/>
                </a:solidFill>
              </a:rPr>
              <a:t>					Monthly trend</a:t>
            </a:r>
          </a:p>
          <a:p>
            <a:endParaRPr lang="en-US" dirty="0">
              <a:solidFill>
                <a:schemeClr val="bg1"/>
              </a:solidFill>
            </a:endParaRPr>
          </a:p>
          <a:p>
            <a:pPr lvl="2"/>
            <a:r>
              <a:rPr lang="en-US" sz="2800" dirty="0">
                <a:solidFill>
                  <a:schemeClr val="bg1"/>
                </a:solidFill>
              </a:rPr>
              <a:t>Monthly trend analysis</a:t>
            </a:r>
            <a:r>
              <a:rPr lang="en-US" dirty="0">
                <a:solidFill>
                  <a:schemeClr val="bg1"/>
                </a:solidFill>
              </a:rPr>
              <a:t>:</a:t>
            </a:r>
          </a:p>
          <a:p>
            <a:pPr lvl="2"/>
            <a:r>
              <a:rPr lang="en-US" dirty="0">
                <a:solidFill>
                  <a:schemeClr val="bg1"/>
                </a:solidFill>
              </a:rPr>
              <a:t> </a:t>
            </a:r>
            <a:r>
              <a:rPr lang="en-US" sz="2400" dirty="0">
                <a:solidFill>
                  <a:schemeClr val="bg1"/>
                </a:solidFill>
              </a:rPr>
              <a:t>Decrease in power consumption is visible in the month of March, April, May and September, October, November. </a:t>
            </a:r>
          </a:p>
          <a:p>
            <a:endParaRPr lang="en-US" sz="1400" dirty="0"/>
          </a:p>
          <a:p>
            <a:endParaRPr lang="en-IN" dirty="0"/>
          </a:p>
        </p:txBody>
      </p:sp>
      <p:pic>
        <p:nvPicPr>
          <p:cNvPr id="5" name="Picture 4">
            <a:extLst>
              <a:ext uri="{FF2B5EF4-FFF2-40B4-BE49-F238E27FC236}">
                <a16:creationId xmlns:a16="http://schemas.microsoft.com/office/drawing/2014/main" id="{6426B310-0440-D953-40A0-A490E5729B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4551" y="2951607"/>
            <a:ext cx="7326319" cy="3413838"/>
          </a:xfrm>
          <a:prstGeom prst="rect">
            <a:avLst/>
          </a:prstGeom>
          <a:ln>
            <a:solidFill>
              <a:schemeClr val="bg1">
                <a:lumMod val="95000"/>
              </a:schemeClr>
            </a:solidFill>
          </a:ln>
        </p:spPr>
      </p:pic>
    </p:spTree>
    <p:extLst>
      <p:ext uri="{BB962C8B-B14F-4D97-AF65-F5344CB8AC3E}">
        <p14:creationId xmlns:p14="http://schemas.microsoft.com/office/powerpoint/2010/main" val="934857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10838805" y="6196246"/>
            <a:ext cx="1187051" cy="411359"/>
          </a:xfrm>
          <a:prstGeom prst="rect">
            <a:avLst/>
          </a:prstGeom>
          <a:noFill/>
          <a:ln>
            <a:noFill/>
          </a:ln>
        </p:spPr>
      </p:pic>
      <p:sp>
        <p:nvSpPr>
          <p:cNvPr id="3" name="TextBox 2">
            <a:extLst>
              <a:ext uri="{FF2B5EF4-FFF2-40B4-BE49-F238E27FC236}">
                <a16:creationId xmlns:a16="http://schemas.microsoft.com/office/drawing/2014/main" id="{22371DAC-C4A6-151C-3532-F79ED88B53B5}"/>
              </a:ext>
            </a:extLst>
          </p:cNvPr>
          <p:cNvSpPr txBox="1"/>
          <p:nvPr/>
        </p:nvSpPr>
        <p:spPr>
          <a:xfrm>
            <a:off x="0" y="0"/>
            <a:ext cx="12192000" cy="2523768"/>
          </a:xfrm>
          <a:prstGeom prst="rect">
            <a:avLst/>
          </a:prstGeom>
          <a:solidFill>
            <a:schemeClr val="accent1"/>
          </a:solidFill>
        </p:spPr>
        <p:txBody>
          <a:bodyPr wrap="square" rtlCol="0">
            <a:spAutoFit/>
          </a:bodyPr>
          <a:lstStyle/>
          <a:p>
            <a:r>
              <a:rPr lang="en-US" sz="4000" dirty="0">
                <a:solidFill>
                  <a:schemeClr val="bg1"/>
                </a:solidFill>
              </a:rPr>
              <a:t>					Hourly trend</a:t>
            </a:r>
          </a:p>
          <a:p>
            <a:endParaRPr lang="en-US" dirty="0">
              <a:solidFill>
                <a:schemeClr val="bg1"/>
              </a:solidFill>
            </a:endParaRPr>
          </a:p>
          <a:p>
            <a:pPr lvl="2"/>
            <a:r>
              <a:rPr lang="en-US" sz="2800" dirty="0">
                <a:solidFill>
                  <a:schemeClr val="bg1"/>
                </a:solidFill>
              </a:rPr>
              <a:t>Hourly trend Analysis: </a:t>
            </a:r>
          </a:p>
          <a:p>
            <a:pPr lvl="2"/>
            <a:r>
              <a:rPr lang="en-US" sz="2400" dirty="0">
                <a:solidFill>
                  <a:schemeClr val="bg1"/>
                </a:solidFill>
              </a:rPr>
              <a:t>Day time the power consumption seems to be increasing as compared to night.</a:t>
            </a:r>
          </a:p>
          <a:p>
            <a:endParaRPr lang="en-US" sz="2400" dirty="0"/>
          </a:p>
          <a:p>
            <a:endParaRPr lang="en-IN" sz="2400" dirty="0"/>
          </a:p>
        </p:txBody>
      </p:sp>
      <p:pic>
        <p:nvPicPr>
          <p:cNvPr id="4" name="Picture 3">
            <a:extLst>
              <a:ext uri="{FF2B5EF4-FFF2-40B4-BE49-F238E27FC236}">
                <a16:creationId xmlns:a16="http://schemas.microsoft.com/office/drawing/2014/main" id="{74FC67A3-B7C5-B79C-D922-3B6909E880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8198" y="2760877"/>
            <a:ext cx="8215604" cy="3345814"/>
          </a:xfrm>
          <a:prstGeom prst="rect">
            <a:avLst/>
          </a:prstGeom>
        </p:spPr>
      </p:pic>
    </p:spTree>
    <p:extLst>
      <p:ext uri="{BB962C8B-B14F-4D97-AF65-F5344CB8AC3E}">
        <p14:creationId xmlns:p14="http://schemas.microsoft.com/office/powerpoint/2010/main" val="15656600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742</TotalTime>
  <Words>1340</Words>
  <Application>Microsoft Office PowerPoint</Application>
  <PresentationFormat>Widescreen</PresentationFormat>
  <Paragraphs>292</Paragraphs>
  <Slides>39</Slides>
  <Notes>39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Calibri Light</vt:lpstr>
      <vt:lpstr>Century Gothic</vt:lpstr>
      <vt:lpstr>Helvetica Neue</vt:lpstr>
      <vt:lpstr>Inter</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Ankitha Sunny</dc:creator>
  <cp:lastModifiedBy>Ankitha Sunny</cp:lastModifiedBy>
  <cp:revision>1</cp:revision>
  <dcterms:created xsi:type="dcterms:W3CDTF">2022-10-18T05:56:34Z</dcterms:created>
  <dcterms:modified xsi:type="dcterms:W3CDTF">2022-10-27T17:32:31Z</dcterms:modified>
</cp:coreProperties>
</file>