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552e35f7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552e35f7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552e35f7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552e35f7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52e35f7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52e35f7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52e35f7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52e35f7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149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7807c50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7807c50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7807c504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7807c504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7807c504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7807c504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83900" y="2264039"/>
            <a:ext cx="8176200" cy="34183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College name: Vishwakarma Institute of Technology</a:t>
            </a:r>
            <a:br>
              <a:rPr lang="en" sz="2520" dirty="0">
                <a:latin typeface="Arial"/>
                <a:ea typeface="Arial"/>
                <a:cs typeface="Arial"/>
                <a:sym typeface="Arial"/>
              </a:rPr>
            </a:b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Team name:  M square</a:t>
            </a:r>
            <a:br>
              <a:rPr lang="en" sz="2520" dirty="0">
                <a:latin typeface="Arial"/>
                <a:ea typeface="Arial"/>
                <a:cs typeface="Arial"/>
                <a:sym typeface="Arial"/>
              </a:rPr>
            </a:b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Team leader name: Mohit Garg.</a:t>
            </a:r>
            <a:br>
              <a:rPr lang="en" sz="2520" dirty="0">
                <a:latin typeface="Arial"/>
                <a:ea typeface="Arial"/>
                <a:cs typeface="Arial"/>
                <a:sym typeface="Arial"/>
              </a:rPr>
            </a:b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Team members name: 1. Mohit Garg.</a:t>
            </a:r>
            <a:br>
              <a:rPr lang="en" sz="2520" dirty="0">
                <a:latin typeface="Arial"/>
                <a:ea typeface="Arial"/>
                <a:cs typeface="Arial"/>
                <a:sym typeface="Arial"/>
              </a:rPr>
            </a:b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                                     2. Manasi Kamble.</a:t>
            </a:r>
            <a:br>
              <a:rPr lang="en" sz="2520" dirty="0">
                <a:latin typeface="Arial"/>
                <a:ea typeface="Arial"/>
                <a:cs typeface="Arial"/>
                <a:sym typeface="Arial"/>
              </a:rPr>
            </a:br>
            <a:r>
              <a:rPr lang="en" sz="2520" dirty="0"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/>
              <a:t>In the wake of the COVID-19 pandemic, many families have experienced the devastating loss of an earning family member, leading to a myriad of challenges. To address these post-COVID problems, we aim to develop a comprehensive web application that will cater to the needs of the victims' families.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540300" y="118089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We are  focused mainly on Creating a </a:t>
            </a:r>
            <a:r>
              <a:rPr lang="en-US" b="1" dirty="0"/>
              <a:t>Web Portal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which will be able to give Financial &amp; Social Support, Child Care for Working Women, Jobs for </a:t>
            </a:r>
            <a:r>
              <a:rPr lang="en-US" dirty="0" err="1"/>
              <a:t>Women,Technical</a:t>
            </a:r>
            <a:r>
              <a:rPr lang="en-US" dirty="0"/>
              <a:t> Support for </a:t>
            </a:r>
            <a:r>
              <a:rPr lang="en-US" dirty="0" err="1"/>
              <a:t>Womens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54011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Ensuring </a:t>
            </a:r>
            <a:r>
              <a:rPr lang="en-US" b="1" dirty="0"/>
              <a:t>Transparency</a:t>
            </a:r>
            <a:r>
              <a:rPr lang="en-US" dirty="0"/>
              <a:t> and </a:t>
            </a:r>
            <a:r>
              <a:rPr lang="en-US" b="1" dirty="0"/>
              <a:t>Accountability</a:t>
            </a:r>
            <a:r>
              <a:rPr lang="en-US" dirty="0"/>
              <a:t> in the Services.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Making it</a:t>
            </a:r>
            <a:r>
              <a:rPr lang="en-US" b="1" dirty="0"/>
              <a:t> easy </a:t>
            </a:r>
            <a:r>
              <a:rPr lang="en-US" dirty="0"/>
              <a:t>for users to find </a:t>
            </a:r>
            <a:r>
              <a:rPr lang="en-US" b="1" dirty="0"/>
              <a:t>best</a:t>
            </a:r>
            <a:r>
              <a:rPr lang="en-US" dirty="0"/>
              <a:t> Service provider.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Ensuring  that the platform is </a:t>
            </a:r>
            <a:r>
              <a:rPr lang="en-US" b="1" dirty="0"/>
              <a:t>accessible </a:t>
            </a:r>
            <a:r>
              <a:rPr lang="en-US" dirty="0"/>
              <a:t>to citizens from all </a:t>
            </a:r>
            <a:r>
              <a:rPr lang="en-US" b="1" dirty="0"/>
              <a:t>socio -economic background.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Multilingual Support : Marathi , English , Hindi.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91314" y="33652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6" name="Picture 5" descr="A diagram of support and support&#10;&#10;Description automatically generated">
            <a:extLst>
              <a:ext uri="{FF2B5EF4-FFF2-40B4-BE49-F238E27FC236}">
                <a16:creationId xmlns:a16="http://schemas.microsoft.com/office/drawing/2014/main" id="{37EB4C59-829A-AD91-6C25-02FCE11C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397" y="795579"/>
            <a:ext cx="6892974" cy="4011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91314" y="33652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4" name="Picture 3" descr="A diagram of a sign up&#10;&#10;Description automatically generated">
            <a:extLst>
              <a:ext uri="{FF2B5EF4-FFF2-40B4-BE49-F238E27FC236}">
                <a16:creationId xmlns:a16="http://schemas.microsoft.com/office/drawing/2014/main" id="{9F1007FE-3752-FA96-C1E0-8F8E2B26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8" y="223742"/>
            <a:ext cx="5029200" cy="46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4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C0C82-3925-2BD6-325A-21E2DA910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03" b="28165"/>
          <a:stretch/>
        </p:blipFill>
        <p:spPr>
          <a:xfrm>
            <a:off x="123921" y="1316118"/>
            <a:ext cx="3601059" cy="792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B49004-4691-3214-3CFA-46CD5518B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5" t="5830" r="5653" b="14265"/>
          <a:stretch/>
        </p:blipFill>
        <p:spPr>
          <a:xfrm>
            <a:off x="3587654" y="2725616"/>
            <a:ext cx="2137038" cy="158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6A4ED-3D5D-9749-7071-EEDDEAD92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323" y="996209"/>
            <a:ext cx="2048889" cy="153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729EC7-8362-B051-59F1-AFFFF5C01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52" y="2725617"/>
            <a:ext cx="1315395" cy="1305118"/>
          </a:xfrm>
          <a:prstGeom prst="rect">
            <a:avLst/>
          </a:prstGeom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AB78DA2D-826B-3565-C96C-F555B066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55" y="2255354"/>
            <a:ext cx="1300735" cy="13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Facilitate Accessibility: </a:t>
            </a:r>
            <a:r>
              <a:rPr lang="en-US" dirty="0"/>
              <a:t>By centralizing financial support information, child care services, and job opportunities, the portal helps users access crucial resources in one location, eliminating the need to navigate multiple platforms.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Empower Users: </a:t>
            </a:r>
            <a:r>
              <a:rPr lang="en-US" dirty="0"/>
              <a:t>Through informative content, personalized recommendations, and interactive features, the portal empowers users to make informed decisions about their finances, childcare, and job prospects.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Support Community Building: </a:t>
            </a:r>
            <a:r>
              <a:rPr lang="en-US" dirty="0"/>
              <a:t>The inclusion of community features and support groups fosters a sense of belonging and emotional support for those facing loss and adversity.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Promote Economic Recovery: </a:t>
            </a:r>
            <a:r>
              <a:rPr lang="en-US" dirty="0"/>
              <a:t>By connecting job seekers with employment opportunities and employers with qualified candidates, the portal plays a role in the economic recovery post-pandemic.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 conclusion, the development of a web portal designed to address the needs of families affected by the loss of an earning family member in the wake of the COVID-19 pandemic, along with accommodating service providers, is a vital and compassionate initiative.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354</Words>
  <Application>Microsoft Office PowerPoint</Application>
  <PresentationFormat>On-screen Show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Wingdings</vt:lpstr>
      <vt:lpstr>Geometric</vt:lpstr>
      <vt:lpstr>College name: Vishwakarma Institute of Technology Team name:  M square Team leader name: Mohit Garg. Team members name: 1. Mohit Garg.                                      2. Manasi Kamble. Problem statement:  In the wake of the COVID-19 pandemic, many families have experienced the devastating loss of an earning family member, leading to a myriad of challenges. To address these post-COVID problems, we aim to develop a comprehensive web application that will cater to the needs of the victims' families.  </vt:lpstr>
      <vt:lpstr>Proposed solution </vt:lpstr>
      <vt:lpstr>Objectives</vt:lpstr>
      <vt:lpstr>Architecture</vt:lpstr>
      <vt:lpstr>Architecture</vt:lpstr>
      <vt:lpstr>Tech Stack</vt:lpstr>
      <vt:lpstr>Applications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name: Vishwakarma Institute of Technology Team name:  Team leader name: Mohit Garg. Team members name: 1. Mohit Garg.                                      2. Manasi Kamble. Problem statement:</dc:title>
  <dc:creator>HP</dc:creator>
  <cp:lastModifiedBy>Manasi Kamble</cp:lastModifiedBy>
  <cp:revision>3</cp:revision>
  <dcterms:modified xsi:type="dcterms:W3CDTF">2023-11-01T20:10:46Z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2023-10-18T13:31:11Z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ce2722e4-ccb7-41cf-bf52-93dcecf8e888</vt:lpwstr>
  </property>
  <property fmtid="{D5CDD505-2E9C-101B-9397-08002B2CF9AE}" pid="7" name="MSIP_Label_defa4170-0d19-0005-0004-bc88714345d2_ActionId">
    <vt:lpwstr>4ffc7845-ad44-4457-9e92-ec1949e36679</vt:lpwstr>
  </property>
  <property fmtid="{D5CDD505-2E9C-101B-9397-08002B2CF9AE}" pid="8" name="MSIP_Label_defa4170-0d19-0005-0004-bc88714345d2_ContentBits">
    <vt:lpwstr>0</vt:lpwstr>
  </property>
</Properties>
</file>