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5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522C-DDDB-43D9-BE21-5408D6A3864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51AB-A531-4DD9-A89A-CBFC20C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5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predictive model for HCI quiz score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Introduction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209800"/>
            <a:ext cx="8915400" cy="26864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5029200"/>
            <a:ext cx="2197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1: Quiz-score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203840"/>
            <a:ext cx="7375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data initially consisted of the attributes : Surname, first name, institution, department, email address, state, started on, completed on, time taken, grade and grade for each question.</a:t>
            </a:r>
          </a:p>
        </p:txBody>
      </p:sp>
    </p:spTree>
    <p:extLst>
      <p:ext uri="{BB962C8B-B14F-4D97-AF65-F5344CB8AC3E}">
        <p14:creationId xmlns:p14="http://schemas.microsoft.com/office/powerpoint/2010/main" val="5101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Algorithm: Decision Tree classifier</a:t>
            </a:r>
          </a:p>
          <a:p>
            <a:pPr marL="0" indent="0">
              <a:buNone/>
            </a:pPr>
            <a:r>
              <a:rPr lang="en-US" dirty="0" smtClean="0"/>
              <a:t>2. Platform: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marL="0" indent="0">
              <a:buNone/>
            </a:pPr>
            <a:r>
              <a:rPr lang="en-US" dirty="0" smtClean="0"/>
              <a:t>3. Language: Python</a:t>
            </a:r>
          </a:p>
          <a:p>
            <a:pPr marL="0" indent="0">
              <a:buNone/>
            </a:pPr>
            <a:r>
              <a:rPr lang="en-US" dirty="0" smtClean="0"/>
              <a:t>4. Libraries: </a:t>
            </a:r>
            <a:r>
              <a:rPr lang="en-US" dirty="0" err="1" smtClean="0"/>
              <a:t>Scikit</a:t>
            </a:r>
            <a:r>
              <a:rPr lang="en-US" dirty="0"/>
              <a:t> learn, </a:t>
            </a:r>
            <a:r>
              <a:rPr lang="en-US" dirty="0" err="1" smtClean="0"/>
              <a:t>graphviz</a:t>
            </a:r>
            <a:r>
              <a:rPr lang="en-US" dirty="0" smtClean="0"/>
              <a:t>, pandas,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Discretization of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continuous quiz score data was converted to discrete data with classes: low, medium and high score.</a:t>
            </a:r>
          </a:p>
          <a:p>
            <a:pPr marL="0" indent="0">
              <a:buNone/>
            </a:pPr>
            <a:r>
              <a:rPr lang="en-US" dirty="0" smtClean="0"/>
              <a:t>Low Grade: 0 - 10</a:t>
            </a:r>
          </a:p>
          <a:p>
            <a:pPr marL="0" indent="0">
              <a:buNone/>
            </a:pPr>
            <a:r>
              <a:rPr lang="en-US" dirty="0" smtClean="0"/>
              <a:t>Medium Grade: 10-15</a:t>
            </a:r>
          </a:p>
          <a:p>
            <a:pPr marL="0" indent="0">
              <a:buNone/>
            </a:pPr>
            <a:r>
              <a:rPr lang="en-US" dirty="0" smtClean="0"/>
              <a:t>High Grade: 15-20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599"/>
            <a:ext cx="1752600" cy="624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5562600"/>
            <a:ext cx="400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1: Quiz-score </a:t>
            </a:r>
            <a:r>
              <a:rPr lang="en-US" dirty="0" smtClean="0"/>
              <a:t>data after discretization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classifier was applied to the quiz data with:-</a:t>
            </a:r>
          </a:p>
          <a:p>
            <a:r>
              <a:rPr lang="en-US" dirty="0" smtClean="0"/>
              <a:t>Feature: Time taken to complete the quiz</a:t>
            </a:r>
          </a:p>
          <a:p>
            <a:r>
              <a:rPr lang="en-US" dirty="0" smtClean="0"/>
              <a:t>Class :  Grade (High, low, medium)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result was not very accurate because the data was imbalanced </a:t>
            </a:r>
            <a:r>
              <a:rPr lang="en-US" dirty="0" err="1" smtClean="0"/>
              <a:t>ie</a:t>
            </a:r>
            <a:r>
              <a:rPr lang="en-US" dirty="0" smtClean="0"/>
              <a:t>. maximum number of students have scored high grade irrespective of time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187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Building predictive model for HCI quiz score data set</vt:lpstr>
      <vt:lpstr>  Introduction   </vt:lpstr>
      <vt:lpstr>Methods </vt:lpstr>
      <vt:lpstr>Discretization of data</vt:lpstr>
      <vt:lpstr>PowerPoint Presentation</vt:lpstr>
      <vt:lpstr>Decision Tree Classifier</vt:lpstr>
      <vt:lpstr>Result</vt:lpstr>
      <vt:lpstr>Conclusion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predictive model for HCI quiz score data set</dc:title>
  <dc:creator>user</dc:creator>
  <cp:lastModifiedBy>user</cp:lastModifiedBy>
  <cp:revision>6</cp:revision>
  <dcterms:created xsi:type="dcterms:W3CDTF">2018-07-06T01:16:00Z</dcterms:created>
  <dcterms:modified xsi:type="dcterms:W3CDTF">2018-07-06T05:56:35Z</dcterms:modified>
</cp:coreProperties>
</file>