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3" r:id="rId3"/>
    <p:sldId id="274" r:id="rId4"/>
    <p:sldId id="279" r:id="rId5"/>
    <p:sldId id="277" r:id="rId6"/>
    <p:sldId id="258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5/16/2020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?sort=modified" TargetMode="External"/><Relationship Id="rId2" Type="http://schemas.openxmlformats.org/officeDocument/2006/relationships/hyperlink" Target="https://www.nps.gov/index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matplotlib.org/3.2.1/users/index.html" TargetMode="External"/><Relationship Id="rId4" Type="http://schemas.openxmlformats.org/officeDocument/2006/relationships/hyperlink" Target="https://pandas.pydata.org/docs/user_guid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opendatasoft.com/explore/dataset/us_nps/export/?disjunctive.unit_name&amp;disjunctive.state&amp;sort=unit_name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523" y="1598802"/>
            <a:ext cx="9144002" cy="11430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BATTLE OF NEIGHBORHOODS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237375" y="899020"/>
            <a:ext cx="9144002" cy="762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Applied Data Science Capstone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914DF-FDD6-41A7-A810-13BF1D61FD56}"/>
              </a:ext>
            </a:extLst>
          </p:cNvPr>
          <p:cNvSpPr txBox="1"/>
          <p:nvPr/>
        </p:nvSpPr>
        <p:spPr>
          <a:xfrm>
            <a:off x="3372374" y="5150840"/>
            <a:ext cx="4874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By,</a:t>
            </a:r>
          </a:p>
          <a:p>
            <a:pPr algn="ctr"/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Manasi Khare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FB3C2D-3E0F-410D-99BC-848E57AC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877079"/>
            <a:ext cx="9509760" cy="637094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BE63F-0607-40F0-91D6-7F8229D7395F}"/>
              </a:ext>
            </a:extLst>
          </p:cNvPr>
          <p:cNvSpPr txBox="1"/>
          <p:nvPr/>
        </p:nvSpPr>
        <p:spPr>
          <a:xfrm>
            <a:off x="821094" y="1950098"/>
            <a:ext cx="8742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National Park Services: </a:t>
            </a:r>
            <a:r>
              <a:rPr lang="en-US" u="sng" dirty="0">
                <a:hlinkClick r:id="rId2"/>
              </a:rPr>
              <a:t>https://www.nps.gov/index.htm</a:t>
            </a:r>
            <a:endParaRPr lang="en-US" u="sng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Opendata</a:t>
            </a:r>
            <a:r>
              <a:rPr lang="en-US" dirty="0"/>
              <a:t> soft: </a:t>
            </a:r>
            <a:r>
              <a:rPr lang="en-US" u="sng" dirty="0">
                <a:hlinkClick r:id="rId3"/>
              </a:rPr>
              <a:t>https://public.opendatasoft.com/explore/?sort=modified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Pandas user guide: </a:t>
            </a:r>
            <a:r>
              <a:rPr lang="en-US" u="sng" dirty="0">
                <a:hlinkClick r:id="rId4"/>
              </a:rPr>
              <a:t>https://pandas.pydata.org/docs/user_guide/index.html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Matplotlib user guide: </a:t>
            </a:r>
            <a:r>
              <a:rPr lang="en-US" u="sng" dirty="0">
                <a:hlinkClick r:id="rId5"/>
              </a:rPr>
              <a:t>https://matplotlib.org/3.2.1/users/index.html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Scikit-learn: </a:t>
            </a:r>
            <a:r>
              <a:rPr lang="en-US" u="sng" dirty="0">
                <a:hlinkClick r:id="rId6"/>
              </a:rPr>
              <a:t>https://scikit-learn.org/stable/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81283" y="184730"/>
            <a:ext cx="9509760" cy="769606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Data acquisition and data wrangling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Foursquare API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Clustering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Recommendation engine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45770" indent="-4000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44577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0247" y="60698"/>
            <a:ext cx="9509760" cy="767723"/>
          </a:xfrm>
        </p:spPr>
        <p:txBody>
          <a:bodyPr/>
          <a:lstStyle/>
          <a:p>
            <a:r>
              <a:rPr lang="en-US" dirty="0"/>
              <a:t>Introduction: Background and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0D153-309D-4CA7-A47D-8669A6A3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almost 400 national parks across United States</a:t>
            </a:r>
          </a:p>
          <a:p>
            <a:r>
              <a:rPr lang="en-US" dirty="0"/>
              <a:t>With so many opportunities to explore the nature, planning a visit to a park is a lot of work</a:t>
            </a:r>
          </a:p>
          <a:p>
            <a:r>
              <a:rPr lang="en-US" dirty="0"/>
              <a:t>This project is aimed towards –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Visualize national parks in clusters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Helping stakeholders gather venue resources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Equip stakeholders with venue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Recommend potential park destinations per user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0" y="130628"/>
            <a:ext cx="9509760" cy="786384"/>
          </a:xfrm>
        </p:spPr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6DDCD-1944-49F7-91F6-93A9C91D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2223" y="1650026"/>
            <a:ext cx="4572000" cy="412394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u="sng" dirty="0"/>
              <a:t>Raw dataset:</a:t>
            </a:r>
            <a:endParaRPr lang="en-US" u="sng" dirty="0">
              <a:hlinkClick r:id="rId2"/>
            </a:endParaRPr>
          </a:p>
          <a:p>
            <a:pPr marL="45720" indent="0">
              <a:buNone/>
            </a:pPr>
            <a:r>
              <a:rPr lang="en-US" dirty="0">
                <a:hlinkClick r:id="rId2"/>
              </a:rPr>
              <a:t>https://public.opendatasoft.com/explore/dataset/us_nps/export/?disjunctive.unit_name&amp;disjunctive.state&amp;sort=unit_name</a:t>
            </a:r>
            <a:endParaRPr lang="en-US" dirty="0"/>
          </a:p>
          <a:p>
            <a:r>
              <a:rPr lang="en-US" dirty="0"/>
              <a:t>Data wrangling includes: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Getting coordinate data in separate columns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Handling missing values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Correcting data types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Removing un-necessary data columns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A8FE2-D505-4893-B635-13260D04A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6" y="1855193"/>
            <a:ext cx="6259418" cy="37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79" y="313116"/>
            <a:ext cx="9509760" cy="63709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6C7AA-7EEB-4C41-B3C0-3097A2AB08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579" y="2292512"/>
            <a:ext cx="594360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FCBD3-34D4-4484-9E42-F5529F542498}"/>
              </a:ext>
            </a:extLst>
          </p:cNvPr>
          <p:cNvSpPr txBox="1"/>
          <p:nvPr/>
        </p:nvSpPr>
        <p:spPr>
          <a:xfrm>
            <a:off x="977226" y="1240971"/>
            <a:ext cx="74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visualization with Folium map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pre-processing using bar plot and binning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44C1B-EDD8-469D-954A-DA8E8056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461" y="2897121"/>
            <a:ext cx="4700916" cy="27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43EE2D-5CD3-4886-BCE0-5625DB4D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65" y="558529"/>
            <a:ext cx="9509760" cy="767723"/>
          </a:xfrm>
        </p:spPr>
        <p:txBody>
          <a:bodyPr>
            <a:normAutofit/>
          </a:bodyPr>
          <a:lstStyle/>
          <a:p>
            <a:r>
              <a:rPr lang="en-US" sz="3600" dirty="0"/>
              <a:t>Foursquare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EFC52-D4BA-4C0C-B46F-4BF9BF55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2" y="1582130"/>
            <a:ext cx="11431595" cy="2667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8017C-CF89-4FC9-8AB9-425EEBA42F28}"/>
              </a:ext>
            </a:extLst>
          </p:cNvPr>
          <p:cNvSpPr txBox="1"/>
          <p:nvPr/>
        </p:nvSpPr>
        <p:spPr>
          <a:xfrm>
            <a:off x="671804" y="4889241"/>
            <a:ext cx="886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URL setup to explore the park and surroundings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~3500 venue results gathered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~330 unique venue categories were obtained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189356-21CC-4E2C-A56E-35EAF1C3EB3D}"/>
              </a:ext>
            </a:extLst>
          </p:cNvPr>
          <p:cNvSpPr txBox="1">
            <a:spLocks/>
          </p:cNvSpPr>
          <p:nvPr/>
        </p:nvSpPr>
        <p:spPr>
          <a:xfrm>
            <a:off x="585339" y="449057"/>
            <a:ext cx="9509760" cy="78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C406F-3BBA-48B9-8EF7-DCA79E7C8C52}"/>
              </a:ext>
            </a:extLst>
          </p:cNvPr>
          <p:cNvSpPr txBox="1"/>
          <p:nvPr/>
        </p:nvSpPr>
        <p:spPr>
          <a:xfrm>
            <a:off x="765110" y="1576874"/>
            <a:ext cx="8434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K-means clustering is used for segmentation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5 clusters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Clusters individually examined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B1F6D-B107-49A8-81D4-3C974052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9" y="3429000"/>
            <a:ext cx="5144278" cy="27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93EED8-6B41-40E0-8942-DB8038E4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877079"/>
            <a:ext cx="9509760" cy="637094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77828-51A6-40E0-9C01-BA116F3C207C}"/>
              </a:ext>
            </a:extLst>
          </p:cNvPr>
          <p:cNvSpPr txBox="1"/>
          <p:nvPr/>
        </p:nvSpPr>
        <p:spPr>
          <a:xfrm>
            <a:off x="821094" y="1950098"/>
            <a:ext cx="874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Recommendation engine using content based filtering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can include 5 preferences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Park recommendations are provided to stakeholders based on preferences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Specific venue can be further explored using Foursquare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A406F-C942-4055-8937-24C8AA98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877079"/>
            <a:ext cx="9509760" cy="637094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Discussion/Conclusion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B8800-AB15-48EE-B5AB-756521AA02E1}"/>
              </a:ext>
            </a:extLst>
          </p:cNvPr>
          <p:cNvSpPr txBox="1"/>
          <p:nvPr/>
        </p:nvSpPr>
        <p:spPr>
          <a:xfrm>
            <a:off x="821094" y="1950098"/>
            <a:ext cx="8742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project attempts to analyze National parks with the help of various machine learning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With recommendation engine, the goal of the project is completed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Study can be further extended to other destinations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36</TotalTime>
  <Words>350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Euphemia</vt:lpstr>
      <vt:lpstr>Wingdings</vt:lpstr>
      <vt:lpstr>Banded Design Blue 16x9</vt:lpstr>
      <vt:lpstr>BATTLE OF NEIGHBORHOODS</vt:lpstr>
      <vt:lpstr>Roadmap</vt:lpstr>
      <vt:lpstr>Introduction: Background and interest</vt:lpstr>
      <vt:lpstr>Data acquisition and cleaning</vt:lpstr>
      <vt:lpstr>Exploratory data analysis</vt:lpstr>
      <vt:lpstr>Foursquare API</vt:lpstr>
      <vt:lpstr>PowerPoint Presentation</vt:lpstr>
      <vt:lpstr>Recommendation engine</vt:lpstr>
      <vt:lpstr>Discussion/Conclusion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Manasi Khare</dc:creator>
  <cp:lastModifiedBy>Manasi Khare</cp:lastModifiedBy>
  <cp:revision>9</cp:revision>
  <dcterms:created xsi:type="dcterms:W3CDTF">2020-05-16T07:10:20Z</dcterms:created>
  <dcterms:modified xsi:type="dcterms:W3CDTF">2020-05-16T07:46:29Z</dcterms:modified>
</cp:coreProperties>
</file>