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59" r:id="rId10"/>
    <p:sldId id="274" r:id="rId11"/>
    <p:sldId id="266" r:id="rId12"/>
    <p:sldId id="275" r:id="rId13"/>
    <p:sldId id="276" r:id="rId14"/>
    <p:sldId id="277" r:id="rId15"/>
    <p:sldId id="278" r:id="rId16"/>
    <p:sldId id="269" r:id="rId17"/>
    <p:sldId id="268" r:id="rId18"/>
    <p:sldId id="271" r:id="rId19"/>
    <p:sldId id="270" r:id="rId20"/>
    <p:sldId id="279" r:id="rId21"/>
    <p:sldId id="280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ApplicationArchitectureMode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nterpriseApplicationModel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998" y="3176833"/>
            <a:ext cx="10580802" cy="114064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Smart T-Congestion </a:t>
            </a:r>
            <a:r>
              <a:rPr lang="en-US" sz="5400" dirty="0" smtClean="0"/>
              <a:t>Alert  &amp;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920" y="4317477"/>
            <a:ext cx="9144000" cy="17213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Designed &amp; Developed by – Manasi Laddha</a:t>
            </a:r>
          </a:p>
          <a:p>
            <a:r>
              <a:rPr lang="en-US" dirty="0" smtClean="0"/>
              <a:t>NUID - 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001665853</a:t>
            </a:r>
          </a:p>
          <a:p>
            <a:r>
              <a:rPr lang="en-US" dirty="0" smtClean="0"/>
              <a:t>Application Engineering &amp; Development Final Project  (INFO 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5100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627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Simulated T-Schedule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4" y="1307592"/>
            <a:ext cx="11054432" cy="5148072"/>
          </a:xfrm>
        </p:spPr>
      </p:pic>
    </p:spTree>
    <p:extLst>
      <p:ext uri="{BB962C8B-B14F-4D97-AF65-F5344CB8AC3E}">
        <p14:creationId xmlns:p14="http://schemas.microsoft.com/office/powerpoint/2010/main" val="28644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19" y="365125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</a:t>
            </a:r>
            <a:br>
              <a:rPr lang="en-US" dirty="0" smtClean="0"/>
            </a:br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84" y="255714"/>
            <a:ext cx="7559261" cy="6342658"/>
          </a:xfrm>
        </p:spPr>
      </p:pic>
    </p:spTree>
    <p:extLst>
      <p:ext uri="{BB962C8B-B14F-4D97-AF65-F5344CB8AC3E}">
        <p14:creationId xmlns:p14="http://schemas.microsoft.com/office/powerpoint/2010/main" val="4263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8431" y="0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Screenshots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1115569"/>
            <a:ext cx="11375136" cy="5513832"/>
          </a:xfrm>
        </p:spPr>
      </p:pic>
    </p:spTree>
    <p:extLst>
      <p:ext uri="{BB962C8B-B14F-4D97-AF65-F5344CB8AC3E}">
        <p14:creationId xmlns:p14="http://schemas.microsoft.com/office/powerpoint/2010/main" val="31604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8431" y="0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" y="969264"/>
            <a:ext cx="11460480" cy="5760720"/>
          </a:xfrm>
        </p:spPr>
      </p:pic>
    </p:spTree>
    <p:extLst>
      <p:ext uri="{BB962C8B-B14F-4D97-AF65-F5344CB8AC3E}">
        <p14:creationId xmlns:p14="http://schemas.microsoft.com/office/powerpoint/2010/main" val="23351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8431" y="0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Screenshots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0" y="1014984"/>
            <a:ext cx="11515346" cy="5751938"/>
          </a:xfrm>
        </p:spPr>
      </p:pic>
    </p:spTree>
    <p:extLst>
      <p:ext uri="{BB962C8B-B14F-4D97-AF65-F5344CB8AC3E}">
        <p14:creationId xmlns:p14="http://schemas.microsoft.com/office/powerpoint/2010/main" val="41716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8431" y="0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1" y="1039240"/>
            <a:ext cx="11469625" cy="5719541"/>
          </a:xfrm>
        </p:spPr>
      </p:pic>
    </p:spTree>
    <p:extLst>
      <p:ext uri="{BB962C8B-B14F-4D97-AF65-F5344CB8AC3E}">
        <p14:creationId xmlns:p14="http://schemas.microsoft.com/office/powerpoint/2010/main" val="10162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17" y="0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Screenshots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7" y="932054"/>
            <a:ext cx="11478771" cy="5811838"/>
          </a:xfrm>
        </p:spPr>
      </p:pic>
    </p:spTree>
    <p:extLst>
      <p:ext uri="{BB962C8B-B14F-4D97-AF65-F5344CB8AC3E}">
        <p14:creationId xmlns:p14="http://schemas.microsoft.com/office/powerpoint/2010/main" val="25271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19" y="365125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</a:t>
            </a:r>
            <a:br>
              <a:rPr lang="en-US" dirty="0" smtClean="0"/>
            </a:br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97" y="142282"/>
            <a:ext cx="7584535" cy="6363865"/>
          </a:xfrm>
        </p:spPr>
      </p:pic>
    </p:spTree>
    <p:extLst>
      <p:ext uri="{BB962C8B-B14F-4D97-AF65-F5344CB8AC3E}">
        <p14:creationId xmlns:p14="http://schemas.microsoft.com/office/powerpoint/2010/main" val="35764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8431" y="0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Screenshots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1" y="969264"/>
            <a:ext cx="11442193" cy="5765483"/>
          </a:xfrm>
        </p:spPr>
      </p:pic>
    </p:spTree>
    <p:extLst>
      <p:ext uri="{BB962C8B-B14F-4D97-AF65-F5344CB8AC3E}">
        <p14:creationId xmlns:p14="http://schemas.microsoft.com/office/powerpoint/2010/main" val="7764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19" y="365125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</a:t>
            </a:r>
            <a:br>
              <a:rPr lang="en-US" dirty="0" smtClean="0"/>
            </a:br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292608"/>
            <a:ext cx="7998442" cy="5952744"/>
          </a:xfrm>
        </p:spPr>
      </p:pic>
    </p:spTree>
    <p:extLst>
      <p:ext uri="{BB962C8B-B14F-4D97-AF65-F5344CB8AC3E}">
        <p14:creationId xmlns:p14="http://schemas.microsoft.com/office/powerpoint/2010/main" val="6779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303" y="1156322"/>
            <a:ext cx="10510887" cy="2982045"/>
          </a:xfrm>
        </p:spPr>
        <p:txBody>
          <a:bodyPr/>
          <a:lstStyle/>
          <a:p>
            <a:r>
              <a:rPr lang="en-US" dirty="0" smtClean="0"/>
              <a:t>High congestion levels in </a:t>
            </a:r>
            <a:r>
              <a:rPr lang="en-US" dirty="0"/>
              <a:t>t</a:t>
            </a:r>
            <a:r>
              <a:rPr lang="en-US" dirty="0" smtClean="0"/>
              <a:t>rain increases riders’ travel stress, causing adverse affects on health.</a:t>
            </a:r>
          </a:p>
          <a:p>
            <a:r>
              <a:rPr lang="en-US" dirty="0" smtClean="0"/>
              <a:t>Chances of incidents increases during rush hours due to congestions.</a:t>
            </a:r>
          </a:p>
          <a:p>
            <a:r>
              <a:rPr lang="en-US" dirty="0" smtClean="0"/>
              <a:t>People with disabilities faces difficulty to get in train during crowdedness.</a:t>
            </a:r>
          </a:p>
          <a:p>
            <a:r>
              <a:rPr lang="en-US" dirty="0" smtClean="0"/>
              <a:t>Present system lacks </a:t>
            </a:r>
            <a:r>
              <a:rPr lang="en-US" dirty="0"/>
              <a:t>the technology to track the real-time </a:t>
            </a:r>
            <a:r>
              <a:rPr lang="en-US" dirty="0" smtClean="0"/>
              <a:t>travelers.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82" y="4286021"/>
            <a:ext cx="3875202" cy="2454733"/>
          </a:xfrm>
          <a:prstGeom prst="rect">
            <a:avLst/>
          </a:prstGeom>
        </p:spPr>
      </p:pic>
      <p:pic>
        <p:nvPicPr>
          <p:cNvPr id="5" name="Content Placeholder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99" y="4274949"/>
            <a:ext cx="4194929" cy="246580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4044099"/>
            <a:ext cx="10515600" cy="35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[1]. Actual scenario in train during peak hours   	</a:t>
            </a:r>
            <a:r>
              <a:rPr lang="en-US" sz="1800" dirty="0" smtClean="0"/>
              <a:t>                     [</a:t>
            </a:r>
            <a:r>
              <a:rPr lang="en-US" sz="1800" dirty="0"/>
              <a:t>2]. Expected scenario in train during peak hours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2828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3783" y="0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969430"/>
            <a:ext cx="11704320" cy="5769697"/>
          </a:xfrm>
        </p:spPr>
      </p:pic>
    </p:spTree>
    <p:extLst>
      <p:ext uri="{BB962C8B-B14F-4D97-AF65-F5344CB8AC3E}">
        <p14:creationId xmlns:p14="http://schemas.microsoft.com/office/powerpoint/2010/main" val="4929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921486"/>
            <a:ext cx="11750040" cy="5790209"/>
          </a:xfrm>
        </p:spPr>
      </p:pic>
    </p:spTree>
    <p:extLst>
      <p:ext uri="{BB962C8B-B14F-4D97-AF65-F5344CB8AC3E}">
        <p14:creationId xmlns:p14="http://schemas.microsoft.com/office/powerpoint/2010/main" val="15820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19" y="365125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</a:t>
            </a:r>
            <a:br>
              <a:rPr lang="en-US" dirty="0" smtClean="0"/>
            </a:br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424" y="289432"/>
            <a:ext cx="8022200" cy="6249269"/>
          </a:xfrm>
        </p:spPr>
      </p:pic>
    </p:spTree>
    <p:extLst>
      <p:ext uri="{BB962C8B-B14F-4D97-AF65-F5344CB8AC3E}">
        <p14:creationId xmlns:p14="http://schemas.microsoft.com/office/powerpoint/2010/main" val="17170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7575" y="72517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Screenshots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1270632"/>
            <a:ext cx="9876543" cy="5555555"/>
          </a:xfrm>
        </p:spPr>
      </p:pic>
    </p:spTree>
    <p:extLst>
      <p:ext uri="{BB962C8B-B14F-4D97-AF65-F5344CB8AC3E}">
        <p14:creationId xmlns:p14="http://schemas.microsoft.com/office/powerpoint/2010/main" val="32336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662501" cy="916920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973" y="1404594"/>
            <a:ext cx="11029361" cy="53355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Generate information about congestion levels in train by leveraging the power of IOT using PIR </a:t>
            </a:r>
            <a:r>
              <a:rPr lang="en-US" dirty="0"/>
              <a:t>and OMRON D6T </a:t>
            </a:r>
            <a:r>
              <a:rPr lang="en-US" dirty="0" smtClean="0"/>
              <a:t>sensors installed at </a:t>
            </a:r>
            <a:r>
              <a:rPr lang="en-US" dirty="0"/>
              <a:t>the </a:t>
            </a:r>
            <a:r>
              <a:rPr lang="en-US" dirty="0" smtClean="0"/>
              <a:t>entrance of compartments </a:t>
            </a:r>
            <a:r>
              <a:rPr lang="en-US" dirty="0"/>
              <a:t>of the </a:t>
            </a:r>
            <a:r>
              <a:rPr lang="en-US" dirty="0" smtClean="0"/>
              <a:t>train. </a:t>
            </a:r>
          </a:p>
          <a:p>
            <a:r>
              <a:rPr lang="en-US" dirty="0" smtClean="0"/>
              <a:t>Provide the information about crowdedness in incoming train to travelers.</a:t>
            </a:r>
          </a:p>
          <a:p>
            <a:r>
              <a:rPr lang="en-US" dirty="0" smtClean="0"/>
              <a:t>Information people with disabilities about empty reserved seats in train compartments, restrooms or space for luggage/bicycle to riders.</a:t>
            </a:r>
          </a:p>
          <a:p>
            <a:r>
              <a:rPr lang="en-US" dirty="0" smtClean="0"/>
              <a:t>Assist Transit Authorities in analyzing trains capacity over time and improving it.</a:t>
            </a:r>
          </a:p>
          <a:p>
            <a:r>
              <a:rPr lang="en-US" dirty="0" smtClean="0"/>
              <a:t>Helps Train Authority alerting travelers about manageable &amp; unmanageable congestion levels in trains.</a:t>
            </a:r>
          </a:p>
          <a:p>
            <a:r>
              <a:rPr lang="en-US" dirty="0" smtClean="0"/>
              <a:t>Assist riders to raise incident request and get assistance at next station before arriving.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6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9" y="18288"/>
            <a:ext cx="12004314" cy="6693408"/>
          </a:xfrm>
        </p:spPr>
      </p:pic>
      <p:sp>
        <p:nvSpPr>
          <p:cNvPr id="5" name="TextBox 4"/>
          <p:cNvSpPr txBox="1"/>
          <p:nvPr/>
        </p:nvSpPr>
        <p:spPr>
          <a:xfrm>
            <a:off x="8396769" y="256033"/>
            <a:ext cx="366674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3" action="ppaction://hlinkfile"/>
              </a:rPr>
              <a:t>Smart T-Congestion Management             Application Architecture</a:t>
            </a:r>
            <a:endParaRPr lang="en-US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331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91440"/>
            <a:ext cx="11997047" cy="6675119"/>
          </a:xfrm>
        </p:spPr>
      </p:pic>
      <p:sp>
        <p:nvSpPr>
          <p:cNvPr id="7" name="TextBox 6"/>
          <p:cNvSpPr txBox="1"/>
          <p:nvPr/>
        </p:nvSpPr>
        <p:spPr>
          <a:xfrm>
            <a:off x="7699248" y="6236208"/>
            <a:ext cx="404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Train Authority Enterprise Architecture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45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07" y="365125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Use Cases – Traveler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7" y="1219890"/>
            <a:ext cx="11382899" cy="5382078"/>
          </a:xfrm>
        </p:spPr>
      </p:pic>
    </p:spTree>
    <p:extLst>
      <p:ext uri="{BB962C8B-B14F-4D97-AF65-F5344CB8AC3E}">
        <p14:creationId xmlns:p14="http://schemas.microsoft.com/office/powerpoint/2010/main" val="1958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" y="1085517"/>
            <a:ext cx="11673841" cy="5409444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5007" y="365125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T-Supervisor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5007" y="365125"/>
            <a:ext cx="11259313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T-Analyst Workflow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8" y="1217593"/>
            <a:ext cx="11667232" cy="5091990"/>
          </a:xfrm>
        </p:spPr>
      </p:pic>
    </p:spTree>
    <p:extLst>
      <p:ext uri="{BB962C8B-B14F-4D97-AF65-F5344CB8AC3E}">
        <p14:creationId xmlns:p14="http://schemas.microsoft.com/office/powerpoint/2010/main" val="8524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Simulated T-Map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8" y="999242"/>
            <a:ext cx="8710549" cy="5634593"/>
          </a:xfrm>
        </p:spPr>
      </p:pic>
    </p:spTree>
    <p:extLst>
      <p:ext uri="{BB962C8B-B14F-4D97-AF65-F5344CB8AC3E}">
        <p14:creationId xmlns:p14="http://schemas.microsoft.com/office/powerpoint/2010/main" val="28784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180</TotalTime>
  <Words>215</Words>
  <Application>Microsoft Office PowerPoint</Application>
  <PresentationFormat>Widescreen</PresentationFormat>
  <Paragraphs>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Adobe Devanagari</vt:lpstr>
      <vt:lpstr>Arial</vt:lpstr>
      <vt:lpstr>Corbel</vt:lpstr>
      <vt:lpstr>Depth</vt:lpstr>
      <vt:lpstr>Smart T-Congestion Alert  &amp; Management</vt:lpstr>
      <vt:lpstr>Problem Statement</vt:lpstr>
      <vt:lpstr>Project Objective</vt:lpstr>
      <vt:lpstr>PowerPoint Presentation</vt:lpstr>
      <vt:lpstr>PowerPoint Presentation</vt:lpstr>
      <vt:lpstr>Application Use Cases – Traveler Workflow</vt:lpstr>
      <vt:lpstr>T-Supervisor Workflow</vt:lpstr>
      <vt:lpstr>T-Analyst Workflow</vt:lpstr>
      <vt:lpstr>Simulated T-Map</vt:lpstr>
      <vt:lpstr>Simulated T-Schedule</vt:lpstr>
      <vt:lpstr> Application  Screenshots</vt:lpstr>
      <vt:lpstr> Application Screenshots</vt:lpstr>
      <vt:lpstr> Application Screenshots</vt:lpstr>
      <vt:lpstr> Application Screenshots</vt:lpstr>
      <vt:lpstr> Application Screenshots</vt:lpstr>
      <vt:lpstr> Application Screenshots</vt:lpstr>
      <vt:lpstr> Application  Screenshots</vt:lpstr>
      <vt:lpstr> Application Screenshots</vt:lpstr>
      <vt:lpstr> Application  Screenshots</vt:lpstr>
      <vt:lpstr> Application Screenshots</vt:lpstr>
      <vt:lpstr> Application Screenshots</vt:lpstr>
      <vt:lpstr> Application  Screenshots</vt:lpstr>
      <vt:lpstr> Application Screenshots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T-Congestion Management</dc:title>
  <dc:creator>Manasi Laddha</dc:creator>
  <cp:lastModifiedBy>Manasi Laddha</cp:lastModifiedBy>
  <cp:revision>20</cp:revision>
  <dcterms:created xsi:type="dcterms:W3CDTF">2015-12-11T01:44:37Z</dcterms:created>
  <dcterms:modified xsi:type="dcterms:W3CDTF">2016-02-17T04:27:30Z</dcterms:modified>
</cp:coreProperties>
</file>