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58" r:id="rId4"/>
    <p:sldId id="259" r:id="rId5"/>
    <p:sldId id="260" r:id="rId6"/>
    <p:sldId id="261" r:id="rId7"/>
    <p:sldId id="262" r:id="rId8"/>
    <p:sldId id="263" r:id="rId9"/>
    <p:sldId id="265" r:id="rId10"/>
    <p:sldId id="266" r:id="rId11"/>
    <p:sldId id="267" r:id="rId12"/>
    <p:sldId id="268" r:id="rId13"/>
    <p:sldId id="269" r:id="rId14"/>
    <p:sldId id="270" r:id="rId15"/>
    <p:sldId id="276" r:id="rId16"/>
    <p:sldId id="271" r:id="rId17"/>
    <p:sldId id="275"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98780-2C10-A105-BE88-93436A118DC0}" v="338" dt="2023-12-06T18:05:40.405"/>
    <p1510:client id="{172973CE-F52A-2741-8F57-32969BC05938}" v="54" dt="2023-12-06T16:18:38.343"/>
    <p1510:client id="{6723CA8A-9940-5AF3-B3D5-34C43DF14F7E}" v="144" dt="2023-12-06T19:02:50.715"/>
    <p1510:client id="{95BF1D4B-09D3-B1C0-0429-85C15920A6E2}" v="305" dt="2023-12-06T18:32:39.994"/>
    <p1510:client id="{AF9B7094-62FE-DB7D-B2C6-CDDD6A378AE7}" v="344" dt="2023-12-06T00:35:41.529"/>
    <p1510:client id="{CBA84B46-0A24-4685-981E-2F970118EBE2}" v="307" dt="2023-12-05T23:50:18.283"/>
    <p1510:client id="{CE339176-6971-7C9C-A399-9E607EB9ED70}" v="322" dt="2023-12-06T16:10:29.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116" d="100"/>
          <a:sy n="116" d="100"/>
        </p:scale>
        <p:origin x="2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Ms. Manasi Hanumantrao" userId="S::mp07785n@pace.edu::607af125-6d6b-4766-9b43-41aaa2f1d5c7" providerId="AD" clId="Web-{95BF1D4B-09D3-B1C0-0429-85C15920A6E2}"/>
    <pc:docChg chg="addSld delSld modSld">
      <pc:chgData name="Patil, Ms. Manasi Hanumantrao" userId="S::mp07785n@pace.edu::607af125-6d6b-4766-9b43-41aaa2f1d5c7" providerId="AD" clId="Web-{95BF1D4B-09D3-B1C0-0429-85C15920A6E2}" dt="2023-12-06T18:32:36.759" v="232" actId="20577"/>
      <pc:docMkLst>
        <pc:docMk/>
      </pc:docMkLst>
      <pc:sldChg chg="add del">
        <pc:chgData name="Patil, Ms. Manasi Hanumantrao" userId="S::mp07785n@pace.edu::607af125-6d6b-4766-9b43-41aaa2f1d5c7" providerId="AD" clId="Web-{95BF1D4B-09D3-B1C0-0429-85C15920A6E2}" dt="2023-12-06T18:08:23.760" v="28"/>
        <pc:sldMkLst>
          <pc:docMk/>
          <pc:sldMk cId="339114360" sldId="257"/>
        </pc:sldMkLst>
      </pc:sldChg>
      <pc:sldChg chg="addSp delSp modSp">
        <pc:chgData name="Patil, Ms. Manasi Hanumantrao" userId="S::mp07785n@pace.edu::607af125-6d6b-4766-9b43-41aaa2f1d5c7" providerId="AD" clId="Web-{95BF1D4B-09D3-B1C0-0429-85C15920A6E2}" dt="2023-12-06T18:13:18.641" v="146"/>
        <pc:sldMkLst>
          <pc:docMk/>
          <pc:sldMk cId="1783439038" sldId="258"/>
        </pc:sldMkLst>
        <pc:spChg chg="mod">
          <ac:chgData name="Patil, Ms. Manasi Hanumantrao" userId="S::mp07785n@pace.edu::607af125-6d6b-4766-9b43-41aaa2f1d5c7" providerId="AD" clId="Web-{95BF1D4B-09D3-B1C0-0429-85C15920A6E2}" dt="2023-12-06T18:13:18.641" v="146"/>
          <ac:spMkLst>
            <pc:docMk/>
            <pc:sldMk cId="1783439038" sldId="258"/>
            <ac:spMk id="2" creationId="{251F0913-FA18-16FA-0761-4226B3C129C5}"/>
          </ac:spMkLst>
        </pc:spChg>
        <pc:spChg chg="del">
          <ac:chgData name="Patil, Ms. Manasi Hanumantrao" userId="S::mp07785n@pace.edu::607af125-6d6b-4766-9b43-41aaa2f1d5c7" providerId="AD" clId="Web-{95BF1D4B-09D3-B1C0-0429-85C15920A6E2}" dt="2023-12-06T18:12:24.202" v="138"/>
          <ac:spMkLst>
            <pc:docMk/>
            <pc:sldMk cId="1783439038" sldId="258"/>
            <ac:spMk id="20" creationId="{9165109B-7036-4613-93D4-579E77F6EF3C}"/>
          </ac:spMkLst>
        </pc:spChg>
        <pc:spChg chg="del">
          <ac:chgData name="Patil, Ms. Manasi Hanumantrao" userId="S::mp07785n@pace.edu::607af125-6d6b-4766-9b43-41aaa2f1d5c7" providerId="AD" clId="Web-{95BF1D4B-09D3-B1C0-0429-85C15920A6E2}" dt="2023-12-06T18:12:24.202" v="138"/>
          <ac:spMkLst>
            <pc:docMk/>
            <pc:sldMk cId="1783439038" sldId="258"/>
            <ac:spMk id="21" creationId="{43E8FEA2-54EE-4F84-B5DB-A055A7D805EE}"/>
          </ac:spMkLst>
        </pc:spChg>
        <pc:spChg chg="add del">
          <ac:chgData name="Patil, Ms. Manasi Hanumantrao" userId="S::mp07785n@pace.edu::607af125-6d6b-4766-9b43-41aaa2f1d5c7" providerId="AD" clId="Web-{95BF1D4B-09D3-B1C0-0429-85C15920A6E2}" dt="2023-12-06T18:13:18.641" v="146"/>
          <ac:spMkLst>
            <pc:docMk/>
            <pc:sldMk cId="1783439038" sldId="258"/>
            <ac:spMk id="67" creationId="{9C867835-A917-4A2B-8424-3AFAF7436395}"/>
          </ac:spMkLst>
        </pc:spChg>
        <pc:spChg chg="add del">
          <ac:chgData name="Patil, Ms. Manasi Hanumantrao" userId="S::mp07785n@pace.edu::607af125-6d6b-4766-9b43-41aaa2f1d5c7" providerId="AD" clId="Web-{95BF1D4B-09D3-B1C0-0429-85C15920A6E2}" dt="2023-12-06T18:13:18.641" v="146"/>
          <ac:spMkLst>
            <pc:docMk/>
            <pc:sldMk cId="1783439038" sldId="258"/>
            <ac:spMk id="68" creationId="{EED8D03E-F375-4E67-B932-FF9B007BB420}"/>
          </ac:spMkLst>
        </pc:spChg>
        <pc:spChg chg="add del">
          <ac:chgData name="Patil, Ms. Manasi Hanumantrao" userId="S::mp07785n@pace.edu::607af125-6d6b-4766-9b43-41aaa2f1d5c7" providerId="AD" clId="Web-{95BF1D4B-09D3-B1C0-0429-85C15920A6E2}" dt="2023-12-06T18:13:18.641" v="146"/>
          <ac:spMkLst>
            <pc:docMk/>
            <pc:sldMk cId="1783439038" sldId="258"/>
            <ac:spMk id="73" creationId="{593B4D24-F4A8-4141-A20A-E0575D199633}"/>
          </ac:spMkLst>
        </pc:spChg>
        <pc:spChg chg="add del">
          <ac:chgData name="Patil, Ms. Manasi Hanumantrao" userId="S::mp07785n@pace.edu::607af125-6d6b-4766-9b43-41aaa2f1d5c7" providerId="AD" clId="Web-{95BF1D4B-09D3-B1C0-0429-85C15920A6E2}" dt="2023-12-06T18:13:18.641" v="146"/>
          <ac:spMkLst>
            <pc:docMk/>
            <pc:sldMk cId="1783439038" sldId="258"/>
            <ac:spMk id="75" creationId="{C65F2C57-3BEB-4734-BA81-3ADFC54EB7B6}"/>
          </ac:spMkLst>
        </pc:spChg>
        <pc:spChg chg="add del">
          <ac:chgData name="Patil, Ms. Manasi Hanumantrao" userId="S::mp07785n@pace.edu::607af125-6d6b-4766-9b43-41aaa2f1d5c7" providerId="AD" clId="Web-{95BF1D4B-09D3-B1C0-0429-85C15920A6E2}" dt="2023-12-06T18:13:18.641" v="146"/>
          <ac:spMkLst>
            <pc:docMk/>
            <pc:sldMk cId="1783439038" sldId="258"/>
            <ac:spMk id="77" creationId="{9B5838CB-913A-4D5B-ABB5-CA9EF152E4E7}"/>
          </ac:spMkLst>
        </pc:spChg>
        <pc:graphicFrameChg chg="mod modGraphic">
          <ac:chgData name="Patil, Ms. Manasi Hanumantrao" userId="S::mp07785n@pace.edu::607af125-6d6b-4766-9b43-41aaa2f1d5c7" providerId="AD" clId="Web-{95BF1D4B-09D3-B1C0-0429-85C15920A6E2}" dt="2023-12-06T18:13:18.641" v="146"/>
          <ac:graphicFrameMkLst>
            <pc:docMk/>
            <pc:sldMk cId="1783439038" sldId="258"/>
            <ac:graphicFrameMk id="22" creationId="{A53BA43F-E749-63A8-8FD0-4021E6F6D3C3}"/>
          </ac:graphicFrameMkLst>
        </pc:graphicFrameChg>
        <pc:picChg chg="del mod ord">
          <ac:chgData name="Patil, Ms. Manasi Hanumantrao" userId="S::mp07785n@pace.edu::607af125-6d6b-4766-9b43-41aaa2f1d5c7" providerId="AD" clId="Web-{95BF1D4B-09D3-B1C0-0429-85C15920A6E2}" dt="2023-12-06T18:12:35.953" v="140"/>
          <ac:picMkLst>
            <pc:docMk/>
            <pc:sldMk cId="1783439038" sldId="258"/>
            <ac:picMk id="55" creationId="{3708C430-97A8-1DB4-F2E7-32C68DED3325}"/>
          </ac:picMkLst>
        </pc:picChg>
      </pc:sldChg>
      <pc:sldChg chg="addSp delSp modSp">
        <pc:chgData name="Patil, Ms. Manasi Hanumantrao" userId="S::mp07785n@pace.edu::607af125-6d6b-4766-9b43-41aaa2f1d5c7" providerId="AD" clId="Web-{95BF1D4B-09D3-B1C0-0429-85C15920A6E2}" dt="2023-12-06T18:11:47.202" v="137" actId="14100"/>
        <pc:sldMkLst>
          <pc:docMk/>
          <pc:sldMk cId="305753010" sldId="259"/>
        </pc:sldMkLst>
        <pc:spChg chg="mod">
          <ac:chgData name="Patil, Ms. Manasi Hanumantrao" userId="S::mp07785n@pace.edu::607af125-6d6b-4766-9b43-41aaa2f1d5c7" providerId="AD" clId="Web-{95BF1D4B-09D3-B1C0-0429-85C15920A6E2}" dt="2023-12-06T18:11:47.202" v="137" actId="14100"/>
          <ac:spMkLst>
            <pc:docMk/>
            <pc:sldMk cId="305753010" sldId="259"/>
            <ac:spMk id="2" creationId="{1C02C9BF-2DEC-C8B7-A73A-7DA2DB3D4C98}"/>
          </ac:spMkLst>
        </pc:spChg>
        <pc:spChg chg="mod ord">
          <ac:chgData name="Patil, Ms. Manasi Hanumantrao" userId="S::mp07785n@pace.edu::607af125-6d6b-4766-9b43-41aaa2f1d5c7" providerId="AD" clId="Web-{95BF1D4B-09D3-B1C0-0429-85C15920A6E2}" dt="2023-12-06T18:11:37.733" v="134" actId="20577"/>
          <ac:spMkLst>
            <pc:docMk/>
            <pc:sldMk cId="305753010" sldId="259"/>
            <ac:spMk id="3" creationId="{7B5AC2E4-B57E-9EA4-2D81-DE9CB1E051DF}"/>
          </ac:spMkLst>
        </pc:spChg>
        <pc:spChg chg="del">
          <ac:chgData name="Patil, Ms. Manasi Hanumantrao" userId="S::mp07785n@pace.edu::607af125-6d6b-4766-9b43-41aaa2f1d5c7" providerId="AD" clId="Web-{95BF1D4B-09D3-B1C0-0429-85C15920A6E2}" dt="2023-12-06T18:11:15.060" v="128"/>
          <ac:spMkLst>
            <pc:docMk/>
            <pc:sldMk cId="305753010" sldId="259"/>
            <ac:spMk id="21" creationId="{D1D34770-47A8-402C-AF23-2B653F2D88C1}"/>
          </ac:spMkLst>
        </pc:spChg>
        <pc:spChg chg="add">
          <ac:chgData name="Patil, Ms. Manasi Hanumantrao" userId="S::mp07785n@pace.edu::607af125-6d6b-4766-9b43-41aaa2f1d5c7" providerId="AD" clId="Web-{95BF1D4B-09D3-B1C0-0429-85C15920A6E2}" dt="2023-12-06T18:11:15.060" v="128"/>
          <ac:spMkLst>
            <pc:docMk/>
            <pc:sldMk cId="305753010" sldId="259"/>
            <ac:spMk id="26" creationId="{8B3A2D1A-45FC-4F95-B150-1C13EF2F6D09}"/>
          </ac:spMkLst>
        </pc:spChg>
        <pc:spChg chg="add">
          <ac:chgData name="Patil, Ms. Manasi Hanumantrao" userId="S::mp07785n@pace.edu::607af125-6d6b-4766-9b43-41aaa2f1d5c7" providerId="AD" clId="Web-{95BF1D4B-09D3-B1C0-0429-85C15920A6E2}" dt="2023-12-06T18:11:15.060" v="128"/>
          <ac:spMkLst>
            <pc:docMk/>
            <pc:sldMk cId="305753010" sldId="259"/>
            <ac:spMk id="28" creationId="{39C3C864-C625-4883-B868-9A4C470F4DD5}"/>
          </ac:spMkLst>
        </pc:spChg>
        <pc:picChg chg="mod">
          <ac:chgData name="Patil, Ms. Manasi Hanumantrao" userId="S::mp07785n@pace.edu::607af125-6d6b-4766-9b43-41aaa2f1d5c7" providerId="AD" clId="Web-{95BF1D4B-09D3-B1C0-0429-85C15920A6E2}" dt="2023-12-06T18:11:15.060" v="128"/>
          <ac:picMkLst>
            <pc:docMk/>
            <pc:sldMk cId="305753010" sldId="259"/>
            <ac:picMk id="5" creationId="{8760F2E4-BB3E-A429-68F7-4B7FA4DF9525}"/>
          </ac:picMkLst>
        </pc:picChg>
      </pc:sldChg>
      <pc:sldChg chg="addSp delSp modSp mod setBg">
        <pc:chgData name="Patil, Ms. Manasi Hanumantrao" userId="S::mp07785n@pace.edu::607af125-6d6b-4766-9b43-41aaa2f1d5c7" providerId="AD" clId="Web-{95BF1D4B-09D3-B1C0-0429-85C15920A6E2}" dt="2023-12-06T18:29:51.381" v="221" actId="20577"/>
        <pc:sldMkLst>
          <pc:docMk/>
          <pc:sldMk cId="3228739372" sldId="271"/>
        </pc:sldMkLst>
        <pc:spChg chg="add del mod">
          <ac:chgData name="Patil, Ms. Manasi Hanumantrao" userId="S::mp07785n@pace.edu::607af125-6d6b-4766-9b43-41aaa2f1d5c7" providerId="AD" clId="Web-{95BF1D4B-09D3-B1C0-0429-85C15920A6E2}" dt="2023-12-06T18:25:05.578" v="150"/>
          <ac:spMkLst>
            <pc:docMk/>
            <pc:sldMk cId="3228739372" sldId="271"/>
            <ac:spMk id="2" creationId="{3C8BD27B-2007-5327-63B9-D6FDCE2BDC10}"/>
          </ac:spMkLst>
        </pc:spChg>
        <pc:spChg chg="add mod">
          <ac:chgData name="Patil, Ms. Manasi Hanumantrao" userId="S::mp07785n@pace.edu::607af125-6d6b-4766-9b43-41aaa2f1d5c7" providerId="AD" clId="Web-{95BF1D4B-09D3-B1C0-0429-85C15920A6E2}" dt="2023-12-06T18:28:54.536" v="207" actId="20577"/>
          <ac:spMkLst>
            <pc:docMk/>
            <pc:sldMk cId="3228739372" sldId="271"/>
            <ac:spMk id="3" creationId="{511ED9AF-6E84-D2AC-0F5A-542FD5BECFCA}"/>
          </ac:spMkLst>
        </pc:spChg>
        <pc:spChg chg="add del mod">
          <ac:chgData name="Patil, Ms. Manasi Hanumantrao" userId="S::mp07785n@pace.edu::607af125-6d6b-4766-9b43-41aaa2f1d5c7" providerId="AD" clId="Web-{95BF1D4B-09D3-B1C0-0429-85C15920A6E2}" dt="2023-12-06T18:26:39.049" v="183"/>
          <ac:spMkLst>
            <pc:docMk/>
            <pc:sldMk cId="3228739372" sldId="271"/>
            <ac:spMk id="5" creationId="{33A0CCCA-BB5E-6375-A645-858598AB092A}"/>
          </ac:spMkLst>
        </pc:spChg>
        <pc:spChg chg="add del">
          <ac:chgData name="Patil, Ms. Manasi Hanumantrao" userId="S::mp07785n@pace.edu::607af125-6d6b-4766-9b43-41aaa2f1d5c7" providerId="AD" clId="Web-{95BF1D4B-09D3-B1C0-0429-85C15920A6E2}" dt="2023-12-06T18:26:39.017" v="182"/>
          <ac:spMkLst>
            <pc:docMk/>
            <pc:sldMk cId="3228739372" sldId="271"/>
            <ac:spMk id="11" creationId="{6D1A2CED-DA9B-4CCF-8215-CFC65FE71603}"/>
          </ac:spMkLst>
        </pc:spChg>
        <pc:spChg chg="add del">
          <ac:chgData name="Patil, Ms. Manasi Hanumantrao" userId="S::mp07785n@pace.edu::607af125-6d6b-4766-9b43-41aaa2f1d5c7" providerId="AD" clId="Web-{95BF1D4B-09D3-B1C0-0429-85C15920A6E2}" dt="2023-12-06T18:26:39.017" v="182"/>
          <ac:spMkLst>
            <pc:docMk/>
            <pc:sldMk cId="3228739372" sldId="271"/>
            <ac:spMk id="13" creationId="{562DFC44-A40C-4573-9230-B3EDB3EC8EEB}"/>
          </ac:spMkLst>
        </pc:spChg>
        <pc:spChg chg="add del">
          <ac:chgData name="Patil, Ms. Manasi Hanumantrao" userId="S::mp07785n@pace.edu::607af125-6d6b-4766-9b43-41aaa2f1d5c7" providerId="AD" clId="Web-{95BF1D4B-09D3-B1C0-0429-85C15920A6E2}" dt="2023-12-06T18:26:39.017" v="182"/>
          <ac:spMkLst>
            <pc:docMk/>
            <pc:sldMk cId="3228739372" sldId="271"/>
            <ac:spMk id="15" creationId="{15589D35-CF9F-4DE9-A792-8571A09E9BC9}"/>
          </ac:spMkLst>
        </pc:spChg>
        <pc:spChg chg="add del">
          <ac:chgData name="Patil, Ms. Manasi Hanumantrao" userId="S::mp07785n@pace.edu::607af125-6d6b-4766-9b43-41aaa2f1d5c7" providerId="AD" clId="Web-{95BF1D4B-09D3-B1C0-0429-85C15920A6E2}" dt="2023-12-06T18:26:59.783" v="186"/>
          <ac:spMkLst>
            <pc:docMk/>
            <pc:sldMk cId="3228739372" sldId="271"/>
            <ac:spMk id="17" creationId="{6C4028FD-8BAA-4A19-BFDE-594D991B7552}"/>
          </ac:spMkLst>
        </pc:spChg>
        <pc:spChg chg="add mod">
          <ac:chgData name="Patil, Ms. Manasi Hanumantrao" userId="S::mp07785n@pace.edu::607af125-6d6b-4766-9b43-41aaa2f1d5c7" providerId="AD" clId="Web-{95BF1D4B-09D3-B1C0-0429-85C15920A6E2}" dt="2023-12-06T18:28:13.769" v="193"/>
          <ac:spMkLst>
            <pc:docMk/>
            <pc:sldMk cId="3228739372" sldId="271"/>
            <ac:spMk id="23" creationId="{DCC231C8-C761-4B31-9B1C-C6D19248C6B3}"/>
          </ac:spMkLst>
        </pc:spChg>
        <pc:spChg chg="add">
          <ac:chgData name="Patil, Ms. Manasi Hanumantrao" userId="S::mp07785n@pace.edu::607af125-6d6b-4766-9b43-41aaa2f1d5c7" providerId="AD" clId="Web-{95BF1D4B-09D3-B1C0-0429-85C15920A6E2}" dt="2023-12-06T18:28:13.769" v="193"/>
          <ac:spMkLst>
            <pc:docMk/>
            <pc:sldMk cId="3228739372" sldId="271"/>
            <ac:spMk id="28" creationId="{7C1E5815-D54C-487F-A054-6D4930ADE3DF}"/>
          </ac:spMkLst>
        </pc:spChg>
        <pc:spChg chg="add">
          <ac:chgData name="Patil, Ms. Manasi Hanumantrao" userId="S::mp07785n@pace.edu::607af125-6d6b-4766-9b43-41aaa2f1d5c7" providerId="AD" clId="Web-{95BF1D4B-09D3-B1C0-0429-85C15920A6E2}" dt="2023-12-06T18:28:13.769" v="193"/>
          <ac:spMkLst>
            <pc:docMk/>
            <pc:sldMk cId="3228739372" sldId="271"/>
            <ac:spMk id="30" creationId="{736F0DFD-0954-464F-BF12-DD2E6F6E0380}"/>
          </ac:spMkLst>
        </pc:spChg>
        <pc:graphicFrameChg chg="add del">
          <ac:chgData name="Patil, Ms. Manasi Hanumantrao" userId="S::mp07785n@pace.edu::607af125-6d6b-4766-9b43-41aaa2f1d5c7" providerId="AD" clId="Web-{95BF1D4B-09D3-B1C0-0429-85C15920A6E2}" dt="2023-12-06T18:26:39.017" v="182"/>
          <ac:graphicFrameMkLst>
            <pc:docMk/>
            <pc:sldMk cId="3228739372" sldId="271"/>
            <ac:graphicFrameMk id="7" creationId="{FC8BE38F-D1B7-27CA-C462-B252C2CDE86C}"/>
          </ac:graphicFrameMkLst>
        </pc:graphicFrameChg>
        <pc:graphicFrameChg chg="add mod modGraphic">
          <ac:chgData name="Patil, Ms. Manasi Hanumantrao" userId="S::mp07785n@pace.edu::607af125-6d6b-4766-9b43-41aaa2f1d5c7" providerId="AD" clId="Web-{95BF1D4B-09D3-B1C0-0429-85C15920A6E2}" dt="2023-12-06T18:29:51.381" v="221" actId="20577"/>
          <ac:graphicFrameMkLst>
            <pc:docMk/>
            <pc:sldMk cId="3228739372" sldId="271"/>
            <ac:graphicFrameMk id="18" creationId="{4F8F3531-8E56-F584-59DA-F7671AE047F4}"/>
          </ac:graphicFrameMkLst>
        </pc:graphicFrameChg>
        <pc:picChg chg="mod ord">
          <ac:chgData name="Patil, Ms. Manasi Hanumantrao" userId="S::mp07785n@pace.edu::607af125-6d6b-4766-9b43-41aaa2f1d5c7" providerId="AD" clId="Web-{95BF1D4B-09D3-B1C0-0429-85C15920A6E2}" dt="2023-12-06T18:28:13.769" v="193"/>
          <ac:picMkLst>
            <pc:docMk/>
            <pc:sldMk cId="3228739372" sldId="271"/>
            <ac:picMk id="4" creationId="{D1E3390B-A010-FAF1-88BC-2A31CB51A31B}"/>
          </ac:picMkLst>
        </pc:picChg>
      </pc:sldChg>
      <pc:sldChg chg="del">
        <pc:chgData name="Patil, Ms. Manasi Hanumantrao" userId="S::mp07785n@pace.edu::607af125-6d6b-4766-9b43-41aaa2f1d5c7" providerId="AD" clId="Web-{95BF1D4B-09D3-B1C0-0429-85C15920A6E2}" dt="2023-12-06T18:07:15.540" v="18"/>
        <pc:sldMkLst>
          <pc:docMk/>
          <pc:sldMk cId="1145770105" sldId="273"/>
        </pc:sldMkLst>
      </pc:sldChg>
      <pc:sldChg chg="addSp delSp modSp new mod setBg">
        <pc:chgData name="Patil, Ms. Manasi Hanumantrao" userId="S::mp07785n@pace.edu::607af125-6d6b-4766-9b43-41aaa2f1d5c7" providerId="AD" clId="Web-{95BF1D4B-09D3-B1C0-0429-85C15920A6E2}" dt="2023-12-06T18:10:35.559" v="127" actId="14100"/>
        <pc:sldMkLst>
          <pc:docMk/>
          <pc:sldMk cId="3347220358" sldId="274"/>
        </pc:sldMkLst>
        <pc:spChg chg="mod">
          <ac:chgData name="Patil, Ms. Manasi Hanumantrao" userId="S::mp07785n@pace.edu::607af125-6d6b-4766-9b43-41aaa2f1d5c7" providerId="AD" clId="Web-{95BF1D4B-09D3-B1C0-0429-85C15920A6E2}" dt="2023-12-06T18:07:11.914" v="17" actId="20577"/>
          <ac:spMkLst>
            <pc:docMk/>
            <pc:sldMk cId="3347220358" sldId="274"/>
            <ac:spMk id="2" creationId="{FE3A8288-ADEE-29C1-A8AA-BCD59F33CBA2}"/>
          </ac:spMkLst>
        </pc:spChg>
        <pc:spChg chg="del">
          <ac:chgData name="Patil, Ms. Manasi Hanumantrao" userId="S::mp07785n@pace.edu::607af125-6d6b-4766-9b43-41aaa2f1d5c7" providerId="AD" clId="Web-{95BF1D4B-09D3-B1C0-0429-85C15920A6E2}" dt="2023-12-06T18:06:12.429" v="1"/>
          <ac:spMkLst>
            <pc:docMk/>
            <pc:sldMk cId="3347220358" sldId="274"/>
            <ac:spMk id="3" creationId="{D55F5B4A-A4E3-0D04-4B42-76212F4F9F9B}"/>
          </ac:spMkLst>
        </pc:spChg>
        <pc:spChg chg="add mod">
          <ac:chgData name="Patil, Ms. Manasi Hanumantrao" userId="S::mp07785n@pace.edu::607af125-6d6b-4766-9b43-41aaa2f1d5c7" providerId="AD" clId="Web-{95BF1D4B-09D3-B1C0-0429-85C15920A6E2}" dt="2023-12-06T18:10:35.559" v="127" actId="14100"/>
          <ac:spMkLst>
            <pc:docMk/>
            <pc:sldMk cId="3347220358" sldId="274"/>
            <ac:spMk id="6" creationId="{D3628A20-A347-1509-9AC5-E215D134CB33}"/>
          </ac:spMkLst>
        </pc:spChg>
        <pc:spChg chg="add del">
          <ac:chgData name="Patil, Ms. Manasi Hanumantrao" userId="S::mp07785n@pace.edu::607af125-6d6b-4766-9b43-41aaa2f1d5c7" providerId="AD" clId="Web-{95BF1D4B-09D3-B1C0-0429-85C15920A6E2}" dt="2023-12-06T18:06:46.242" v="7"/>
          <ac:spMkLst>
            <pc:docMk/>
            <pc:sldMk cId="3347220358" sldId="274"/>
            <ac:spMk id="8" creationId="{FEC7823C-FDD6-429C-986C-063FDEBF9EAA}"/>
          </ac:spMkLst>
        </pc:spChg>
        <pc:spChg chg="add del">
          <ac:chgData name="Patil, Ms. Manasi Hanumantrao" userId="S::mp07785n@pace.edu::607af125-6d6b-4766-9b43-41aaa2f1d5c7" providerId="AD" clId="Web-{95BF1D4B-09D3-B1C0-0429-85C15920A6E2}" dt="2023-12-06T18:06:46.242" v="7"/>
          <ac:spMkLst>
            <pc:docMk/>
            <pc:sldMk cId="3347220358" sldId="274"/>
            <ac:spMk id="10" creationId="{9CF7FE1C-8BC5-4B0C-A2BC-93AB72C90FDD}"/>
          </ac:spMkLst>
        </pc:spChg>
        <pc:spChg chg="add del">
          <ac:chgData name="Patil, Ms. Manasi Hanumantrao" userId="S::mp07785n@pace.edu::607af125-6d6b-4766-9b43-41aaa2f1d5c7" providerId="AD" clId="Web-{95BF1D4B-09D3-B1C0-0429-85C15920A6E2}" dt="2023-12-06T18:06:46.242" v="7"/>
          <ac:spMkLst>
            <pc:docMk/>
            <pc:sldMk cId="3347220358" sldId="274"/>
            <ac:spMk id="12" creationId="{B0651F5E-0457-4065-ACB2-8B81590C204B}"/>
          </ac:spMkLst>
        </pc:spChg>
        <pc:spChg chg="add">
          <ac:chgData name="Patil, Ms. Manasi Hanumantrao" userId="S::mp07785n@pace.edu::607af125-6d6b-4766-9b43-41aaa2f1d5c7" providerId="AD" clId="Web-{95BF1D4B-09D3-B1C0-0429-85C15920A6E2}" dt="2023-12-06T18:06:46.242" v="7"/>
          <ac:spMkLst>
            <pc:docMk/>
            <pc:sldMk cId="3347220358" sldId="274"/>
            <ac:spMk id="17" creationId="{9089EED9-F54D-4F20-A2C6-949DE4176959}"/>
          </ac:spMkLst>
        </pc:spChg>
        <pc:spChg chg="add">
          <ac:chgData name="Patil, Ms. Manasi Hanumantrao" userId="S::mp07785n@pace.edu::607af125-6d6b-4766-9b43-41aaa2f1d5c7" providerId="AD" clId="Web-{95BF1D4B-09D3-B1C0-0429-85C15920A6E2}" dt="2023-12-06T18:06:46.242" v="7"/>
          <ac:spMkLst>
            <pc:docMk/>
            <pc:sldMk cId="3347220358" sldId="274"/>
            <ac:spMk id="19" creationId="{7E46F721-3785-414D-8697-16AF490E6806}"/>
          </ac:spMkLst>
        </pc:spChg>
        <pc:picChg chg="add mod">
          <ac:chgData name="Patil, Ms. Manasi Hanumantrao" userId="S::mp07785n@pace.edu::607af125-6d6b-4766-9b43-41aaa2f1d5c7" providerId="AD" clId="Web-{95BF1D4B-09D3-B1C0-0429-85C15920A6E2}" dt="2023-12-06T18:06:46.242" v="7"/>
          <ac:picMkLst>
            <pc:docMk/>
            <pc:sldMk cId="3347220358" sldId="274"/>
            <ac:picMk id="5" creationId="{ECF50EBC-B162-CFB8-63A9-44D335F804D6}"/>
          </ac:picMkLst>
        </pc:picChg>
      </pc:sldChg>
      <pc:sldChg chg="addSp delSp modSp add replId">
        <pc:chgData name="Patil, Ms. Manasi Hanumantrao" userId="S::mp07785n@pace.edu::607af125-6d6b-4766-9b43-41aaa2f1d5c7" providerId="AD" clId="Web-{95BF1D4B-09D3-B1C0-0429-85C15920A6E2}" dt="2023-12-06T18:32:36.759" v="232" actId="20577"/>
        <pc:sldMkLst>
          <pc:docMk/>
          <pc:sldMk cId="2547044579" sldId="275"/>
        </pc:sldMkLst>
        <pc:spChg chg="add mod">
          <ac:chgData name="Patil, Ms. Manasi Hanumantrao" userId="S::mp07785n@pace.edu::607af125-6d6b-4766-9b43-41aaa2f1d5c7" providerId="AD" clId="Web-{95BF1D4B-09D3-B1C0-0429-85C15920A6E2}" dt="2023-12-06T18:27:56.410" v="192" actId="20577"/>
          <ac:spMkLst>
            <pc:docMk/>
            <pc:sldMk cId="2547044579" sldId="275"/>
            <ac:spMk id="19" creationId="{1F8C16F0-4BC4-8812-8118-6FA000843A18}"/>
          </ac:spMkLst>
        </pc:spChg>
        <pc:spChg chg="add mod">
          <ac:chgData name="Patil, Ms. Manasi Hanumantrao" userId="S::mp07785n@pace.edu::607af125-6d6b-4766-9b43-41aaa2f1d5c7" providerId="AD" clId="Web-{95BF1D4B-09D3-B1C0-0429-85C15920A6E2}" dt="2023-12-06T18:32:24.040" v="227" actId="20577"/>
          <ac:spMkLst>
            <pc:docMk/>
            <pc:sldMk cId="2547044579" sldId="275"/>
            <ac:spMk id="35" creationId="{21478B5B-C38A-6976-94BD-4AE54565416F}"/>
          </ac:spMkLst>
        </pc:spChg>
        <pc:spChg chg="add mod">
          <ac:chgData name="Patil, Ms. Manasi Hanumantrao" userId="S::mp07785n@pace.edu::607af125-6d6b-4766-9b43-41aaa2f1d5c7" providerId="AD" clId="Web-{95BF1D4B-09D3-B1C0-0429-85C15920A6E2}" dt="2023-12-06T18:32:36.759" v="232" actId="20577"/>
          <ac:spMkLst>
            <pc:docMk/>
            <pc:sldMk cId="2547044579" sldId="275"/>
            <ac:spMk id="36" creationId="{345CD6F4-8A32-3F9C-0B81-64FF266B38A0}"/>
          </ac:spMkLst>
        </pc:spChg>
        <pc:graphicFrameChg chg="add del">
          <ac:chgData name="Patil, Ms. Manasi Hanumantrao" userId="S::mp07785n@pace.edu::607af125-6d6b-4766-9b43-41aaa2f1d5c7" providerId="AD" clId="Web-{95BF1D4B-09D3-B1C0-0429-85C15920A6E2}" dt="2023-12-06T18:30:04.022" v="223"/>
          <ac:graphicFrameMkLst>
            <pc:docMk/>
            <pc:sldMk cId="2547044579" sldId="275"/>
            <ac:graphicFrameMk id="3" creationId="{EFF40769-E342-A077-4898-3F49ADF121B6}"/>
          </ac:graphicFrameMkLst>
        </pc:graphicFrameChg>
        <pc:graphicFrameChg chg="add del">
          <ac:chgData name="Patil, Ms. Manasi Hanumantrao" userId="S::mp07785n@pace.edu::607af125-6d6b-4766-9b43-41aaa2f1d5c7" providerId="AD" clId="Web-{95BF1D4B-09D3-B1C0-0429-85C15920A6E2}" dt="2023-12-06T18:30:01.897" v="222"/>
          <ac:graphicFrameMkLst>
            <pc:docMk/>
            <pc:sldMk cId="2547044579" sldId="275"/>
            <ac:graphicFrameMk id="21" creationId="{4B975D15-6E61-DF22-7CE6-223959016B33}"/>
          </ac:graphicFrameMkLst>
        </pc:graphicFrameChg>
      </pc:sldChg>
      <pc:sldChg chg="add replId">
        <pc:chgData name="Patil, Ms. Manasi Hanumantrao" userId="S::mp07785n@pace.edu::607af125-6d6b-4766-9b43-41aaa2f1d5c7" providerId="AD" clId="Web-{95BF1D4B-09D3-B1C0-0429-85C15920A6E2}" dt="2023-12-06T18:25:09.640" v="152"/>
        <pc:sldMkLst>
          <pc:docMk/>
          <pc:sldMk cId="931037981" sldId="276"/>
        </pc:sldMkLst>
      </pc:sldChg>
    </pc:docChg>
  </pc:docChgLst>
  <pc:docChgLst>
    <pc:chgData name="Patil, Ms. Manasi Hanumantrao" userId="S::mp07785n@pace.edu::607af125-6d6b-4766-9b43-41aaa2f1d5c7" providerId="AD" clId="Web-{172973CE-F52A-2741-8F57-32969BC05938}"/>
    <pc:docChg chg="modSld">
      <pc:chgData name="Patil, Ms. Manasi Hanumantrao" userId="S::mp07785n@pace.edu::607af125-6d6b-4766-9b43-41aaa2f1d5c7" providerId="AD" clId="Web-{172973CE-F52A-2741-8F57-32969BC05938}" dt="2023-12-06T16:19:29.454" v="49" actId="1076"/>
      <pc:docMkLst>
        <pc:docMk/>
      </pc:docMkLst>
      <pc:sldChg chg="addSp delSp modSp mod setBg">
        <pc:chgData name="Patil, Ms. Manasi Hanumantrao" userId="S::mp07785n@pace.edu::607af125-6d6b-4766-9b43-41aaa2f1d5c7" providerId="AD" clId="Web-{172973CE-F52A-2741-8F57-32969BC05938}" dt="2023-12-06T16:19:29.454" v="49" actId="1076"/>
        <pc:sldMkLst>
          <pc:docMk/>
          <pc:sldMk cId="803404422" sldId="265"/>
        </pc:sldMkLst>
        <pc:spChg chg="add del">
          <ac:chgData name="Patil, Ms. Manasi Hanumantrao" userId="S::mp07785n@pace.edu::607af125-6d6b-4766-9b43-41aaa2f1d5c7" providerId="AD" clId="Web-{172973CE-F52A-2741-8F57-32969BC05938}" dt="2023-12-06T16:12:47.598" v="1"/>
          <ac:spMkLst>
            <pc:docMk/>
            <pc:sldMk cId="803404422" sldId="265"/>
            <ac:spMk id="2" creationId="{596FDD38-7353-D648-4EB5-BA7BBB8065C1}"/>
          </ac:spMkLst>
        </pc:spChg>
        <pc:spChg chg="add mod">
          <ac:chgData name="Patil, Ms. Manasi Hanumantrao" userId="S::mp07785n@pace.edu::607af125-6d6b-4766-9b43-41aaa2f1d5c7" providerId="AD" clId="Web-{172973CE-F52A-2741-8F57-32969BC05938}" dt="2023-12-06T16:18:18.671" v="43"/>
          <ac:spMkLst>
            <pc:docMk/>
            <pc:sldMk cId="803404422" sldId="265"/>
            <ac:spMk id="3" creationId="{68D6A80E-A6E4-3CAE-5058-DDCC2854CDBB}"/>
          </ac:spMkLst>
        </pc:spChg>
        <pc:spChg chg="add del mod">
          <ac:chgData name="Patil, Ms. Manasi Hanumantrao" userId="S::mp07785n@pace.edu::607af125-6d6b-4766-9b43-41aaa2f1d5c7" providerId="AD" clId="Web-{172973CE-F52A-2741-8F57-32969BC05938}" dt="2023-12-06T16:18:18.671" v="43"/>
          <ac:spMkLst>
            <pc:docMk/>
            <pc:sldMk cId="803404422" sldId="265"/>
            <ac:spMk id="5" creationId="{3C711398-8E01-FC07-5E1A-910AF16D5375}"/>
          </ac:spMkLst>
        </pc:spChg>
        <pc:spChg chg="add del">
          <ac:chgData name="Patil, Ms. Manasi Hanumantrao" userId="S::mp07785n@pace.edu::607af125-6d6b-4766-9b43-41aaa2f1d5c7" providerId="AD" clId="Web-{172973CE-F52A-2741-8F57-32969BC05938}" dt="2023-12-06T16:13:21.724" v="16"/>
          <ac:spMkLst>
            <pc:docMk/>
            <pc:sldMk cId="803404422" sldId="265"/>
            <ac:spMk id="9" creationId="{73A25D70-4A55-4F72-B9C5-A69CDBF4DB42}"/>
          </ac:spMkLst>
        </pc:spChg>
        <pc:spChg chg="add del">
          <ac:chgData name="Patil, Ms. Manasi Hanumantrao" userId="S::mp07785n@pace.edu::607af125-6d6b-4766-9b43-41aaa2f1d5c7" providerId="AD" clId="Web-{172973CE-F52A-2741-8F57-32969BC05938}" dt="2023-12-06T16:18:18.671" v="43"/>
          <ac:spMkLst>
            <pc:docMk/>
            <pc:sldMk cId="803404422" sldId="265"/>
            <ac:spMk id="10" creationId="{95408913-B323-422F-B521-2957A5B7FEE8}"/>
          </ac:spMkLst>
        </pc:spChg>
        <pc:spChg chg="add del">
          <ac:chgData name="Patil, Ms. Manasi Hanumantrao" userId="S::mp07785n@pace.edu::607af125-6d6b-4766-9b43-41aaa2f1d5c7" providerId="AD" clId="Web-{172973CE-F52A-2741-8F57-32969BC05938}" dt="2023-12-06T16:13:21.724" v="16"/>
          <ac:spMkLst>
            <pc:docMk/>
            <pc:sldMk cId="803404422" sldId="265"/>
            <ac:spMk id="11" creationId="{54957100-6D8B-4161-9F2F-C0A949EC84C4}"/>
          </ac:spMkLst>
        </pc:spChg>
        <pc:spChg chg="add del">
          <ac:chgData name="Patil, Ms. Manasi Hanumantrao" userId="S::mp07785n@pace.edu::607af125-6d6b-4766-9b43-41aaa2f1d5c7" providerId="AD" clId="Web-{172973CE-F52A-2741-8F57-32969BC05938}" dt="2023-12-06T16:18:18.671" v="43"/>
          <ac:spMkLst>
            <pc:docMk/>
            <pc:sldMk cId="803404422" sldId="265"/>
            <ac:spMk id="12" creationId="{AA770EBD-5B77-46EC-BF58-EF27ACD6B47C}"/>
          </ac:spMkLst>
        </pc:spChg>
        <pc:spChg chg="add del">
          <ac:chgData name="Patil, Ms. Manasi Hanumantrao" userId="S::mp07785n@pace.edu::607af125-6d6b-4766-9b43-41aaa2f1d5c7" providerId="AD" clId="Web-{172973CE-F52A-2741-8F57-32969BC05938}" dt="2023-12-06T16:13:21.724" v="16"/>
          <ac:spMkLst>
            <pc:docMk/>
            <pc:sldMk cId="803404422" sldId="265"/>
            <ac:spMk id="13" creationId="{0BD8B065-EE51-4AE2-A94C-86249998FD7B}"/>
          </ac:spMkLst>
        </pc:spChg>
        <pc:spChg chg="add">
          <ac:chgData name="Patil, Ms. Manasi Hanumantrao" userId="S::mp07785n@pace.edu::607af125-6d6b-4766-9b43-41aaa2f1d5c7" providerId="AD" clId="Web-{172973CE-F52A-2741-8F57-32969BC05938}" dt="2023-12-06T16:18:18.671" v="43"/>
          <ac:spMkLst>
            <pc:docMk/>
            <pc:sldMk cId="803404422" sldId="265"/>
            <ac:spMk id="16" creationId="{C6BFDF0B-6325-416D-926F-7141006DDBD0}"/>
          </ac:spMkLst>
        </pc:spChg>
        <pc:spChg chg="add">
          <ac:chgData name="Patil, Ms. Manasi Hanumantrao" userId="S::mp07785n@pace.edu::607af125-6d6b-4766-9b43-41aaa2f1d5c7" providerId="AD" clId="Web-{172973CE-F52A-2741-8F57-32969BC05938}" dt="2023-12-06T16:18:18.671" v="43"/>
          <ac:spMkLst>
            <pc:docMk/>
            <pc:sldMk cId="803404422" sldId="265"/>
            <ac:spMk id="17" creationId="{B20EED73-1494-4E89-869B-E501A02B2408}"/>
          </ac:spMkLst>
        </pc:spChg>
        <pc:spChg chg="add del mod">
          <ac:chgData name="Patil, Ms. Manasi Hanumantrao" userId="S::mp07785n@pace.edu::607af125-6d6b-4766-9b43-41aaa2f1d5c7" providerId="AD" clId="Web-{172973CE-F52A-2741-8F57-32969BC05938}" dt="2023-12-06T16:18:38.343" v="45"/>
          <ac:spMkLst>
            <pc:docMk/>
            <pc:sldMk cId="803404422" sldId="265"/>
            <ac:spMk id="18" creationId="{3C711398-8E01-FC07-5E1A-910AF16D5375}"/>
          </ac:spMkLst>
        </pc:spChg>
        <pc:spChg chg="add">
          <ac:chgData name="Patil, Ms. Manasi Hanumantrao" userId="S::mp07785n@pace.edu::607af125-6d6b-4766-9b43-41aaa2f1d5c7" providerId="AD" clId="Web-{172973CE-F52A-2741-8F57-32969BC05938}" dt="2023-12-06T16:18:18.671" v="43"/>
          <ac:spMkLst>
            <pc:docMk/>
            <pc:sldMk cId="803404422" sldId="265"/>
            <ac:spMk id="19" creationId="{E9D7A3A2-205A-4FD7-89D2-24FA8A54EA12}"/>
          </ac:spMkLst>
        </pc:spChg>
        <pc:grpChg chg="add del">
          <ac:chgData name="Patil, Ms. Manasi Hanumantrao" userId="S::mp07785n@pace.edu::607af125-6d6b-4766-9b43-41aaa2f1d5c7" providerId="AD" clId="Web-{172973CE-F52A-2741-8F57-32969BC05938}" dt="2023-12-06T16:13:21.724" v="16"/>
          <ac:grpSpMkLst>
            <pc:docMk/>
            <pc:sldMk cId="803404422" sldId="265"/>
            <ac:grpSpMk id="15" creationId="{18999293-B054-4B57-A26F-D04C2BB11338}"/>
          </ac:grpSpMkLst>
        </pc:grpChg>
        <pc:grpChg chg="add del">
          <ac:chgData name="Patil, Ms. Manasi Hanumantrao" userId="S::mp07785n@pace.edu::607af125-6d6b-4766-9b43-41aaa2f1d5c7" providerId="AD" clId="Web-{172973CE-F52A-2741-8F57-32969BC05938}" dt="2023-12-06T16:13:21.724" v="16"/>
          <ac:grpSpMkLst>
            <pc:docMk/>
            <pc:sldMk cId="803404422" sldId="265"/>
            <ac:grpSpMk id="21" creationId="{761945C4-D997-42F3-B59A-984CF0066715}"/>
          </ac:grpSpMkLst>
        </pc:grpChg>
        <pc:graphicFrameChg chg="add del">
          <ac:chgData name="Patil, Ms. Manasi Hanumantrao" userId="S::mp07785n@pace.edu::607af125-6d6b-4766-9b43-41aaa2f1d5c7" providerId="AD" clId="Web-{172973CE-F52A-2741-8F57-32969BC05938}" dt="2023-12-06T16:18:18.671" v="42"/>
          <ac:graphicFrameMkLst>
            <pc:docMk/>
            <pc:sldMk cId="803404422" sldId="265"/>
            <ac:graphicFrameMk id="14" creationId="{308939F4-0E1C-329D-D742-3AA4F4937AED}"/>
          </ac:graphicFrameMkLst>
        </pc:graphicFrameChg>
        <pc:graphicFrameChg chg="add mod">
          <ac:chgData name="Patil, Ms. Manasi Hanumantrao" userId="S::mp07785n@pace.edu::607af125-6d6b-4766-9b43-41aaa2f1d5c7" providerId="AD" clId="Web-{172973CE-F52A-2741-8F57-32969BC05938}" dt="2023-12-06T16:19:29.454" v="49" actId="1076"/>
          <ac:graphicFrameMkLst>
            <pc:docMk/>
            <pc:sldMk cId="803404422" sldId="265"/>
            <ac:graphicFrameMk id="22" creationId="{E08ECFB3-5002-33BA-D243-13107D1C7916}"/>
          </ac:graphicFrameMkLst>
        </pc:graphicFrameChg>
        <pc:picChg chg="ord">
          <ac:chgData name="Patil, Ms. Manasi Hanumantrao" userId="S::mp07785n@pace.edu::607af125-6d6b-4766-9b43-41aaa2f1d5c7" providerId="AD" clId="Web-{172973CE-F52A-2741-8F57-32969BC05938}" dt="2023-12-06T16:17:32.716" v="30"/>
          <ac:picMkLst>
            <pc:docMk/>
            <pc:sldMk cId="803404422" sldId="265"/>
            <ac:picMk id="4" creationId="{D1E3390B-A010-FAF1-88BC-2A31CB51A31B}"/>
          </ac:picMkLst>
        </pc:picChg>
      </pc:sldChg>
    </pc:docChg>
  </pc:docChgLst>
  <pc:docChgLst>
    <pc:chgData name="Patil, Ms. Manasi Hanumantrao" userId="S::mp07785n@pace.edu::607af125-6d6b-4766-9b43-41aaa2f1d5c7" providerId="AD" clId="Web-{12398780-2C10-A105-BE88-93436A118DC0}"/>
    <pc:docChg chg="addSld modSld">
      <pc:chgData name="Patil, Ms. Manasi Hanumantrao" userId="S::mp07785n@pace.edu::607af125-6d6b-4766-9b43-41aaa2f1d5c7" providerId="AD" clId="Web-{12398780-2C10-A105-BE88-93436A118DC0}" dt="2023-12-06T18:05:40.405" v="289" actId="1076"/>
      <pc:docMkLst>
        <pc:docMk/>
      </pc:docMkLst>
      <pc:sldChg chg="addSp delSp modSp">
        <pc:chgData name="Patil, Ms. Manasi Hanumantrao" userId="S::mp07785n@pace.edu::607af125-6d6b-4766-9b43-41aaa2f1d5c7" providerId="AD" clId="Web-{12398780-2C10-A105-BE88-93436A118DC0}" dt="2023-12-06T18:04:33.372" v="279"/>
        <pc:sldMkLst>
          <pc:docMk/>
          <pc:sldMk cId="339114360" sldId="257"/>
        </pc:sldMkLst>
        <pc:spChg chg="mod">
          <ac:chgData name="Patil, Ms. Manasi Hanumantrao" userId="S::mp07785n@pace.edu::607af125-6d6b-4766-9b43-41aaa2f1d5c7" providerId="AD" clId="Web-{12398780-2C10-A105-BE88-93436A118DC0}" dt="2023-12-06T16:26:10.030" v="19" actId="20577"/>
          <ac:spMkLst>
            <pc:docMk/>
            <pc:sldMk cId="339114360" sldId="257"/>
            <ac:spMk id="3" creationId="{E66F285E-CC2E-8C35-0BA3-64B1CDF67DF7}"/>
          </ac:spMkLst>
        </pc:spChg>
        <pc:picChg chg="del">
          <ac:chgData name="Patil, Ms. Manasi Hanumantrao" userId="S::mp07785n@pace.edu::607af125-6d6b-4766-9b43-41aaa2f1d5c7" providerId="AD" clId="Web-{12398780-2C10-A105-BE88-93436A118DC0}" dt="2023-12-06T18:02:44.727" v="268"/>
          <ac:picMkLst>
            <pc:docMk/>
            <pc:sldMk cId="339114360" sldId="257"/>
            <ac:picMk id="5" creationId="{09E834AB-728F-3006-6889-45AEC90B6C81}"/>
          </ac:picMkLst>
        </pc:picChg>
        <pc:picChg chg="add mod">
          <ac:chgData name="Patil, Ms. Manasi Hanumantrao" userId="S::mp07785n@pace.edu::607af125-6d6b-4766-9b43-41aaa2f1d5c7" providerId="AD" clId="Web-{12398780-2C10-A105-BE88-93436A118DC0}" dt="2023-12-06T18:04:24.106" v="277" actId="1076"/>
          <ac:picMkLst>
            <pc:docMk/>
            <pc:sldMk cId="339114360" sldId="257"/>
            <ac:picMk id="6" creationId="{F83597B3-0B8A-C717-164B-FB49D559EA4E}"/>
          </ac:picMkLst>
        </pc:picChg>
        <pc:picChg chg="add del">
          <ac:chgData name="Patil, Ms. Manasi Hanumantrao" userId="S::mp07785n@pace.edu::607af125-6d6b-4766-9b43-41aaa2f1d5c7" providerId="AD" clId="Web-{12398780-2C10-A105-BE88-93436A118DC0}" dt="2023-12-06T18:04:33.372" v="279"/>
          <ac:picMkLst>
            <pc:docMk/>
            <pc:sldMk cId="339114360" sldId="257"/>
            <ac:picMk id="7" creationId="{0D138816-F825-66A8-D961-4F17231E4EAA}"/>
          </ac:picMkLst>
        </pc:picChg>
      </pc:sldChg>
      <pc:sldChg chg="modSp">
        <pc:chgData name="Patil, Ms. Manasi Hanumantrao" userId="S::mp07785n@pace.edu::607af125-6d6b-4766-9b43-41aaa2f1d5c7" providerId="AD" clId="Web-{12398780-2C10-A105-BE88-93436A118DC0}" dt="2023-12-06T16:22:33.555" v="4" actId="20577"/>
        <pc:sldMkLst>
          <pc:docMk/>
          <pc:sldMk cId="803404422" sldId="265"/>
        </pc:sldMkLst>
        <pc:spChg chg="mod">
          <ac:chgData name="Patil, Ms. Manasi Hanumantrao" userId="S::mp07785n@pace.edu::607af125-6d6b-4766-9b43-41aaa2f1d5c7" providerId="AD" clId="Web-{12398780-2C10-A105-BE88-93436A118DC0}" dt="2023-12-06T16:22:33.555" v="4" actId="20577"/>
          <ac:spMkLst>
            <pc:docMk/>
            <pc:sldMk cId="803404422" sldId="265"/>
            <ac:spMk id="3" creationId="{68D6A80E-A6E4-3CAE-5058-DDCC2854CDBB}"/>
          </ac:spMkLst>
        </pc:spChg>
      </pc:sldChg>
      <pc:sldChg chg="addSp delSp modSp mod setBg">
        <pc:chgData name="Patil, Ms. Manasi Hanumantrao" userId="S::mp07785n@pace.edu::607af125-6d6b-4766-9b43-41aaa2f1d5c7" providerId="AD" clId="Web-{12398780-2C10-A105-BE88-93436A118DC0}" dt="2023-12-06T17:31:15.211" v="92" actId="20577"/>
        <pc:sldMkLst>
          <pc:docMk/>
          <pc:sldMk cId="525275530" sldId="266"/>
        </pc:sldMkLst>
        <pc:spChg chg="add mod">
          <ac:chgData name="Patil, Ms. Manasi Hanumantrao" userId="S::mp07785n@pace.edu::607af125-6d6b-4766-9b43-41aaa2f1d5c7" providerId="AD" clId="Web-{12398780-2C10-A105-BE88-93436A118DC0}" dt="2023-12-06T17:30:48.538" v="84" actId="20577"/>
          <ac:spMkLst>
            <pc:docMk/>
            <pc:sldMk cId="525275530" sldId="266"/>
            <ac:spMk id="2" creationId="{68F2A25E-CF63-F6EA-5577-F58E62D5D9AB}"/>
          </ac:spMkLst>
        </pc:spChg>
        <pc:spChg chg="add del">
          <ac:chgData name="Patil, Ms. Manasi Hanumantrao" userId="S::mp07785n@pace.edu::607af125-6d6b-4766-9b43-41aaa2f1d5c7" providerId="AD" clId="Web-{12398780-2C10-A105-BE88-93436A118DC0}" dt="2023-12-06T17:23:05.303" v="36"/>
          <ac:spMkLst>
            <pc:docMk/>
            <pc:sldMk cId="525275530" sldId="266"/>
            <ac:spMk id="3" creationId="{D48756C5-E9EA-7EB8-2F4C-E4695F378080}"/>
          </ac:spMkLst>
        </pc:spChg>
        <pc:spChg chg="add mod ord">
          <ac:chgData name="Patil, Ms. Manasi Hanumantrao" userId="S::mp07785n@pace.edu::607af125-6d6b-4766-9b43-41aaa2f1d5c7" providerId="AD" clId="Web-{12398780-2C10-A105-BE88-93436A118DC0}" dt="2023-12-06T17:31:15.211" v="92" actId="20577"/>
          <ac:spMkLst>
            <pc:docMk/>
            <pc:sldMk cId="525275530" sldId="266"/>
            <ac:spMk id="5" creationId="{92FB38B2-95A0-9B0B-9F6D-F613F2DC0805}"/>
          </ac:spMkLst>
        </pc:spChg>
        <pc:spChg chg="add del">
          <ac:chgData name="Patil, Ms. Manasi Hanumantrao" userId="S::mp07785n@pace.edu::607af125-6d6b-4766-9b43-41aaa2f1d5c7" providerId="AD" clId="Web-{12398780-2C10-A105-BE88-93436A118DC0}" dt="2023-12-06T17:29:58.177" v="67"/>
          <ac:spMkLst>
            <pc:docMk/>
            <pc:sldMk cId="525275530" sldId="266"/>
            <ac:spMk id="11" creationId="{7FF47CB7-972F-479F-A36D-9E72D26EC8DA}"/>
          </ac:spMkLst>
        </pc:spChg>
        <pc:spChg chg="add del">
          <ac:chgData name="Patil, Ms. Manasi Hanumantrao" userId="S::mp07785n@pace.edu::607af125-6d6b-4766-9b43-41aaa2f1d5c7" providerId="AD" clId="Web-{12398780-2C10-A105-BE88-93436A118DC0}" dt="2023-12-06T17:29:58.177" v="67"/>
          <ac:spMkLst>
            <pc:docMk/>
            <pc:sldMk cId="525275530" sldId="266"/>
            <ac:spMk id="13" creationId="{0D153B68-5844-490D-8E67-F616D6D721CA}"/>
          </ac:spMkLst>
        </pc:spChg>
        <pc:spChg chg="add del">
          <ac:chgData name="Patil, Ms. Manasi Hanumantrao" userId="S::mp07785n@pace.edu::607af125-6d6b-4766-9b43-41aaa2f1d5c7" providerId="AD" clId="Web-{12398780-2C10-A105-BE88-93436A118DC0}" dt="2023-12-06T17:29:58.177" v="67"/>
          <ac:spMkLst>
            <pc:docMk/>
            <pc:sldMk cId="525275530" sldId="266"/>
            <ac:spMk id="15" creationId="{9A0D773F-7A7D-4DBB-9DEA-86BB8B8F4BC8}"/>
          </ac:spMkLst>
        </pc:spChg>
        <pc:spChg chg="add">
          <ac:chgData name="Patil, Ms. Manasi Hanumantrao" userId="S::mp07785n@pace.edu::607af125-6d6b-4766-9b43-41aaa2f1d5c7" providerId="AD" clId="Web-{12398780-2C10-A105-BE88-93436A118DC0}" dt="2023-12-06T17:29:58.177" v="67"/>
          <ac:spMkLst>
            <pc:docMk/>
            <pc:sldMk cId="525275530" sldId="266"/>
            <ac:spMk id="20" creationId="{F541DB91-0B10-46D9-B34B-7BFF9602606D}"/>
          </ac:spMkLst>
        </pc:spChg>
        <pc:spChg chg="add">
          <ac:chgData name="Patil, Ms. Manasi Hanumantrao" userId="S::mp07785n@pace.edu::607af125-6d6b-4766-9b43-41aaa2f1d5c7" providerId="AD" clId="Web-{12398780-2C10-A105-BE88-93436A118DC0}" dt="2023-12-06T17:29:58.177" v="67"/>
          <ac:spMkLst>
            <pc:docMk/>
            <pc:sldMk cId="525275530" sldId="266"/>
            <ac:spMk id="22" creationId="{9CF7FE1C-8BC5-4B0C-A2BC-93AB72C90FDD}"/>
          </ac:spMkLst>
        </pc:spChg>
        <pc:picChg chg="ord">
          <ac:chgData name="Patil, Ms. Manasi Hanumantrao" userId="S::mp07785n@pace.edu::607af125-6d6b-4766-9b43-41aaa2f1d5c7" providerId="AD" clId="Web-{12398780-2C10-A105-BE88-93436A118DC0}" dt="2023-12-06T17:29:19.066" v="64"/>
          <ac:picMkLst>
            <pc:docMk/>
            <pc:sldMk cId="525275530" sldId="266"/>
            <ac:picMk id="4" creationId="{D1E3390B-A010-FAF1-88BC-2A31CB51A31B}"/>
          </ac:picMkLst>
        </pc:picChg>
        <pc:picChg chg="add mod">
          <ac:chgData name="Patil, Ms. Manasi Hanumantrao" userId="S::mp07785n@pace.edu::607af125-6d6b-4766-9b43-41aaa2f1d5c7" providerId="AD" clId="Web-{12398780-2C10-A105-BE88-93436A118DC0}" dt="2023-12-06T17:30:26.100" v="78" actId="1076"/>
          <ac:picMkLst>
            <pc:docMk/>
            <pc:sldMk cId="525275530" sldId="266"/>
            <ac:picMk id="6" creationId="{CED2CA52-33BA-B6B8-FF84-A2EA1F825DE1}"/>
          </ac:picMkLst>
        </pc:picChg>
      </pc:sldChg>
      <pc:sldChg chg="addSp delSp modSp mod setBg">
        <pc:chgData name="Patil, Ms. Manasi Hanumantrao" userId="S::mp07785n@pace.edu::607af125-6d6b-4766-9b43-41aaa2f1d5c7" providerId="AD" clId="Web-{12398780-2C10-A105-BE88-93436A118DC0}" dt="2023-12-06T17:41:09.012" v="145"/>
        <pc:sldMkLst>
          <pc:docMk/>
          <pc:sldMk cId="871334325" sldId="267"/>
        </pc:sldMkLst>
        <pc:spChg chg="add mod">
          <ac:chgData name="Patil, Ms. Manasi Hanumantrao" userId="S::mp07785n@pace.edu::607af125-6d6b-4766-9b43-41aaa2f1d5c7" providerId="AD" clId="Web-{12398780-2C10-A105-BE88-93436A118DC0}" dt="2023-12-06T17:40:47.074" v="143" actId="20577"/>
          <ac:spMkLst>
            <pc:docMk/>
            <pc:sldMk cId="871334325" sldId="267"/>
            <ac:spMk id="2" creationId="{D0923BAA-7AF6-6614-C89D-DEE8464BD7DC}"/>
          </ac:spMkLst>
        </pc:spChg>
        <pc:spChg chg="add mod ord">
          <ac:chgData name="Patil, Ms. Manasi Hanumantrao" userId="S::mp07785n@pace.edu::607af125-6d6b-4766-9b43-41aaa2f1d5c7" providerId="AD" clId="Web-{12398780-2C10-A105-BE88-93436A118DC0}" dt="2023-12-06T17:40:25.635" v="139"/>
          <ac:spMkLst>
            <pc:docMk/>
            <pc:sldMk cId="871334325" sldId="267"/>
            <ac:spMk id="3" creationId="{EB365C3D-7825-5670-30CE-716231C354DD}"/>
          </ac:spMkLst>
        </pc:spChg>
        <pc:spChg chg="add">
          <ac:chgData name="Patil, Ms. Manasi Hanumantrao" userId="S::mp07785n@pace.edu::607af125-6d6b-4766-9b43-41aaa2f1d5c7" providerId="AD" clId="Web-{12398780-2C10-A105-BE88-93436A118DC0}" dt="2023-12-06T17:40:25.635" v="139"/>
          <ac:spMkLst>
            <pc:docMk/>
            <pc:sldMk cId="871334325" sldId="267"/>
            <ac:spMk id="11" creationId="{8B3A2D1A-45FC-4F95-B150-1C13EF2F6D09}"/>
          </ac:spMkLst>
        </pc:spChg>
        <pc:spChg chg="add">
          <ac:chgData name="Patil, Ms. Manasi Hanumantrao" userId="S::mp07785n@pace.edu::607af125-6d6b-4766-9b43-41aaa2f1d5c7" providerId="AD" clId="Web-{12398780-2C10-A105-BE88-93436A118DC0}" dt="2023-12-06T17:40:25.635" v="139"/>
          <ac:spMkLst>
            <pc:docMk/>
            <pc:sldMk cId="871334325" sldId="267"/>
            <ac:spMk id="13" creationId="{39C3C864-C625-4883-B868-9A4C470F4DD5}"/>
          </ac:spMkLst>
        </pc:spChg>
        <pc:picChg chg="ord">
          <ac:chgData name="Patil, Ms. Manasi Hanumantrao" userId="S::mp07785n@pace.edu::607af125-6d6b-4766-9b43-41aaa2f1d5c7" providerId="AD" clId="Web-{12398780-2C10-A105-BE88-93436A118DC0}" dt="2023-12-06T17:40:25.635" v="139"/>
          <ac:picMkLst>
            <pc:docMk/>
            <pc:sldMk cId="871334325" sldId="267"/>
            <ac:picMk id="4" creationId="{D1E3390B-A010-FAF1-88BC-2A31CB51A31B}"/>
          </ac:picMkLst>
        </pc:picChg>
        <pc:picChg chg="add del mod">
          <ac:chgData name="Patil, Ms. Manasi Hanumantrao" userId="S::mp07785n@pace.edu::607af125-6d6b-4766-9b43-41aaa2f1d5c7" providerId="AD" clId="Web-{12398780-2C10-A105-BE88-93436A118DC0}" dt="2023-12-06T17:39:32.899" v="126"/>
          <ac:picMkLst>
            <pc:docMk/>
            <pc:sldMk cId="871334325" sldId="267"/>
            <ac:picMk id="5" creationId="{BDFF19F7-8EC8-CEEC-2442-FF1DED03F15D}"/>
          </ac:picMkLst>
        </pc:picChg>
        <pc:picChg chg="add mod">
          <ac:chgData name="Patil, Ms. Manasi Hanumantrao" userId="S::mp07785n@pace.edu::607af125-6d6b-4766-9b43-41aaa2f1d5c7" providerId="AD" clId="Web-{12398780-2C10-A105-BE88-93436A118DC0}" dt="2023-12-06T17:41:09.012" v="145"/>
          <ac:picMkLst>
            <pc:docMk/>
            <pc:sldMk cId="871334325" sldId="267"/>
            <ac:picMk id="6" creationId="{8C95F30E-B977-FAFC-C199-5032F568AE1F}"/>
          </ac:picMkLst>
        </pc:picChg>
      </pc:sldChg>
      <pc:sldChg chg="addSp modSp mod setBg">
        <pc:chgData name="Patil, Ms. Manasi Hanumantrao" userId="S::mp07785n@pace.edu::607af125-6d6b-4766-9b43-41aaa2f1d5c7" providerId="AD" clId="Web-{12398780-2C10-A105-BE88-93436A118DC0}" dt="2023-12-06T17:47:22.024" v="188"/>
        <pc:sldMkLst>
          <pc:docMk/>
          <pc:sldMk cId="101049303" sldId="268"/>
        </pc:sldMkLst>
        <pc:spChg chg="add mod">
          <ac:chgData name="Patil, Ms. Manasi Hanumantrao" userId="S::mp07785n@pace.edu::607af125-6d6b-4766-9b43-41aaa2f1d5c7" providerId="AD" clId="Web-{12398780-2C10-A105-BE88-93436A118DC0}" dt="2023-12-06T17:46:53.570" v="182" actId="20577"/>
          <ac:spMkLst>
            <pc:docMk/>
            <pc:sldMk cId="101049303" sldId="268"/>
            <ac:spMk id="2" creationId="{A1FA8CB6-1499-2CF7-0F29-F1E40B22E005}"/>
          </ac:spMkLst>
        </pc:spChg>
        <pc:spChg chg="add mod ord">
          <ac:chgData name="Patil, Ms. Manasi Hanumantrao" userId="S::mp07785n@pace.edu::607af125-6d6b-4766-9b43-41aaa2f1d5c7" providerId="AD" clId="Web-{12398780-2C10-A105-BE88-93436A118DC0}" dt="2023-12-06T17:47:00.008" v="184" actId="14100"/>
          <ac:spMkLst>
            <pc:docMk/>
            <pc:sldMk cId="101049303" sldId="268"/>
            <ac:spMk id="3" creationId="{9E119622-2C66-1A58-7E3B-D62771B7BFCF}"/>
          </ac:spMkLst>
        </pc:spChg>
        <pc:spChg chg="add">
          <ac:chgData name="Patil, Ms. Manasi Hanumantrao" userId="S::mp07785n@pace.edu::607af125-6d6b-4766-9b43-41aaa2f1d5c7" providerId="AD" clId="Web-{12398780-2C10-A105-BE88-93436A118DC0}" dt="2023-12-06T17:46:41.820" v="179"/>
          <ac:spMkLst>
            <pc:docMk/>
            <pc:sldMk cId="101049303" sldId="268"/>
            <ac:spMk id="10" creationId="{13EFA6C3-82DC-4131-9929-2523E6FD0B81}"/>
          </ac:spMkLst>
        </pc:spChg>
        <pc:spChg chg="add">
          <ac:chgData name="Patil, Ms. Manasi Hanumantrao" userId="S::mp07785n@pace.edu::607af125-6d6b-4766-9b43-41aaa2f1d5c7" providerId="AD" clId="Web-{12398780-2C10-A105-BE88-93436A118DC0}" dt="2023-12-06T17:46:41.820" v="179"/>
          <ac:spMkLst>
            <pc:docMk/>
            <pc:sldMk cId="101049303" sldId="268"/>
            <ac:spMk id="12" creationId="{AEC9469E-14CA-4358-BABC-CBF836A6142D}"/>
          </ac:spMkLst>
        </pc:spChg>
        <pc:spChg chg="add">
          <ac:chgData name="Patil, Ms. Manasi Hanumantrao" userId="S::mp07785n@pace.edu::607af125-6d6b-4766-9b43-41aaa2f1d5c7" providerId="AD" clId="Web-{12398780-2C10-A105-BE88-93436A118DC0}" dt="2023-12-06T17:46:41.820" v="179"/>
          <ac:spMkLst>
            <pc:docMk/>
            <pc:sldMk cId="101049303" sldId="268"/>
            <ac:spMk id="14" creationId="{048EB4C9-ACAF-4CCA-BA6E-9314431923B2}"/>
          </ac:spMkLst>
        </pc:spChg>
        <pc:picChg chg="ord">
          <ac:chgData name="Patil, Ms. Manasi Hanumantrao" userId="S::mp07785n@pace.edu::607af125-6d6b-4766-9b43-41aaa2f1d5c7" providerId="AD" clId="Web-{12398780-2C10-A105-BE88-93436A118DC0}" dt="2023-12-06T17:46:41.820" v="179"/>
          <ac:picMkLst>
            <pc:docMk/>
            <pc:sldMk cId="101049303" sldId="268"/>
            <ac:picMk id="4" creationId="{D1E3390B-A010-FAF1-88BC-2A31CB51A31B}"/>
          </ac:picMkLst>
        </pc:picChg>
        <pc:picChg chg="add mod">
          <ac:chgData name="Patil, Ms. Manasi Hanumantrao" userId="S::mp07785n@pace.edu::607af125-6d6b-4766-9b43-41aaa2f1d5c7" providerId="AD" clId="Web-{12398780-2C10-A105-BE88-93436A118DC0}" dt="2023-12-06T17:47:22.024" v="188"/>
          <ac:picMkLst>
            <pc:docMk/>
            <pc:sldMk cId="101049303" sldId="268"/>
            <ac:picMk id="5" creationId="{E5C7AA36-E9FA-C966-F1FA-FA1129F369BB}"/>
          </ac:picMkLst>
        </pc:picChg>
      </pc:sldChg>
      <pc:sldChg chg="addSp delSp modSp mod setBg">
        <pc:chgData name="Patil, Ms. Manasi Hanumantrao" userId="S::mp07785n@pace.edu::607af125-6d6b-4766-9b43-41aaa2f1d5c7" providerId="AD" clId="Web-{12398780-2C10-A105-BE88-93436A118DC0}" dt="2023-12-06T17:55:38.854" v="227" actId="14100"/>
        <pc:sldMkLst>
          <pc:docMk/>
          <pc:sldMk cId="2626602279" sldId="269"/>
        </pc:sldMkLst>
        <pc:spChg chg="add mod">
          <ac:chgData name="Patil, Ms. Manasi Hanumantrao" userId="S::mp07785n@pace.edu::607af125-6d6b-4766-9b43-41aaa2f1d5c7" providerId="AD" clId="Web-{12398780-2C10-A105-BE88-93436A118DC0}" dt="2023-12-06T17:55:29.307" v="226" actId="20577"/>
          <ac:spMkLst>
            <pc:docMk/>
            <pc:sldMk cId="2626602279" sldId="269"/>
            <ac:spMk id="2" creationId="{9EE46A38-EA88-B237-167E-74BA3D613AF9}"/>
          </ac:spMkLst>
        </pc:spChg>
        <pc:spChg chg="add mod ord">
          <ac:chgData name="Patil, Ms. Manasi Hanumantrao" userId="S::mp07785n@pace.edu::607af125-6d6b-4766-9b43-41aaa2f1d5c7" providerId="AD" clId="Web-{12398780-2C10-A105-BE88-93436A118DC0}" dt="2023-12-06T17:55:07.946" v="219"/>
          <ac:spMkLst>
            <pc:docMk/>
            <pc:sldMk cId="2626602279" sldId="269"/>
            <ac:spMk id="3" creationId="{C83F2314-D4E4-4BD7-DE80-74556CB94D4E}"/>
          </ac:spMkLst>
        </pc:spChg>
        <pc:spChg chg="add">
          <ac:chgData name="Patil, Ms. Manasi Hanumantrao" userId="S::mp07785n@pace.edu::607af125-6d6b-4766-9b43-41aaa2f1d5c7" providerId="AD" clId="Web-{12398780-2C10-A105-BE88-93436A118DC0}" dt="2023-12-06T17:55:07.946" v="219"/>
          <ac:spMkLst>
            <pc:docMk/>
            <pc:sldMk cId="2626602279" sldId="269"/>
            <ac:spMk id="7" creationId="{F541DB91-0B10-46D9-B34B-7BFF9602606D}"/>
          </ac:spMkLst>
        </pc:spChg>
        <pc:spChg chg="add">
          <ac:chgData name="Patil, Ms. Manasi Hanumantrao" userId="S::mp07785n@pace.edu::607af125-6d6b-4766-9b43-41aaa2f1d5c7" providerId="AD" clId="Web-{12398780-2C10-A105-BE88-93436A118DC0}" dt="2023-12-06T17:55:07.946" v="219"/>
          <ac:spMkLst>
            <pc:docMk/>
            <pc:sldMk cId="2626602279" sldId="269"/>
            <ac:spMk id="8" creationId="{9CF7FE1C-8BC5-4B0C-A2BC-93AB72C90FDD}"/>
          </ac:spMkLst>
        </pc:spChg>
        <pc:spChg chg="add del">
          <ac:chgData name="Patil, Ms. Manasi Hanumantrao" userId="S::mp07785n@pace.edu::607af125-6d6b-4766-9b43-41aaa2f1d5c7" providerId="AD" clId="Web-{12398780-2C10-A105-BE88-93436A118DC0}" dt="2023-12-06T17:54:52.055" v="215"/>
          <ac:spMkLst>
            <pc:docMk/>
            <pc:sldMk cId="2626602279" sldId="269"/>
            <ac:spMk id="10" creationId="{6897DEB4-4A88-4293-A935-9B25506C1530}"/>
          </ac:spMkLst>
        </pc:spChg>
        <pc:spChg chg="add del">
          <ac:chgData name="Patil, Ms. Manasi Hanumantrao" userId="S::mp07785n@pace.edu::607af125-6d6b-4766-9b43-41aaa2f1d5c7" providerId="AD" clId="Web-{12398780-2C10-A105-BE88-93436A118DC0}" dt="2023-12-06T17:54:52.055" v="215"/>
          <ac:spMkLst>
            <pc:docMk/>
            <pc:sldMk cId="2626602279" sldId="269"/>
            <ac:spMk id="12" creationId="{FBE42BC3-6707-4CBF-9386-048B994A4F19}"/>
          </ac:spMkLst>
        </pc:spChg>
        <pc:picChg chg="ord">
          <ac:chgData name="Patil, Ms. Manasi Hanumantrao" userId="S::mp07785n@pace.edu::607af125-6d6b-4766-9b43-41aaa2f1d5c7" providerId="AD" clId="Web-{12398780-2C10-A105-BE88-93436A118DC0}" dt="2023-12-06T17:55:07.946" v="219"/>
          <ac:picMkLst>
            <pc:docMk/>
            <pc:sldMk cId="2626602279" sldId="269"/>
            <ac:picMk id="4" creationId="{D1E3390B-A010-FAF1-88BC-2A31CB51A31B}"/>
          </ac:picMkLst>
        </pc:picChg>
        <pc:picChg chg="add mod">
          <ac:chgData name="Patil, Ms. Manasi Hanumantrao" userId="S::mp07785n@pace.edu::607af125-6d6b-4766-9b43-41aaa2f1d5c7" providerId="AD" clId="Web-{12398780-2C10-A105-BE88-93436A118DC0}" dt="2023-12-06T17:55:38.854" v="227" actId="14100"/>
          <ac:picMkLst>
            <pc:docMk/>
            <pc:sldMk cId="2626602279" sldId="269"/>
            <ac:picMk id="5" creationId="{4E0A27BD-A040-BCF4-8464-8434628A2997}"/>
          </ac:picMkLst>
        </pc:picChg>
      </pc:sldChg>
      <pc:sldChg chg="addSp modSp mod setBg">
        <pc:chgData name="Patil, Ms. Manasi Hanumantrao" userId="S::mp07785n@pace.edu::607af125-6d6b-4766-9b43-41aaa2f1d5c7" providerId="AD" clId="Web-{12398780-2C10-A105-BE88-93436A118DC0}" dt="2023-12-06T18:02:27.195" v="267" actId="14100"/>
        <pc:sldMkLst>
          <pc:docMk/>
          <pc:sldMk cId="2668849535" sldId="270"/>
        </pc:sldMkLst>
        <pc:spChg chg="add mod">
          <ac:chgData name="Patil, Ms. Manasi Hanumantrao" userId="S::mp07785n@pace.edu::607af125-6d6b-4766-9b43-41aaa2f1d5c7" providerId="AD" clId="Web-{12398780-2C10-A105-BE88-93436A118DC0}" dt="2023-12-06T18:02:13.211" v="264" actId="20577"/>
          <ac:spMkLst>
            <pc:docMk/>
            <pc:sldMk cId="2668849535" sldId="270"/>
            <ac:spMk id="2" creationId="{77287603-9026-7DF7-3068-52F069D4B171}"/>
          </ac:spMkLst>
        </pc:spChg>
        <pc:spChg chg="add mod ord">
          <ac:chgData name="Patil, Ms. Manasi Hanumantrao" userId="S::mp07785n@pace.edu::607af125-6d6b-4766-9b43-41aaa2f1d5c7" providerId="AD" clId="Web-{12398780-2C10-A105-BE88-93436A118DC0}" dt="2023-12-06T18:02:03.773" v="262" actId="20577"/>
          <ac:spMkLst>
            <pc:docMk/>
            <pc:sldMk cId="2668849535" sldId="270"/>
            <ac:spMk id="3" creationId="{5C23B7FB-42E0-AFF6-869A-83BDBE1AA1A6}"/>
          </ac:spMkLst>
        </pc:spChg>
        <pc:spChg chg="add">
          <ac:chgData name="Patil, Ms. Manasi Hanumantrao" userId="S::mp07785n@pace.edu::607af125-6d6b-4766-9b43-41aaa2f1d5c7" providerId="AD" clId="Web-{12398780-2C10-A105-BE88-93436A118DC0}" dt="2023-12-06T18:01:20.428" v="246"/>
          <ac:spMkLst>
            <pc:docMk/>
            <pc:sldMk cId="2668849535" sldId="270"/>
            <ac:spMk id="10" creationId="{C89ECBDA-51E6-4484-8F25-E777102F7D0D}"/>
          </ac:spMkLst>
        </pc:spChg>
        <pc:spChg chg="add">
          <ac:chgData name="Patil, Ms. Manasi Hanumantrao" userId="S::mp07785n@pace.edu::607af125-6d6b-4766-9b43-41aaa2f1d5c7" providerId="AD" clId="Web-{12398780-2C10-A105-BE88-93436A118DC0}" dt="2023-12-06T18:01:20.428" v="246"/>
          <ac:spMkLst>
            <pc:docMk/>
            <pc:sldMk cId="2668849535" sldId="270"/>
            <ac:spMk id="12" creationId="{EA2AEA56-4902-4CC1-A43B-1AC27C88CB90}"/>
          </ac:spMkLst>
        </pc:spChg>
        <pc:picChg chg="ord">
          <ac:chgData name="Patil, Ms. Manasi Hanumantrao" userId="S::mp07785n@pace.edu::607af125-6d6b-4766-9b43-41aaa2f1d5c7" providerId="AD" clId="Web-{12398780-2C10-A105-BE88-93436A118DC0}" dt="2023-12-06T18:01:20.428" v="246"/>
          <ac:picMkLst>
            <pc:docMk/>
            <pc:sldMk cId="2668849535" sldId="270"/>
            <ac:picMk id="4" creationId="{D1E3390B-A010-FAF1-88BC-2A31CB51A31B}"/>
          </ac:picMkLst>
        </pc:picChg>
        <pc:picChg chg="add mod">
          <ac:chgData name="Patil, Ms. Manasi Hanumantrao" userId="S::mp07785n@pace.edu::607af125-6d6b-4766-9b43-41aaa2f1d5c7" providerId="AD" clId="Web-{12398780-2C10-A105-BE88-93436A118DC0}" dt="2023-12-06T18:02:27.195" v="267" actId="14100"/>
          <ac:picMkLst>
            <pc:docMk/>
            <pc:sldMk cId="2668849535" sldId="270"/>
            <ac:picMk id="5" creationId="{E93DCC84-8964-D8DE-A150-0DD902636DAF}"/>
          </ac:picMkLst>
        </pc:picChg>
      </pc:sldChg>
      <pc:sldChg chg="add replId">
        <pc:chgData name="Patil, Ms. Manasi Hanumantrao" userId="S::mp07785n@pace.edu::607af125-6d6b-4766-9b43-41aaa2f1d5c7" providerId="AD" clId="Web-{12398780-2C10-A105-BE88-93436A118DC0}" dt="2023-12-06T17:41:20.309" v="146"/>
        <pc:sldMkLst>
          <pc:docMk/>
          <pc:sldMk cId="3228739372" sldId="271"/>
        </pc:sldMkLst>
      </pc:sldChg>
      <pc:sldChg chg="add replId">
        <pc:chgData name="Patil, Ms. Manasi Hanumantrao" userId="S::mp07785n@pace.edu::607af125-6d6b-4766-9b43-41aaa2f1d5c7" providerId="AD" clId="Web-{12398780-2C10-A105-BE88-93436A118DC0}" dt="2023-12-06T17:41:20.840" v="147"/>
        <pc:sldMkLst>
          <pc:docMk/>
          <pc:sldMk cId="1392978522" sldId="272"/>
        </pc:sldMkLst>
      </pc:sldChg>
      <pc:sldChg chg="addSp delSp modSp add replId">
        <pc:chgData name="Patil, Ms. Manasi Hanumantrao" userId="S::mp07785n@pace.edu::607af125-6d6b-4766-9b43-41aaa2f1d5c7" providerId="AD" clId="Web-{12398780-2C10-A105-BE88-93436A118DC0}" dt="2023-12-06T18:05:40.405" v="289" actId="1076"/>
        <pc:sldMkLst>
          <pc:docMk/>
          <pc:sldMk cId="1145770105" sldId="273"/>
        </pc:sldMkLst>
        <pc:spChg chg="add del">
          <ac:chgData name="Patil, Ms. Manasi Hanumantrao" userId="S::mp07785n@pace.edu::607af125-6d6b-4766-9b43-41aaa2f1d5c7" providerId="AD" clId="Web-{12398780-2C10-A105-BE88-93436A118DC0}" dt="2023-12-06T18:05:07.170" v="284"/>
          <ac:spMkLst>
            <pc:docMk/>
            <pc:sldMk cId="1145770105" sldId="273"/>
            <ac:spMk id="5" creationId="{053C3FFE-A379-6083-F1C3-94FDF67C0E44}"/>
          </ac:spMkLst>
        </pc:spChg>
        <pc:picChg chg="mod ord">
          <ac:chgData name="Patil, Ms. Manasi Hanumantrao" userId="S::mp07785n@pace.edu::607af125-6d6b-4766-9b43-41aaa2f1d5c7" providerId="AD" clId="Web-{12398780-2C10-A105-BE88-93436A118DC0}" dt="2023-12-06T18:05:40.405" v="289" actId="1076"/>
          <ac:picMkLst>
            <pc:docMk/>
            <pc:sldMk cId="1145770105" sldId="273"/>
            <ac:picMk id="6" creationId="{F83597B3-0B8A-C717-164B-FB49D559EA4E}"/>
          </ac:picMkLst>
        </pc:picChg>
      </pc:sldChg>
    </pc:docChg>
  </pc:docChgLst>
  <pc:docChgLst>
    <pc:chgData name="Patil, Ms. Manasi Hanumantrao" userId="S::mp07785n@pace.edu::607af125-6d6b-4766-9b43-41aaa2f1d5c7" providerId="AD" clId="Web-{CE339176-6971-7C9C-A399-9E607EB9ED70}"/>
    <pc:docChg chg="addSld delSld modSld">
      <pc:chgData name="Patil, Ms. Manasi Hanumantrao" userId="S::mp07785n@pace.edu::607af125-6d6b-4766-9b43-41aaa2f1d5c7" providerId="AD" clId="Web-{CE339176-6971-7C9C-A399-9E607EB9ED70}" dt="2023-12-06T16:10:29.581" v="289"/>
      <pc:docMkLst>
        <pc:docMk/>
      </pc:docMkLst>
      <pc:sldChg chg="addSp delSp modSp">
        <pc:chgData name="Patil, Ms. Manasi Hanumantrao" userId="S::mp07785n@pace.edu::607af125-6d6b-4766-9b43-41aaa2f1d5c7" providerId="AD" clId="Web-{CE339176-6971-7C9C-A399-9E607EB9ED70}" dt="2023-12-06T15:42:25.343" v="196" actId="14100"/>
        <pc:sldMkLst>
          <pc:docMk/>
          <pc:sldMk cId="339114360" sldId="257"/>
        </pc:sldMkLst>
        <pc:spChg chg="mod">
          <ac:chgData name="Patil, Ms. Manasi Hanumantrao" userId="S::mp07785n@pace.edu::607af125-6d6b-4766-9b43-41aaa2f1d5c7" providerId="AD" clId="Web-{CE339176-6971-7C9C-A399-9E607EB9ED70}" dt="2023-12-06T00:53:30.122" v="18" actId="14100"/>
          <ac:spMkLst>
            <pc:docMk/>
            <pc:sldMk cId="339114360" sldId="257"/>
            <ac:spMk id="2" creationId="{1195AAB2-30A0-1980-D132-23E6076170B6}"/>
          </ac:spMkLst>
        </pc:spChg>
        <pc:spChg chg="mod">
          <ac:chgData name="Patil, Ms. Manasi Hanumantrao" userId="S::mp07785n@pace.edu::607af125-6d6b-4766-9b43-41aaa2f1d5c7" providerId="AD" clId="Web-{CE339176-6971-7C9C-A399-9E607EB9ED70}" dt="2023-12-06T01:04:20.810" v="27" actId="20577"/>
          <ac:spMkLst>
            <pc:docMk/>
            <pc:sldMk cId="339114360" sldId="257"/>
            <ac:spMk id="3" creationId="{E66F285E-CC2E-8C35-0BA3-64B1CDF67DF7}"/>
          </ac:spMkLst>
        </pc:spChg>
        <pc:spChg chg="del">
          <ac:chgData name="Patil, Ms. Manasi Hanumantrao" userId="S::mp07785n@pace.edu::607af125-6d6b-4766-9b43-41aaa2f1d5c7" providerId="AD" clId="Web-{CE339176-6971-7C9C-A399-9E607EB9ED70}" dt="2023-12-06T00:38:28.163" v="0"/>
          <ac:spMkLst>
            <pc:docMk/>
            <pc:sldMk cId="339114360" sldId="257"/>
            <ac:spMk id="22" creationId="{68717E5B-2C1D-4094-9D25-6FF6FBD92379}"/>
          </ac:spMkLst>
        </pc:spChg>
        <pc:spChg chg="del">
          <ac:chgData name="Patil, Ms. Manasi Hanumantrao" userId="S::mp07785n@pace.edu::607af125-6d6b-4766-9b43-41aaa2f1d5c7" providerId="AD" clId="Web-{CE339176-6971-7C9C-A399-9E607EB9ED70}" dt="2023-12-06T00:38:28.163" v="0"/>
          <ac:spMkLst>
            <pc:docMk/>
            <pc:sldMk cId="339114360" sldId="257"/>
            <ac:spMk id="24" creationId="{6B6E033A-DB2E-49B8-B600-B38E0C280263}"/>
          </ac:spMkLst>
        </pc:spChg>
        <pc:spChg chg="add del">
          <ac:chgData name="Patil, Ms. Manasi Hanumantrao" userId="S::mp07785n@pace.edu::607af125-6d6b-4766-9b43-41aaa2f1d5c7" providerId="AD" clId="Web-{CE339176-6971-7C9C-A399-9E607EB9ED70}" dt="2023-12-06T00:52:59.856" v="7"/>
          <ac:spMkLst>
            <pc:docMk/>
            <pc:sldMk cId="339114360" sldId="257"/>
            <ac:spMk id="29" creationId="{E8009B31-EE3C-4DCE-88F0-EA3FE2AB8744}"/>
          </ac:spMkLst>
        </pc:spChg>
        <pc:spChg chg="add del">
          <ac:chgData name="Patil, Ms. Manasi Hanumantrao" userId="S::mp07785n@pace.edu::607af125-6d6b-4766-9b43-41aaa2f1d5c7" providerId="AD" clId="Web-{CE339176-6971-7C9C-A399-9E607EB9ED70}" dt="2023-12-06T00:52:59.856" v="7"/>
          <ac:spMkLst>
            <pc:docMk/>
            <pc:sldMk cId="339114360" sldId="257"/>
            <ac:spMk id="31" creationId="{A82D9556-7EB0-4226-B5CF-E48584DA6B83}"/>
          </ac:spMkLst>
        </pc:spChg>
        <pc:spChg chg="add">
          <ac:chgData name="Patil, Ms. Manasi Hanumantrao" userId="S::mp07785n@pace.edu::607af125-6d6b-4766-9b43-41aaa2f1d5c7" providerId="AD" clId="Web-{CE339176-6971-7C9C-A399-9E607EB9ED70}" dt="2023-12-06T00:52:59.856" v="7"/>
          <ac:spMkLst>
            <pc:docMk/>
            <pc:sldMk cId="339114360" sldId="257"/>
            <ac:spMk id="36" creationId="{8181FC64-B306-4821-98E2-780662EFC486}"/>
          </ac:spMkLst>
        </pc:spChg>
        <pc:spChg chg="add">
          <ac:chgData name="Patil, Ms. Manasi Hanumantrao" userId="S::mp07785n@pace.edu::607af125-6d6b-4766-9b43-41aaa2f1d5c7" providerId="AD" clId="Web-{CE339176-6971-7C9C-A399-9E607EB9ED70}" dt="2023-12-06T00:52:59.856" v="7"/>
          <ac:spMkLst>
            <pc:docMk/>
            <pc:sldMk cId="339114360" sldId="257"/>
            <ac:spMk id="38" creationId="{5871FC61-DD4E-47D4-81FD-8A7E7D12B371}"/>
          </ac:spMkLst>
        </pc:spChg>
        <pc:spChg chg="add">
          <ac:chgData name="Patil, Ms. Manasi Hanumantrao" userId="S::mp07785n@pace.edu::607af125-6d6b-4766-9b43-41aaa2f1d5c7" providerId="AD" clId="Web-{CE339176-6971-7C9C-A399-9E607EB9ED70}" dt="2023-12-06T00:52:59.856" v="7"/>
          <ac:spMkLst>
            <pc:docMk/>
            <pc:sldMk cId="339114360" sldId="257"/>
            <ac:spMk id="40" creationId="{F9EC3F91-A75C-4F74-867E-E4C28C13546B}"/>
          </ac:spMkLst>
        </pc:spChg>
        <pc:spChg chg="add">
          <ac:chgData name="Patil, Ms. Manasi Hanumantrao" userId="S::mp07785n@pace.edu::607af125-6d6b-4766-9b43-41aaa2f1d5c7" providerId="AD" clId="Web-{CE339176-6971-7C9C-A399-9E607EB9ED70}" dt="2023-12-06T00:52:59.856" v="7"/>
          <ac:spMkLst>
            <pc:docMk/>
            <pc:sldMk cId="339114360" sldId="257"/>
            <ac:spMk id="42" creationId="{829A1E2C-5AC8-40FC-99E9-832069D39792}"/>
          </ac:spMkLst>
        </pc:spChg>
        <pc:picChg chg="add mod ord">
          <ac:chgData name="Patil, Ms. Manasi Hanumantrao" userId="S::mp07785n@pace.edu::607af125-6d6b-4766-9b43-41aaa2f1d5c7" providerId="AD" clId="Web-{CE339176-6971-7C9C-A399-9E607EB9ED70}" dt="2023-12-06T15:42:25.343" v="196" actId="14100"/>
          <ac:picMkLst>
            <pc:docMk/>
            <pc:sldMk cId="339114360" sldId="257"/>
            <ac:picMk id="5" creationId="{09E834AB-728F-3006-6889-45AEC90B6C81}"/>
          </ac:picMkLst>
        </pc:picChg>
      </pc:sldChg>
      <pc:sldChg chg="addSp delSp modSp mod setBg">
        <pc:chgData name="Patil, Ms. Manasi Hanumantrao" userId="S::mp07785n@pace.edu::607af125-6d6b-4766-9b43-41aaa2f1d5c7" providerId="AD" clId="Web-{CE339176-6971-7C9C-A399-9E607EB9ED70}" dt="2023-12-06T01:16:03.920" v="194" actId="1076"/>
        <pc:sldMkLst>
          <pc:docMk/>
          <pc:sldMk cId="2599795958" sldId="262"/>
        </pc:sldMkLst>
        <pc:spChg chg="add mod ord">
          <ac:chgData name="Patil, Ms. Manasi Hanumantrao" userId="S::mp07785n@pace.edu::607af125-6d6b-4766-9b43-41aaa2f1d5c7" providerId="AD" clId="Web-{CE339176-6971-7C9C-A399-9E607EB9ED70}" dt="2023-12-06T01:15:58.498" v="192" actId="14100"/>
          <ac:spMkLst>
            <pc:docMk/>
            <pc:sldMk cId="2599795958" sldId="262"/>
            <ac:spMk id="2" creationId="{E82DE7BB-B422-7D69-629F-9FD6E61B2FCF}"/>
          </ac:spMkLst>
        </pc:spChg>
        <pc:spChg chg="add mod ord">
          <ac:chgData name="Patil, Ms. Manasi Hanumantrao" userId="S::mp07785n@pace.edu::607af125-6d6b-4766-9b43-41aaa2f1d5c7" providerId="AD" clId="Web-{CE339176-6971-7C9C-A399-9E607EB9ED70}" dt="2023-12-06T01:15:47.623" v="189" actId="20577"/>
          <ac:spMkLst>
            <pc:docMk/>
            <pc:sldMk cId="2599795958" sldId="262"/>
            <ac:spMk id="3" creationId="{709BF91A-8893-D9A4-0584-5EFC23A81BE7}"/>
          </ac:spMkLst>
        </pc:spChg>
        <pc:spChg chg="add del">
          <ac:chgData name="Patil, Ms. Manasi Hanumantrao" userId="S::mp07785n@pace.edu::607af125-6d6b-4766-9b43-41aaa2f1d5c7" providerId="AD" clId="Web-{CE339176-6971-7C9C-A399-9E607EB9ED70}" dt="2023-12-06T01:10:05.412" v="101"/>
          <ac:spMkLst>
            <pc:docMk/>
            <pc:sldMk cId="2599795958" sldId="262"/>
            <ac:spMk id="7" creationId="{85F55C16-BC21-49EF-A4FF-C3155BB93BD3}"/>
          </ac:spMkLst>
        </pc:spChg>
        <pc:spChg chg="add del">
          <ac:chgData name="Patil, Ms. Manasi Hanumantrao" userId="S::mp07785n@pace.edu::607af125-6d6b-4766-9b43-41aaa2f1d5c7" providerId="AD" clId="Web-{CE339176-6971-7C9C-A399-9E607EB9ED70}" dt="2023-12-06T01:09:35.270" v="97"/>
          <ac:spMkLst>
            <pc:docMk/>
            <pc:sldMk cId="2599795958" sldId="262"/>
            <ac:spMk id="10" creationId="{1CDD8E39-EA14-4679-9655-1BFF5A7B63EE}"/>
          </ac:spMkLst>
        </pc:spChg>
        <pc:spChg chg="add del">
          <ac:chgData name="Patil, Ms. Manasi Hanumantrao" userId="S::mp07785n@pace.edu::607af125-6d6b-4766-9b43-41aaa2f1d5c7" providerId="AD" clId="Web-{CE339176-6971-7C9C-A399-9E607EB9ED70}" dt="2023-12-06T01:10:05.412" v="101"/>
          <ac:spMkLst>
            <pc:docMk/>
            <pc:sldMk cId="2599795958" sldId="262"/>
            <ac:spMk id="12" creationId="{0C5F069E-AFE6-4825-8945-46F2918A5019}"/>
          </ac:spMkLst>
        </pc:spChg>
        <pc:spChg chg="add del">
          <ac:chgData name="Patil, Ms. Manasi Hanumantrao" userId="S::mp07785n@pace.edu::607af125-6d6b-4766-9b43-41aaa2f1d5c7" providerId="AD" clId="Web-{CE339176-6971-7C9C-A399-9E607EB9ED70}" dt="2023-12-06T01:10:42.585" v="110"/>
          <ac:spMkLst>
            <pc:docMk/>
            <pc:sldMk cId="2599795958" sldId="262"/>
            <ac:spMk id="17" creationId="{F34100BD-773A-4822-A05B-AEB7D41E9A3F}"/>
          </ac:spMkLst>
        </pc:spChg>
        <pc:spChg chg="add del">
          <ac:chgData name="Patil, Ms. Manasi Hanumantrao" userId="S::mp07785n@pace.edu::607af125-6d6b-4766-9b43-41aaa2f1d5c7" providerId="AD" clId="Web-{CE339176-6971-7C9C-A399-9E607EB9ED70}" dt="2023-12-06T01:10:42.585" v="110"/>
          <ac:spMkLst>
            <pc:docMk/>
            <pc:sldMk cId="2599795958" sldId="262"/>
            <ac:spMk id="19" creationId="{EA2AEA56-4902-4CC1-A43B-1AC27C88CB90}"/>
          </ac:spMkLst>
        </pc:spChg>
        <pc:spChg chg="add del">
          <ac:chgData name="Patil, Ms. Manasi Hanumantrao" userId="S::mp07785n@pace.edu::607af125-6d6b-4766-9b43-41aaa2f1d5c7" providerId="AD" clId="Web-{CE339176-6971-7C9C-A399-9E607EB9ED70}" dt="2023-12-06T01:10:42.569" v="109"/>
          <ac:spMkLst>
            <pc:docMk/>
            <pc:sldMk cId="2599795958" sldId="262"/>
            <ac:spMk id="24" creationId="{0C777BBD-C42C-46C6-8D2D-BD2F9613D6F4}"/>
          </ac:spMkLst>
        </pc:spChg>
        <pc:spChg chg="add del">
          <ac:chgData name="Patil, Ms. Manasi Hanumantrao" userId="S::mp07785n@pace.edu::607af125-6d6b-4766-9b43-41aaa2f1d5c7" providerId="AD" clId="Web-{CE339176-6971-7C9C-A399-9E607EB9ED70}" dt="2023-12-06T01:10:42.569" v="109"/>
          <ac:spMkLst>
            <pc:docMk/>
            <pc:sldMk cId="2599795958" sldId="262"/>
            <ac:spMk id="26" creationId="{721F817A-BF7E-440D-B296-66D86EDB067C}"/>
          </ac:spMkLst>
        </pc:spChg>
        <pc:spChg chg="add del">
          <ac:chgData name="Patil, Ms. Manasi Hanumantrao" userId="S::mp07785n@pace.edu::607af125-6d6b-4766-9b43-41aaa2f1d5c7" providerId="AD" clId="Web-{CE339176-6971-7C9C-A399-9E607EB9ED70}" dt="2023-12-06T01:10:57.179" v="115"/>
          <ac:spMkLst>
            <pc:docMk/>
            <pc:sldMk cId="2599795958" sldId="262"/>
            <ac:spMk id="28" creationId="{D009D6D5-DAC2-4A8B-A17A-E206B9012D09}"/>
          </ac:spMkLst>
        </pc:spChg>
        <pc:spChg chg="add del">
          <ac:chgData name="Patil, Ms. Manasi Hanumantrao" userId="S::mp07785n@pace.edu::607af125-6d6b-4766-9b43-41aaa2f1d5c7" providerId="AD" clId="Web-{CE339176-6971-7C9C-A399-9E607EB9ED70}" dt="2023-12-06T01:14:03.652" v="164"/>
          <ac:spMkLst>
            <pc:docMk/>
            <pc:sldMk cId="2599795958" sldId="262"/>
            <ac:spMk id="33" creationId="{7FF47CB7-972F-479F-A36D-9E72D26EC8DA}"/>
          </ac:spMkLst>
        </pc:spChg>
        <pc:spChg chg="add del">
          <ac:chgData name="Patil, Ms. Manasi Hanumantrao" userId="S::mp07785n@pace.edu::607af125-6d6b-4766-9b43-41aaa2f1d5c7" providerId="AD" clId="Web-{CE339176-6971-7C9C-A399-9E607EB9ED70}" dt="2023-12-06T01:14:03.652" v="164"/>
          <ac:spMkLst>
            <pc:docMk/>
            <pc:sldMk cId="2599795958" sldId="262"/>
            <ac:spMk id="35" creationId="{0D153B68-5844-490D-8E67-F616D6D721CA}"/>
          </ac:spMkLst>
        </pc:spChg>
        <pc:spChg chg="add del">
          <ac:chgData name="Patil, Ms. Manasi Hanumantrao" userId="S::mp07785n@pace.edu::607af125-6d6b-4766-9b43-41aaa2f1d5c7" providerId="AD" clId="Web-{CE339176-6971-7C9C-A399-9E607EB9ED70}" dt="2023-12-06T01:14:03.652" v="164"/>
          <ac:spMkLst>
            <pc:docMk/>
            <pc:sldMk cId="2599795958" sldId="262"/>
            <ac:spMk id="37" creationId="{9A0D773F-7A7D-4DBB-9DEA-86BB8B8F4BC8}"/>
          </ac:spMkLst>
        </pc:spChg>
        <pc:spChg chg="add">
          <ac:chgData name="Patil, Ms. Manasi Hanumantrao" userId="S::mp07785n@pace.edu::607af125-6d6b-4766-9b43-41aaa2f1d5c7" providerId="AD" clId="Web-{CE339176-6971-7C9C-A399-9E607EB9ED70}" dt="2023-12-06T01:14:03.652" v="164"/>
          <ac:spMkLst>
            <pc:docMk/>
            <pc:sldMk cId="2599795958" sldId="262"/>
            <ac:spMk id="42" creationId="{F541DB91-0B10-46D9-B34B-7BFF9602606D}"/>
          </ac:spMkLst>
        </pc:spChg>
        <pc:spChg chg="add">
          <ac:chgData name="Patil, Ms. Manasi Hanumantrao" userId="S::mp07785n@pace.edu::607af125-6d6b-4766-9b43-41aaa2f1d5c7" providerId="AD" clId="Web-{CE339176-6971-7C9C-A399-9E607EB9ED70}" dt="2023-12-06T01:14:03.652" v="164"/>
          <ac:spMkLst>
            <pc:docMk/>
            <pc:sldMk cId="2599795958" sldId="262"/>
            <ac:spMk id="44" creationId="{9CF7FE1C-8BC5-4B0C-A2BC-93AB72C90FDD}"/>
          </ac:spMkLst>
        </pc:spChg>
        <pc:picChg chg="mod ord">
          <ac:chgData name="Patil, Ms. Manasi Hanumantrao" userId="S::mp07785n@pace.edu::607af125-6d6b-4766-9b43-41aaa2f1d5c7" providerId="AD" clId="Web-{CE339176-6971-7C9C-A399-9E607EB9ED70}" dt="2023-12-06T01:11:03.273" v="119" actId="1076"/>
          <ac:picMkLst>
            <pc:docMk/>
            <pc:sldMk cId="2599795958" sldId="262"/>
            <ac:picMk id="4" creationId="{D1E3390B-A010-FAF1-88BC-2A31CB51A31B}"/>
          </ac:picMkLst>
        </pc:picChg>
        <pc:picChg chg="add del mod">
          <ac:chgData name="Patil, Ms. Manasi Hanumantrao" userId="S::mp07785n@pace.edu::607af125-6d6b-4766-9b43-41aaa2f1d5c7" providerId="AD" clId="Web-{CE339176-6971-7C9C-A399-9E607EB9ED70}" dt="2023-12-06T01:09:44.739" v="99"/>
          <ac:picMkLst>
            <pc:docMk/>
            <pc:sldMk cId="2599795958" sldId="262"/>
            <ac:picMk id="5" creationId="{3B993925-8DF3-0152-B1C4-EF884E95F05A}"/>
          </ac:picMkLst>
        </pc:picChg>
        <pc:picChg chg="add mod ord">
          <ac:chgData name="Patil, Ms. Manasi Hanumantrao" userId="S::mp07785n@pace.edu::607af125-6d6b-4766-9b43-41aaa2f1d5c7" providerId="AD" clId="Web-{CE339176-6971-7C9C-A399-9E607EB9ED70}" dt="2023-12-06T01:16:03.920" v="194" actId="1076"/>
          <ac:picMkLst>
            <pc:docMk/>
            <pc:sldMk cId="2599795958" sldId="262"/>
            <ac:picMk id="6" creationId="{5285EACD-B2FB-CBC6-DA5A-14C8AFEC5200}"/>
          </ac:picMkLst>
        </pc:picChg>
      </pc:sldChg>
      <pc:sldChg chg="addSp delSp modSp mod setBg">
        <pc:chgData name="Patil, Ms. Manasi Hanumantrao" userId="S::mp07785n@pace.edu::607af125-6d6b-4766-9b43-41aaa2f1d5c7" providerId="AD" clId="Web-{CE339176-6971-7C9C-A399-9E607EB9ED70}" dt="2023-12-06T16:10:24.393" v="288" actId="20577"/>
        <pc:sldMkLst>
          <pc:docMk/>
          <pc:sldMk cId="3509307382" sldId="263"/>
        </pc:sldMkLst>
        <pc:spChg chg="add mod">
          <ac:chgData name="Patil, Ms. Manasi Hanumantrao" userId="S::mp07785n@pace.edu::607af125-6d6b-4766-9b43-41aaa2f1d5c7" providerId="AD" clId="Web-{CE339176-6971-7C9C-A399-9E607EB9ED70}" dt="2023-12-06T16:10:24.393" v="288" actId="20577"/>
          <ac:spMkLst>
            <pc:docMk/>
            <pc:sldMk cId="3509307382" sldId="263"/>
            <ac:spMk id="2" creationId="{74BDF9EA-FC4B-21E8-3622-45D58DE9A2F6}"/>
          </ac:spMkLst>
        </pc:spChg>
        <pc:spChg chg="add del mod">
          <ac:chgData name="Patil, Ms. Manasi Hanumantrao" userId="S::mp07785n@pace.edu::607af125-6d6b-4766-9b43-41aaa2f1d5c7" providerId="AD" clId="Web-{CE339176-6971-7C9C-A399-9E607EB9ED70}" dt="2023-12-06T16:09:15.079" v="276"/>
          <ac:spMkLst>
            <pc:docMk/>
            <pc:sldMk cId="3509307382" sldId="263"/>
            <ac:spMk id="3" creationId="{C41E93A5-7F67-E5A2-5C94-009C59A2115F}"/>
          </ac:spMkLst>
        </pc:spChg>
        <pc:spChg chg="add del">
          <ac:chgData name="Patil, Ms. Manasi Hanumantrao" userId="S::mp07785n@pace.edu::607af125-6d6b-4766-9b43-41aaa2f1d5c7" providerId="AD" clId="Web-{CE339176-6971-7C9C-A399-9E607EB9ED70}" dt="2023-12-06T16:06:45.200" v="262"/>
          <ac:spMkLst>
            <pc:docMk/>
            <pc:sldMk cId="3509307382" sldId="263"/>
            <ac:spMk id="9" creationId="{FEC7823C-FDD6-429C-986C-063FDEBF9EAA}"/>
          </ac:spMkLst>
        </pc:spChg>
        <pc:spChg chg="add del">
          <ac:chgData name="Patil, Ms. Manasi Hanumantrao" userId="S::mp07785n@pace.edu::607af125-6d6b-4766-9b43-41aaa2f1d5c7" providerId="AD" clId="Web-{CE339176-6971-7C9C-A399-9E607EB9ED70}" dt="2023-12-06T16:06:45.200" v="262"/>
          <ac:spMkLst>
            <pc:docMk/>
            <pc:sldMk cId="3509307382" sldId="263"/>
            <ac:spMk id="11" creationId="{9CF7FE1C-8BC5-4B0C-A2BC-93AB72C90FDD}"/>
          </ac:spMkLst>
        </pc:spChg>
        <pc:spChg chg="add del">
          <ac:chgData name="Patil, Ms. Manasi Hanumantrao" userId="S::mp07785n@pace.edu::607af125-6d6b-4766-9b43-41aaa2f1d5c7" providerId="AD" clId="Web-{CE339176-6971-7C9C-A399-9E607EB9ED70}" dt="2023-12-06T16:06:45.200" v="262"/>
          <ac:spMkLst>
            <pc:docMk/>
            <pc:sldMk cId="3509307382" sldId="263"/>
            <ac:spMk id="13" creationId="{B0651F5E-0457-4065-ACB2-8B81590C204B}"/>
          </ac:spMkLst>
        </pc:spChg>
        <pc:spChg chg="add del">
          <ac:chgData name="Patil, Ms. Manasi Hanumantrao" userId="S::mp07785n@pace.edu::607af125-6d6b-4766-9b43-41aaa2f1d5c7" providerId="AD" clId="Web-{CE339176-6971-7C9C-A399-9E607EB9ED70}" dt="2023-12-06T16:07:50.576" v="267"/>
          <ac:spMkLst>
            <pc:docMk/>
            <pc:sldMk cId="3509307382" sldId="263"/>
            <ac:spMk id="20" creationId="{85F55C16-BC21-49EF-A4FF-C3155BB93BD3}"/>
          </ac:spMkLst>
        </pc:spChg>
        <pc:spChg chg="add del">
          <ac:chgData name="Patil, Ms. Manasi Hanumantrao" userId="S::mp07785n@pace.edu::607af125-6d6b-4766-9b43-41aaa2f1d5c7" providerId="AD" clId="Web-{CE339176-6971-7C9C-A399-9E607EB9ED70}" dt="2023-12-06T16:07:50.576" v="267"/>
          <ac:spMkLst>
            <pc:docMk/>
            <pc:sldMk cId="3509307382" sldId="263"/>
            <ac:spMk id="22" creationId="{0C5F069E-AFE6-4825-8945-46F2918A5019}"/>
          </ac:spMkLst>
        </pc:spChg>
        <pc:spChg chg="add del">
          <ac:chgData name="Patil, Ms. Manasi Hanumantrao" userId="S::mp07785n@pace.edu::607af125-6d6b-4766-9b43-41aaa2f1d5c7" providerId="AD" clId="Web-{CE339176-6971-7C9C-A399-9E607EB9ED70}" dt="2023-12-06T16:09:15.079" v="276"/>
          <ac:spMkLst>
            <pc:docMk/>
            <pc:sldMk cId="3509307382" sldId="263"/>
            <ac:spMk id="27" creationId="{68717E5B-2C1D-4094-9D25-6FF6FBD92379}"/>
          </ac:spMkLst>
        </pc:spChg>
        <pc:spChg chg="add del">
          <ac:chgData name="Patil, Ms. Manasi Hanumantrao" userId="S::mp07785n@pace.edu::607af125-6d6b-4766-9b43-41aaa2f1d5c7" providerId="AD" clId="Web-{CE339176-6971-7C9C-A399-9E607EB9ED70}" dt="2023-12-06T16:09:15.079" v="276"/>
          <ac:spMkLst>
            <pc:docMk/>
            <pc:sldMk cId="3509307382" sldId="263"/>
            <ac:spMk id="29" creationId="{6B6E033A-DB2E-49B8-B600-B38E0C280263}"/>
          </ac:spMkLst>
        </pc:spChg>
        <pc:spChg chg="add">
          <ac:chgData name="Patil, Ms. Manasi Hanumantrao" userId="S::mp07785n@pace.edu::607af125-6d6b-4766-9b43-41aaa2f1d5c7" providerId="AD" clId="Web-{CE339176-6971-7C9C-A399-9E607EB9ED70}" dt="2023-12-06T16:09:15.079" v="276"/>
          <ac:spMkLst>
            <pc:docMk/>
            <pc:sldMk cId="3509307382" sldId="263"/>
            <ac:spMk id="35" creationId="{BC68A55F-7B32-44D8-AEE5-1AF40532656C}"/>
          </ac:spMkLst>
        </pc:spChg>
        <pc:spChg chg="add">
          <ac:chgData name="Patil, Ms. Manasi Hanumantrao" userId="S::mp07785n@pace.edu::607af125-6d6b-4766-9b43-41aaa2f1d5c7" providerId="AD" clId="Web-{CE339176-6971-7C9C-A399-9E607EB9ED70}" dt="2023-12-06T16:09:15.079" v="276"/>
          <ac:spMkLst>
            <pc:docMk/>
            <pc:sldMk cId="3509307382" sldId="263"/>
            <ac:spMk id="37" creationId="{CD1AAA2C-FBBE-42AA-B869-31D524B7653F}"/>
          </ac:spMkLst>
        </pc:spChg>
        <pc:spChg chg="add">
          <ac:chgData name="Patil, Ms. Manasi Hanumantrao" userId="S::mp07785n@pace.edu::607af125-6d6b-4766-9b43-41aaa2f1d5c7" providerId="AD" clId="Web-{CE339176-6971-7C9C-A399-9E607EB9ED70}" dt="2023-12-06T16:09:15.079" v="276"/>
          <ac:spMkLst>
            <pc:docMk/>
            <pc:sldMk cId="3509307382" sldId="263"/>
            <ac:spMk id="39" creationId="{5F937BBF-9326-4230-AB1B-F1795E350559}"/>
          </ac:spMkLst>
        </pc:spChg>
        <pc:graphicFrameChg chg="add modGraphic">
          <ac:chgData name="Patil, Ms. Manasi Hanumantrao" userId="S::mp07785n@pace.edu::607af125-6d6b-4766-9b43-41aaa2f1d5c7" providerId="AD" clId="Web-{CE339176-6971-7C9C-A399-9E607EB9ED70}" dt="2023-12-06T16:09:33.517" v="281" actId="20577"/>
          <ac:graphicFrameMkLst>
            <pc:docMk/>
            <pc:sldMk cId="3509307382" sldId="263"/>
            <ac:graphicFrameMk id="31" creationId="{EC5745F3-BC74-9553-80C5-62EE839DECC5}"/>
          </ac:graphicFrameMkLst>
        </pc:graphicFrameChg>
        <pc:picChg chg="ord">
          <ac:chgData name="Patil, Ms. Manasi Hanumantrao" userId="S::mp07785n@pace.edu::607af125-6d6b-4766-9b43-41aaa2f1d5c7" providerId="AD" clId="Web-{CE339176-6971-7C9C-A399-9E607EB9ED70}" dt="2023-12-06T16:06:45.200" v="262"/>
          <ac:picMkLst>
            <pc:docMk/>
            <pc:sldMk cId="3509307382" sldId="263"/>
            <ac:picMk id="4" creationId="{D1E3390B-A010-FAF1-88BC-2A31CB51A31B}"/>
          </ac:picMkLst>
        </pc:picChg>
        <pc:picChg chg="add del mod">
          <ac:chgData name="Patil, Ms. Manasi Hanumantrao" userId="S::mp07785n@pace.edu::607af125-6d6b-4766-9b43-41aaa2f1d5c7" providerId="AD" clId="Web-{CE339176-6971-7C9C-A399-9E607EB9ED70}" dt="2023-12-06T16:05:32.197" v="258"/>
          <ac:picMkLst>
            <pc:docMk/>
            <pc:sldMk cId="3509307382" sldId="263"/>
            <ac:picMk id="5" creationId="{DDBF7C7C-A31F-921F-D44A-C522829BBEB2}"/>
          </ac:picMkLst>
        </pc:picChg>
        <pc:picChg chg="add del">
          <ac:chgData name="Patil, Ms. Manasi Hanumantrao" userId="S::mp07785n@pace.edu::607af125-6d6b-4766-9b43-41aaa2f1d5c7" providerId="AD" clId="Web-{CE339176-6971-7C9C-A399-9E607EB9ED70}" dt="2023-12-06T16:07:06.637" v="266"/>
          <ac:picMkLst>
            <pc:docMk/>
            <pc:sldMk cId="3509307382" sldId="263"/>
            <ac:picMk id="17" creationId="{6FDDBC46-DCA3-9FB8-CDB6-116C06F31C3C}"/>
          </ac:picMkLst>
        </pc:picChg>
      </pc:sldChg>
      <pc:sldChg chg="addSp delSp modSp del mod setBg">
        <pc:chgData name="Patil, Ms. Manasi Hanumantrao" userId="S::mp07785n@pace.edu::607af125-6d6b-4766-9b43-41aaa2f1d5c7" providerId="AD" clId="Web-{CE339176-6971-7C9C-A399-9E607EB9ED70}" dt="2023-12-06T16:10:29.581" v="289"/>
        <pc:sldMkLst>
          <pc:docMk/>
          <pc:sldMk cId="210809658" sldId="264"/>
        </pc:sldMkLst>
        <pc:spChg chg="add mod">
          <ac:chgData name="Patil, Ms. Manasi Hanumantrao" userId="S::mp07785n@pace.edu::607af125-6d6b-4766-9b43-41aaa2f1d5c7" providerId="AD" clId="Web-{CE339176-6971-7C9C-A399-9E607EB9ED70}" dt="2023-12-06T16:08:22.796" v="275" actId="14100"/>
          <ac:spMkLst>
            <pc:docMk/>
            <pc:sldMk cId="210809658" sldId="264"/>
            <ac:spMk id="2" creationId="{C08B33BF-B309-8ECB-08BC-133F4471B0A0}"/>
          </ac:spMkLst>
        </pc:spChg>
        <pc:spChg chg="add del">
          <ac:chgData name="Patil, Ms. Manasi Hanumantrao" userId="S::mp07785n@pace.edu::607af125-6d6b-4766-9b43-41aaa2f1d5c7" providerId="AD" clId="Web-{CE339176-6971-7C9C-A399-9E607EB9ED70}" dt="2023-12-06T16:08:18.702" v="273"/>
          <ac:spMkLst>
            <pc:docMk/>
            <pc:sldMk cId="210809658" sldId="264"/>
            <ac:spMk id="9" creationId="{F3060C83-F051-4F0E-ABAD-AA0DFC48B218}"/>
          </ac:spMkLst>
        </pc:spChg>
        <pc:spChg chg="add del">
          <ac:chgData name="Patil, Ms. Manasi Hanumantrao" userId="S::mp07785n@pace.edu::607af125-6d6b-4766-9b43-41aaa2f1d5c7" providerId="AD" clId="Web-{CE339176-6971-7C9C-A399-9E607EB9ED70}" dt="2023-12-06T16:08:18.702" v="273"/>
          <ac:spMkLst>
            <pc:docMk/>
            <pc:sldMk cId="210809658" sldId="264"/>
            <ac:spMk id="11" creationId="{83C98ABE-055B-441F-B07E-44F97F083C39}"/>
          </ac:spMkLst>
        </pc:spChg>
        <pc:spChg chg="add del">
          <ac:chgData name="Patil, Ms. Manasi Hanumantrao" userId="S::mp07785n@pace.edu::607af125-6d6b-4766-9b43-41aaa2f1d5c7" providerId="AD" clId="Web-{CE339176-6971-7C9C-A399-9E607EB9ED70}" dt="2023-12-06T16:08:18.702" v="273"/>
          <ac:spMkLst>
            <pc:docMk/>
            <pc:sldMk cId="210809658" sldId="264"/>
            <ac:spMk id="13" creationId="{29FDB030-9B49-4CED-8CCD-4D99382388AC}"/>
          </ac:spMkLst>
        </pc:spChg>
        <pc:spChg chg="add del">
          <ac:chgData name="Patil, Ms. Manasi Hanumantrao" userId="S::mp07785n@pace.edu::607af125-6d6b-4766-9b43-41aaa2f1d5c7" providerId="AD" clId="Web-{CE339176-6971-7C9C-A399-9E607EB9ED70}" dt="2023-12-06T16:08:18.702" v="273"/>
          <ac:spMkLst>
            <pc:docMk/>
            <pc:sldMk cId="210809658" sldId="264"/>
            <ac:spMk id="15" creationId="{3783CA14-24A1-485C-8B30-D6A5D87987AD}"/>
          </ac:spMkLst>
        </pc:spChg>
        <pc:spChg chg="add del">
          <ac:chgData name="Patil, Ms. Manasi Hanumantrao" userId="S::mp07785n@pace.edu::607af125-6d6b-4766-9b43-41aaa2f1d5c7" providerId="AD" clId="Web-{CE339176-6971-7C9C-A399-9E607EB9ED70}" dt="2023-12-06T16:08:18.702" v="273"/>
          <ac:spMkLst>
            <pc:docMk/>
            <pc:sldMk cId="210809658" sldId="264"/>
            <ac:spMk id="17" creationId="{9A97C86A-04D6-40F7-AE84-31AB43E6A846}"/>
          </ac:spMkLst>
        </pc:spChg>
        <pc:spChg chg="add del">
          <ac:chgData name="Patil, Ms. Manasi Hanumantrao" userId="S::mp07785n@pace.edu::607af125-6d6b-4766-9b43-41aaa2f1d5c7" providerId="AD" clId="Web-{CE339176-6971-7C9C-A399-9E607EB9ED70}" dt="2023-12-06T16:08:18.702" v="273"/>
          <ac:spMkLst>
            <pc:docMk/>
            <pc:sldMk cId="210809658" sldId="264"/>
            <ac:spMk id="19" creationId="{FF9F2414-84E8-453E-B1F3-389FDE8192D9}"/>
          </ac:spMkLst>
        </pc:spChg>
        <pc:spChg chg="add del">
          <ac:chgData name="Patil, Ms. Manasi Hanumantrao" userId="S::mp07785n@pace.edu::607af125-6d6b-4766-9b43-41aaa2f1d5c7" providerId="AD" clId="Web-{CE339176-6971-7C9C-A399-9E607EB9ED70}" dt="2023-12-06T16:08:18.702" v="273"/>
          <ac:spMkLst>
            <pc:docMk/>
            <pc:sldMk cId="210809658" sldId="264"/>
            <ac:spMk id="21" creationId="{3ECA69A1-7536-43AC-85EF-C7106179F5ED}"/>
          </ac:spMkLst>
        </pc:spChg>
        <pc:spChg chg="add">
          <ac:chgData name="Patil, Ms. Manasi Hanumantrao" userId="S::mp07785n@pace.edu::607af125-6d6b-4766-9b43-41aaa2f1d5c7" providerId="AD" clId="Web-{CE339176-6971-7C9C-A399-9E607EB9ED70}" dt="2023-12-06T16:08:18.718" v="274"/>
          <ac:spMkLst>
            <pc:docMk/>
            <pc:sldMk cId="210809658" sldId="264"/>
            <ac:spMk id="23" creationId="{5F879AC3-D4CE-493C-ADC7-06205677F4F8}"/>
          </ac:spMkLst>
        </pc:spChg>
        <pc:spChg chg="add">
          <ac:chgData name="Patil, Ms. Manasi Hanumantrao" userId="S::mp07785n@pace.edu::607af125-6d6b-4766-9b43-41aaa2f1d5c7" providerId="AD" clId="Web-{CE339176-6971-7C9C-A399-9E607EB9ED70}" dt="2023-12-06T16:08:18.718" v="274"/>
          <ac:spMkLst>
            <pc:docMk/>
            <pc:sldMk cId="210809658" sldId="264"/>
            <ac:spMk id="24" creationId="{736F0DFD-0954-464F-BF12-DD2E6F6E0380}"/>
          </ac:spMkLst>
        </pc:spChg>
        <pc:picChg chg="mod">
          <ac:chgData name="Patil, Ms. Manasi Hanumantrao" userId="S::mp07785n@pace.edu::607af125-6d6b-4766-9b43-41aaa2f1d5c7" providerId="AD" clId="Web-{CE339176-6971-7C9C-A399-9E607EB9ED70}" dt="2023-12-06T16:08:18.718" v="274"/>
          <ac:picMkLst>
            <pc:docMk/>
            <pc:sldMk cId="210809658" sldId="264"/>
            <ac:picMk id="4" creationId="{D1E3390B-A010-FAF1-88BC-2A31CB51A31B}"/>
          </ac:picMkLst>
        </pc:picChg>
      </pc:sldChg>
      <pc:sldChg chg="add replId">
        <pc:chgData name="Patil, Ms. Manasi Hanumantrao" userId="S::mp07785n@pace.edu::607af125-6d6b-4766-9b43-41aaa2f1d5c7" providerId="AD" clId="Web-{CE339176-6971-7C9C-A399-9E607EB9ED70}" dt="2023-12-06T15:47:49.321" v="197"/>
        <pc:sldMkLst>
          <pc:docMk/>
          <pc:sldMk cId="803404422" sldId="265"/>
        </pc:sldMkLst>
      </pc:sldChg>
      <pc:sldChg chg="add replId">
        <pc:chgData name="Patil, Ms. Manasi Hanumantrao" userId="S::mp07785n@pace.edu::607af125-6d6b-4766-9b43-41aaa2f1d5c7" providerId="AD" clId="Web-{CE339176-6971-7C9C-A399-9E607EB9ED70}" dt="2023-12-06T15:47:49.650" v="198"/>
        <pc:sldMkLst>
          <pc:docMk/>
          <pc:sldMk cId="525275530" sldId="266"/>
        </pc:sldMkLst>
      </pc:sldChg>
      <pc:sldChg chg="add replId">
        <pc:chgData name="Patil, Ms. Manasi Hanumantrao" userId="S::mp07785n@pace.edu::607af125-6d6b-4766-9b43-41aaa2f1d5c7" providerId="AD" clId="Web-{CE339176-6971-7C9C-A399-9E607EB9ED70}" dt="2023-12-06T15:47:50.040" v="199"/>
        <pc:sldMkLst>
          <pc:docMk/>
          <pc:sldMk cId="871334325" sldId="267"/>
        </pc:sldMkLst>
      </pc:sldChg>
      <pc:sldChg chg="add replId">
        <pc:chgData name="Patil, Ms. Manasi Hanumantrao" userId="S::mp07785n@pace.edu::607af125-6d6b-4766-9b43-41aaa2f1d5c7" providerId="AD" clId="Web-{CE339176-6971-7C9C-A399-9E607EB9ED70}" dt="2023-12-06T15:47:50.337" v="200"/>
        <pc:sldMkLst>
          <pc:docMk/>
          <pc:sldMk cId="101049303" sldId="268"/>
        </pc:sldMkLst>
      </pc:sldChg>
      <pc:sldChg chg="add replId">
        <pc:chgData name="Patil, Ms. Manasi Hanumantrao" userId="S::mp07785n@pace.edu::607af125-6d6b-4766-9b43-41aaa2f1d5c7" providerId="AD" clId="Web-{CE339176-6971-7C9C-A399-9E607EB9ED70}" dt="2023-12-06T15:47:50.697" v="201"/>
        <pc:sldMkLst>
          <pc:docMk/>
          <pc:sldMk cId="2626602279" sldId="269"/>
        </pc:sldMkLst>
      </pc:sldChg>
      <pc:sldChg chg="add replId">
        <pc:chgData name="Patil, Ms. Manasi Hanumantrao" userId="S::mp07785n@pace.edu::607af125-6d6b-4766-9b43-41aaa2f1d5c7" providerId="AD" clId="Web-{CE339176-6971-7C9C-A399-9E607EB9ED70}" dt="2023-12-06T15:47:51.353" v="202"/>
        <pc:sldMkLst>
          <pc:docMk/>
          <pc:sldMk cId="2668849535" sldId="270"/>
        </pc:sldMkLst>
      </pc:sldChg>
    </pc:docChg>
  </pc:docChgLst>
  <pc:docChgLst>
    <pc:chgData name="Patil, Ms. Manasi Hanumantrao" userId="S::mp07785n@pace.edu::607af125-6d6b-4766-9b43-41aaa2f1d5c7" providerId="AD" clId="Web-{CBA84B46-0A24-4685-981E-2F970118EBE2}"/>
    <pc:docChg chg="addSld delSld modSld">
      <pc:chgData name="Patil, Ms. Manasi Hanumantrao" userId="S::mp07785n@pace.edu::607af125-6d6b-4766-9b43-41aaa2f1d5c7" providerId="AD" clId="Web-{CBA84B46-0A24-4685-981E-2F970118EBE2}" dt="2023-12-05T23:50:18.283" v="207"/>
      <pc:docMkLst>
        <pc:docMk/>
      </pc:docMkLst>
      <pc:sldChg chg="addSp delSp modSp mod setBg">
        <pc:chgData name="Patil, Ms. Manasi Hanumantrao" userId="S::mp07785n@pace.edu::607af125-6d6b-4766-9b43-41aaa2f1d5c7" providerId="AD" clId="Web-{CBA84B46-0A24-4685-981E-2F970118EBE2}" dt="2023-12-05T23:28:31.821" v="112" actId="20577"/>
        <pc:sldMkLst>
          <pc:docMk/>
          <pc:sldMk cId="109857222" sldId="256"/>
        </pc:sldMkLst>
        <pc:spChg chg="del">
          <ac:chgData name="Patil, Ms. Manasi Hanumantrao" userId="S::mp07785n@pace.edu::607af125-6d6b-4766-9b43-41aaa2f1d5c7" providerId="AD" clId="Web-{CBA84B46-0A24-4685-981E-2F970118EBE2}" dt="2023-12-05T23:21:54.872" v="7"/>
          <ac:spMkLst>
            <pc:docMk/>
            <pc:sldMk cId="109857222" sldId="256"/>
            <ac:spMk id="2" creationId="{00000000-0000-0000-0000-000000000000}"/>
          </ac:spMkLst>
        </pc:spChg>
        <pc:spChg chg="del">
          <ac:chgData name="Patil, Ms. Manasi Hanumantrao" userId="S::mp07785n@pace.edu::607af125-6d6b-4766-9b43-41aaa2f1d5c7" providerId="AD" clId="Web-{CBA84B46-0A24-4685-981E-2F970118EBE2}" dt="2023-12-05T23:22:00.872" v="8"/>
          <ac:spMkLst>
            <pc:docMk/>
            <pc:sldMk cId="109857222" sldId="256"/>
            <ac:spMk id="3" creationId="{00000000-0000-0000-0000-000000000000}"/>
          </ac:spMkLst>
        </pc:spChg>
        <pc:spChg chg="add mod">
          <ac:chgData name="Patil, Ms. Manasi Hanumantrao" userId="S::mp07785n@pace.edu::607af125-6d6b-4766-9b43-41aaa2f1d5c7" providerId="AD" clId="Web-{CBA84B46-0A24-4685-981E-2F970118EBE2}" dt="2023-12-05T23:28:31.821" v="112" actId="20577"/>
          <ac:spMkLst>
            <pc:docMk/>
            <pc:sldMk cId="109857222" sldId="256"/>
            <ac:spMk id="6" creationId="{9EE31372-21BE-CFED-C111-74F8DB65783E}"/>
          </ac:spMkLst>
        </pc:spChg>
        <pc:spChg chg="add del">
          <ac:chgData name="Patil, Ms. Manasi Hanumantrao" userId="S::mp07785n@pace.edu::607af125-6d6b-4766-9b43-41aaa2f1d5c7" providerId="AD" clId="Web-{CBA84B46-0A24-4685-981E-2F970118EBE2}" dt="2023-12-05T23:24:19.845" v="22"/>
          <ac:spMkLst>
            <pc:docMk/>
            <pc:sldMk cId="109857222" sldId="256"/>
            <ac:spMk id="10" creationId="{38CB19FB-7C96-4FEC-9331-E826E4E36CE4}"/>
          </ac:spMkLst>
        </pc:spChg>
        <pc:spChg chg="add del">
          <ac:chgData name="Patil, Ms. Manasi Hanumantrao" userId="S::mp07785n@pace.edu::607af125-6d6b-4766-9b43-41aaa2f1d5c7" providerId="AD" clId="Web-{CBA84B46-0A24-4685-981E-2F970118EBE2}" dt="2023-12-05T23:24:40.846" v="27"/>
          <ac:spMkLst>
            <pc:docMk/>
            <pc:sldMk cId="109857222" sldId="256"/>
            <ac:spMk id="22" creationId="{8950AD4C-6AF3-49F8-94E1-DBCAFB39478B}"/>
          </ac:spMkLst>
        </pc:spChg>
        <pc:spChg chg="add del">
          <ac:chgData name="Patil, Ms. Manasi Hanumantrao" userId="S::mp07785n@pace.edu::607af125-6d6b-4766-9b43-41aaa2f1d5c7" providerId="AD" clId="Web-{CBA84B46-0A24-4685-981E-2F970118EBE2}" dt="2023-12-05T23:24:40.846" v="27"/>
          <ac:spMkLst>
            <pc:docMk/>
            <pc:sldMk cId="109857222" sldId="256"/>
            <ac:spMk id="24" creationId="{8DBEAE55-3EA1-41D7-A212-5F7D8986C1F2}"/>
          </ac:spMkLst>
        </pc:spChg>
        <pc:spChg chg="add del">
          <ac:chgData name="Patil, Ms. Manasi Hanumantrao" userId="S::mp07785n@pace.edu::607af125-6d6b-4766-9b43-41aaa2f1d5c7" providerId="AD" clId="Web-{CBA84B46-0A24-4685-981E-2F970118EBE2}" dt="2023-12-05T23:24:40.846" v="27"/>
          <ac:spMkLst>
            <pc:docMk/>
            <pc:sldMk cId="109857222" sldId="256"/>
            <ac:spMk id="26" creationId="{CFC5F0E7-644F-4101-BE72-12825CF537E7}"/>
          </ac:spMkLst>
        </pc:spChg>
        <pc:spChg chg="add del">
          <ac:chgData name="Patil, Ms. Manasi Hanumantrao" userId="S::mp07785n@pace.edu::607af125-6d6b-4766-9b43-41aaa2f1d5c7" providerId="AD" clId="Web-{CBA84B46-0A24-4685-981E-2F970118EBE2}" dt="2023-12-05T23:24:40.846" v="27"/>
          <ac:spMkLst>
            <pc:docMk/>
            <pc:sldMk cId="109857222" sldId="256"/>
            <ac:spMk id="28" creationId="{B1F9B6B4-B0C4-45C6-A086-901C960D03E7}"/>
          </ac:spMkLst>
        </pc:spChg>
        <pc:spChg chg="add del">
          <ac:chgData name="Patil, Ms. Manasi Hanumantrao" userId="S::mp07785n@pace.edu::607af125-6d6b-4766-9b43-41aaa2f1d5c7" providerId="AD" clId="Web-{CBA84B46-0A24-4685-981E-2F970118EBE2}" dt="2023-12-05T23:25:18.503" v="29"/>
          <ac:spMkLst>
            <pc:docMk/>
            <pc:sldMk cId="109857222" sldId="256"/>
            <ac:spMk id="33" creationId="{8950AD4C-6AF3-49F8-94E1-DBCAFB39478B}"/>
          </ac:spMkLst>
        </pc:spChg>
        <pc:spChg chg="add del">
          <ac:chgData name="Patil, Ms. Manasi Hanumantrao" userId="S::mp07785n@pace.edu::607af125-6d6b-4766-9b43-41aaa2f1d5c7" providerId="AD" clId="Web-{CBA84B46-0A24-4685-981E-2F970118EBE2}" dt="2023-12-05T23:25:18.503" v="29"/>
          <ac:spMkLst>
            <pc:docMk/>
            <pc:sldMk cId="109857222" sldId="256"/>
            <ac:spMk id="35" creationId="{8DBEAE55-3EA1-41D7-A212-5F7D8986C1F2}"/>
          </ac:spMkLst>
        </pc:spChg>
        <pc:spChg chg="add del">
          <ac:chgData name="Patil, Ms. Manasi Hanumantrao" userId="S::mp07785n@pace.edu::607af125-6d6b-4766-9b43-41aaa2f1d5c7" providerId="AD" clId="Web-{CBA84B46-0A24-4685-981E-2F970118EBE2}" dt="2023-12-05T23:25:18.503" v="29"/>
          <ac:spMkLst>
            <pc:docMk/>
            <pc:sldMk cId="109857222" sldId="256"/>
            <ac:spMk id="37" creationId="{CFC5F0E7-644F-4101-BE72-12825CF537E7}"/>
          </ac:spMkLst>
        </pc:spChg>
        <pc:spChg chg="add del">
          <ac:chgData name="Patil, Ms. Manasi Hanumantrao" userId="S::mp07785n@pace.edu::607af125-6d6b-4766-9b43-41aaa2f1d5c7" providerId="AD" clId="Web-{CBA84B46-0A24-4685-981E-2F970118EBE2}" dt="2023-12-05T23:25:18.503" v="29"/>
          <ac:spMkLst>
            <pc:docMk/>
            <pc:sldMk cId="109857222" sldId="256"/>
            <ac:spMk id="39" creationId="{B1F9B6B4-B0C4-45C6-A086-901C960D03E7}"/>
          </ac:spMkLst>
        </pc:spChg>
        <pc:spChg chg="add">
          <ac:chgData name="Patil, Ms. Manasi Hanumantrao" userId="S::mp07785n@pace.edu::607af125-6d6b-4766-9b43-41aaa2f1d5c7" providerId="AD" clId="Web-{CBA84B46-0A24-4685-981E-2F970118EBE2}" dt="2023-12-05T23:25:18.503" v="29"/>
          <ac:spMkLst>
            <pc:docMk/>
            <pc:sldMk cId="109857222" sldId="256"/>
            <ac:spMk id="44" creationId="{4613B4A9-1C7C-4729-A016-AB42D3979460}"/>
          </ac:spMkLst>
        </pc:spChg>
        <pc:grpChg chg="add del">
          <ac:chgData name="Patil, Ms. Manasi Hanumantrao" userId="S::mp07785n@pace.edu::607af125-6d6b-4766-9b43-41aaa2f1d5c7" providerId="AD" clId="Web-{CBA84B46-0A24-4685-981E-2F970118EBE2}" dt="2023-12-05T23:24:19.845" v="22"/>
          <ac:grpSpMkLst>
            <pc:docMk/>
            <pc:sldMk cId="109857222" sldId="256"/>
            <ac:grpSpMk id="12" creationId="{DF071BB7-867E-46A9-A7C2-3FCB28CB8FBD}"/>
          </ac:grpSpMkLst>
        </pc:grpChg>
        <pc:picChg chg="add mod ord">
          <ac:chgData name="Patil, Ms. Manasi Hanumantrao" userId="S::mp07785n@pace.edu::607af125-6d6b-4766-9b43-41aaa2f1d5c7" providerId="AD" clId="Web-{CBA84B46-0A24-4685-981E-2F970118EBE2}" dt="2023-12-05T23:25:35.675" v="32" actId="1076"/>
          <ac:picMkLst>
            <pc:docMk/>
            <pc:sldMk cId="109857222" sldId="256"/>
            <ac:picMk id="4" creationId="{D1E3390B-A010-FAF1-88BC-2A31CB51A31B}"/>
          </ac:picMkLst>
        </pc:picChg>
        <pc:picChg chg="add mod">
          <ac:chgData name="Patil, Ms. Manasi Hanumantrao" userId="S::mp07785n@pace.edu::607af125-6d6b-4766-9b43-41aaa2f1d5c7" providerId="AD" clId="Web-{CBA84B46-0A24-4685-981E-2F970118EBE2}" dt="2023-12-05T23:25:18.503" v="29"/>
          <ac:picMkLst>
            <pc:docMk/>
            <pc:sldMk cId="109857222" sldId="256"/>
            <ac:picMk id="5" creationId="{6892436A-6978-061A-F37E-4FD2DB5E658F}"/>
          </ac:picMkLst>
        </pc:picChg>
      </pc:sldChg>
      <pc:sldChg chg="delSp new del">
        <pc:chgData name="Patil, Ms. Manasi Hanumantrao" userId="S::mp07785n@pace.edu::607af125-6d6b-4766-9b43-41aaa2f1d5c7" providerId="AD" clId="Web-{CBA84B46-0A24-4685-981E-2F970118EBE2}" dt="2023-12-05T23:22:05.716" v="9"/>
        <pc:sldMkLst>
          <pc:docMk/>
          <pc:sldMk cId="148323716" sldId="257"/>
        </pc:sldMkLst>
        <pc:spChg chg="del">
          <ac:chgData name="Patil, Ms. Manasi Hanumantrao" userId="S::mp07785n@pace.edu::607af125-6d6b-4766-9b43-41aaa2f1d5c7" providerId="AD" clId="Web-{CBA84B46-0A24-4685-981E-2F970118EBE2}" dt="2023-12-05T23:21:44.981" v="5"/>
          <ac:spMkLst>
            <pc:docMk/>
            <pc:sldMk cId="148323716" sldId="257"/>
            <ac:spMk id="2" creationId="{6C1427E9-E1DC-4673-2D9B-DDD300A23312}"/>
          </ac:spMkLst>
        </pc:spChg>
        <pc:spChg chg="del">
          <ac:chgData name="Patil, Ms. Manasi Hanumantrao" userId="S::mp07785n@pace.edu::607af125-6d6b-4766-9b43-41aaa2f1d5c7" providerId="AD" clId="Web-{CBA84B46-0A24-4685-981E-2F970118EBE2}" dt="2023-12-05T23:21:48.137" v="6"/>
          <ac:spMkLst>
            <pc:docMk/>
            <pc:sldMk cId="148323716" sldId="257"/>
            <ac:spMk id="3" creationId="{D347DA1E-C0FE-66FE-7F47-BFF405E18631}"/>
          </ac:spMkLst>
        </pc:spChg>
      </pc:sldChg>
      <pc:sldChg chg="addSp modSp add mod replId setBg">
        <pc:chgData name="Patil, Ms. Manasi Hanumantrao" userId="S::mp07785n@pace.edu::607af125-6d6b-4766-9b43-41aaa2f1d5c7" providerId="AD" clId="Web-{CBA84B46-0A24-4685-981E-2F970118EBE2}" dt="2023-12-05T23:36:14.695" v="174"/>
        <pc:sldMkLst>
          <pc:docMk/>
          <pc:sldMk cId="339114360" sldId="257"/>
        </pc:sldMkLst>
        <pc:spChg chg="add mod">
          <ac:chgData name="Patil, Ms. Manasi Hanumantrao" userId="S::mp07785n@pace.edu::607af125-6d6b-4766-9b43-41aaa2f1d5c7" providerId="AD" clId="Web-{CBA84B46-0A24-4685-981E-2F970118EBE2}" dt="2023-12-05T23:36:14.695" v="174"/>
          <ac:spMkLst>
            <pc:docMk/>
            <pc:sldMk cId="339114360" sldId="257"/>
            <ac:spMk id="2" creationId="{1195AAB2-30A0-1980-D132-23E6076170B6}"/>
          </ac:spMkLst>
        </pc:spChg>
        <pc:spChg chg="add mod">
          <ac:chgData name="Patil, Ms. Manasi Hanumantrao" userId="S::mp07785n@pace.edu::607af125-6d6b-4766-9b43-41aaa2f1d5c7" providerId="AD" clId="Web-{CBA84B46-0A24-4685-981E-2F970118EBE2}" dt="2023-12-05T23:36:14.695" v="174"/>
          <ac:spMkLst>
            <pc:docMk/>
            <pc:sldMk cId="339114360" sldId="257"/>
            <ac:spMk id="3" creationId="{E66F285E-CC2E-8C35-0BA3-64B1CDF67DF7}"/>
          </ac:spMkLst>
        </pc:spChg>
        <pc:spChg chg="add">
          <ac:chgData name="Patil, Ms. Manasi Hanumantrao" userId="S::mp07785n@pace.edu::607af125-6d6b-4766-9b43-41aaa2f1d5c7" providerId="AD" clId="Web-{CBA84B46-0A24-4685-981E-2F970118EBE2}" dt="2023-12-05T23:36:14.695" v="174"/>
          <ac:spMkLst>
            <pc:docMk/>
            <pc:sldMk cId="339114360" sldId="257"/>
            <ac:spMk id="9" creationId="{FA3C7DEA-BCC2-4295-8850-147993296189}"/>
          </ac:spMkLst>
        </pc:spChg>
        <pc:spChg chg="add">
          <ac:chgData name="Patil, Ms. Manasi Hanumantrao" userId="S::mp07785n@pace.edu::607af125-6d6b-4766-9b43-41aaa2f1d5c7" providerId="AD" clId="Web-{CBA84B46-0A24-4685-981E-2F970118EBE2}" dt="2023-12-05T23:36:14.695" v="174"/>
          <ac:spMkLst>
            <pc:docMk/>
            <pc:sldMk cId="339114360" sldId="257"/>
            <ac:spMk id="11" creationId="{C289949D-B9F6-468A-86FE-2694DC5AE773}"/>
          </ac:spMkLst>
        </pc:spChg>
        <pc:grpChg chg="add">
          <ac:chgData name="Patil, Ms. Manasi Hanumantrao" userId="S::mp07785n@pace.edu::607af125-6d6b-4766-9b43-41aaa2f1d5c7" providerId="AD" clId="Web-{CBA84B46-0A24-4685-981E-2F970118EBE2}" dt="2023-12-05T23:36:14.695" v="174"/>
          <ac:grpSpMkLst>
            <pc:docMk/>
            <pc:sldMk cId="339114360" sldId="257"/>
            <ac:grpSpMk id="13" creationId="{E4DF0958-0C87-4C28-9554-2FADC788C2B1}"/>
          </ac:grpSpMkLst>
        </pc:grpChg>
        <pc:picChg chg="ord">
          <ac:chgData name="Patil, Ms. Manasi Hanumantrao" userId="S::mp07785n@pace.edu::607af125-6d6b-4766-9b43-41aaa2f1d5c7" providerId="AD" clId="Web-{CBA84B46-0A24-4685-981E-2F970118EBE2}" dt="2023-12-05T23:36:14.695" v="174"/>
          <ac:picMkLst>
            <pc:docMk/>
            <pc:sldMk cId="339114360" sldId="257"/>
            <ac:picMk id="4" creationId="{D1E3390B-A010-FAF1-88BC-2A31CB51A31B}"/>
          </ac:picMkLst>
        </pc:picChg>
      </pc:sldChg>
      <pc:sldChg chg="addSp delSp modSp add mod replId setBg">
        <pc:chgData name="Patil, Ms. Manasi Hanumantrao" userId="S::mp07785n@pace.edu::607af125-6d6b-4766-9b43-41aaa2f1d5c7" providerId="AD" clId="Web-{CBA84B46-0A24-4685-981E-2F970118EBE2}" dt="2023-12-05T23:50:18.283" v="207"/>
        <pc:sldMkLst>
          <pc:docMk/>
          <pc:sldMk cId="1783439038" sldId="258"/>
        </pc:sldMkLst>
        <pc:spChg chg="add mod">
          <ac:chgData name="Patil, Ms. Manasi Hanumantrao" userId="S::mp07785n@pace.edu::607af125-6d6b-4766-9b43-41aaa2f1d5c7" providerId="AD" clId="Web-{CBA84B46-0A24-4685-981E-2F970118EBE2}" dt="2023-12-05T23:47:10.434" v="199" actId="20577"/>
          <ac:spMkLst>
            <pc:docMk/>
            <pc:sldMk cId="1783439038" sldId="258"/>
            <ac:spMk id="2" creationId="{251F0913-FA18-16FA-0761-4226B3C129C5}"/>
          </ac:spMkLst>
        </pc:spChg>
        <pc:spChg chg="add del mod">
          <ac:chgData name="Patil, Ms. Manasi Hanumantrao" userId="S::mp07785n@pace.edu::607af125-6d6b-4766-9b43-41aaa2f1d5c7" providerId="AD" clId="Web-{CBA84B46-0A24-4685-981E-2F970118EBE2}" dt="2023-12-05T23:46:50.824" v="195"/>
          <ac:spMkLst>
            <pc:docMk/>
            <pc:sldMk cId="1783439038" sldId="258"/>
            <ac:spMk id="3" creationId="{B716A64E-A85D-1BFD-597D-EB981FD598D7}"/>
          </ac:spMkLst>
        </pc:spChg>
        <pc:spChg chg="add del">
          <ac:chgData name="Patil, Ms. Manasi Hanumantrao" userId="S::mp07785n@pace.edu::607af125-6d6b-4766-9b43-41aaa2f1d5c7" providerId="AD" clId="Web-{CBA84B46-0A24-4685-981E-2F970118EBE2}" dt="2023-12-05T23:46:50.777" v="194"/>
          <ac:spMkLst>
            <pc:docMk/>
            <pc:sldMk cId="1783439038" sldId="258"/>
            <ac:spMk id="10" creationId="{2659FDB4-FCBE-4A89-B46D-43D4FA54464D}"/>
          </ac:spMkLst>
        </pc:spChg>
        <pc:spChg chg="add del">
          <ac:chgData name="Patil, Ms. Manasi Hanumantrao" userId="S::mp07785n@pace.edu::607af125-6d6b-4766-9b43-41aaa2f1d5c7" providerId="AD" clId="Web-{CBA84B46-0A24-4685-981E-2F970118EBE2}" dt="2023-12-05T23:46:50.777" v="194"/>
          <ac:spMkLst>
            <pc:docMk/>
            <pc:sldMk cId="1783439038" sldId="258"/>
            <ac:spMk id="14" creationId="{58BDB0EE-D238-415B-9ED8-62AA6AB2AAD1}"/>
          </ac:spMkLst>
        </pc:spChg>
        <pc:spChg chg="add del">
          <ac:chgData name="Patil, Ms. Manasi Hanumantrao" userId="S::mp07785n@pace.edu::607af125-6d6b-4766-9b43-41aaa2f1d5c7" providerId="AD" clId="Web-{CBA84B46-0A24-4685-981E-2F970118EBE2}" dt="2023-12-05T23:46:50.777" v="194"/>
          <ac:spMkLst>
            <pc:docMk/>
            <pc:sldMk cId="1783439038" sldId="258"/>
            <ac:spMk id="16" creationId="{C5B55FC3-961D-4325-82F1-DE92B0D04E03}"/>
          </ac:spMkLst>
        </pc:spChg>
        <pc:spChg chg="add del">
          <ac:chgData name="Patil, Ms. Manasi Hanumantrao" userId="S::mp07785n@pace.edu::607af125-6d6b-4766-9b43-41aaa2f1d5c7" providerId="AD" clId="Web-{CBA84B46-0A24-4685-981E-2F970118EBE2}" dt="2023-12-05T23:46:50.777" v="194"/>
          <ac:spMkLst>
            <pc:docMk/>
            <pc:sldMk cId="1783439038" sldId="258"/>
            <ac:spMk id="18" creationId="{4C8AB332-D09E-4F28-943C-DABDD4716A3C}"/>
          </ac:spMkLst>
        </pc:spChg>
        <pc:spChg chg="add">
          <ac:chgData name="Patil, Ms. Manasi Hanumantrao" userId="S::mp07785n@pace.edu::607af125-6d6b-4766-9b43-41aaa2f1d5c7" providerId="AD" clId="Web-{CBA84B46-0A24-4685-981E-2F970118EBE2}" dt="2023-12-05T23:46:50.824" v="195"/>
          <ac:spMkLst>
            <pc:docMk/>
            <pc:sldMk cId="1783439038" sldId="258"/>
            <ac:spMk id="20" creationId="{9165109B-7036-4613-93D4-579E77F6EF3C}"/>
          </ac:spMkLst>
        </pc:spChg>
        <pc:spChg chg="add">
          <ac:chgData name="Patil, Ms. Manasi Hanumantrao" userId="S::mp07785n@pace.edu::607af125-6d6b-4766-9b43-41aaa2f1d5c7" providerId="AD" clId="Web-{CBA84B46-0A24-4685-981E-2F970118EBE2}" dt="2023-12-05T23:46:50.824" v="195"/>
          <ac:spMkLst>
            <pc:docMk/>
            <pc:sldMk cId="1783439038" sldId="258"/>
            <ac:spMk id="21" creationId="{43E8FEA2-54EE-4F84-B5DB-A055A7D805EE}"/>
          </ac:spMkLst>
        </pc:spChg>
        <pc:graphicFrameChg chg="add del">
          <ac:chgData name="Patil, Ms. Manasi Hanumantrao" userId="S::mp07785n@pace.edu::607af125-6d6b-4766-9b43-41aaa2f1d5c7" providerId="AD" clId="Web-{CBA84B46-0A24-4685-981E-2F970118EBE2}" dt="2023-12-05T23:46:50.777" v="194"/>
          <ac:graphicFrameMkLst>
            <pc:docMk/>
            <pc:sldMk cId="1783439038" sldId="258"/>
            <ac:graphicFrameMk id="6" creationId="{FFC56BE4-98A1-620C-DD5F-9E6072C44481}"/>
          </ac:graphicFrameMkLst>
        </pc:graphicFrameChg>
        <pc:graphicFrameChg chg="add">
          <ac:chgData name="Patil, Ms. Manasi Hanumantrao" userId="S::mp07785n@pace.edu::607af125-6d6b-4766-9b43-41aaa2f1d5c7" providerId="AD" clId="Web-{CBA84B46-0A24-4685-981E-2F970118EBE2}" dt="2023-12-05T23:46:50.824" v="195"/>
          <ac:graphicFrameMkLst>
            <pc:docMk/>
            <pc:sldMk cId="1783439038" sldId="258"/>
            <ac:graphicFrameMk id="22" creationId="{A53BA43F-E749-63A8-8FD0-4021E6F6D3C3}"/>
          </ac:graphicFrameMkLst>
        </pc:graphicFrameChg>
        <pc:picChg chg="ord">
          <ac:chgData name="Patil, Ms. Manasi Hanumantrao" userId="S::mp07785n@pace.edu::607af125-6d6b-4766-9b43-41aaa2f1d5c7" providerId="AD" clId="Web-{CBA84B46-0A24-4685-981E-2F970118EBE2}" dt="2023-12-05T23:46:50.824" v="195"/>
          <ac:picMkLst>
            <pc:docMk/>
            <pc:sldMk cId="1783439038" sldId="258"/>
            <ac:picMk id="4" creationId="{D1E3390B-A010-FAF1-88BC-2A31CB51A31B}"/>
          </ac:picMkLst>
        </pc:picChg>
        <pc:picChg chg="add del mod modCrop">
          <ac:chgData name="Patil, Ms. Manasi Hanumantrao" userId="S::mp07785n@pace.edu::607af125-6d6b-4766-9b43-41aaa2f1d5c7" providerId="AD" clId="Web-{CBA84B46-0A24-4685-981E-2F970118EBE2}" dt="2023-12-05T23:50:18.283" v="207"/>
          <ac:picMkLst>
            <pc:docMk/>
            <pc:sldMk cId="1783439038" sldId="258"/>
            <ac:picMk id="43" creationId="{54E65715-FDC9-B14A-CCB7-B2E50A5BCEE8}"/>
          </ac:picMkLst>
        </pc:picChg>
        <pc:cxnChg chg="add del">
          <ac:chgData name="Patil, Ms. Manasi Hanumantrao" userId="S::mp07785n@pace.edu::607af125-6d6b-4766-9b43-41aaa2f1d5c7" providerId="AD" clId="Web-{CBA84B46-0A24-4685-981E-2F970118EBE2}" dt="2023-12-05T23:46:50.777" v="194"/>
          <ac:cxnSpMkLst>
            <pc:docMk/>
            <pc:sldMk cId="1783439038" sldId="258"/>
            <ac:cxnSpMk id="12" creationId="{C8F51B3F-8331-4E4A-AE96-D47B1006EEAD}"/>
          </ac:cxnSpMkLst>
        </pc:cxnChg>
      </pc:sldChg>
      <pc:sldChg chg="add replId">
        <pc:chgData name="Patil, Ms. Manasi Hanumantrao" userId="S::mp07785n@pace.edu::607af125-6d6b-4766-9b43-41aaa2f1d5c7" providerId="AD" clId="Web-{CBA84B46-0A24-4685-981E-2F970118EBE2}" dt="2023-12-05T23:22:08.997" v="12"/>
        <pc:sldMkLst>
          <pc:docMk/>
          <pc:sldMk cId="305753010" sldId="259"/>
        </pc:sldMkLst>
      </pc:sldChg>
      <pc:sldChg chg="add replId">
        <pc:chgData name="Patil, Ms. Manasi Hanumantrao" userId="S::mp07785n@pace.edu::607af125-6d6b-4766-9b43-41aaa2f1d5c7" providerId="AD" clId="Web-{CBA84B46-0A24-4685-981E-2F970118EBE2}" dt="2023-12-05T23:22:09.107" v="13"/>
        <pc:sldMkLst>
          <pc:docMk/>
          <pc:sldMk cId="1444576563" sldId="260"/>
        </pc:sldMkLst>
      </pc:sldChg>
      <pc:sldChg chg="add replId">
        <pc:chgData name="Patil, Ms. Manasi Hanumantrao" userId="S::mp07785n@pace.edu::607af125-6d6b-4766-9b43-41aaa2f1d5c7" providerId="AD" clId="Web-{CBA84B46-0A24-4685-981E-2F970118EBE2}" dt="2023-12-05T23:22:09.388" v="14"/>
        <pc:sldMkLst>
          <pc:docMk/>
          <pc:sldMk cId="1704693846" sldId="261"/>
        </pc:sldMkLst>
      </pc:sldChg>
      <pc:sldChg chg="add replId">
        <pc:chgData name="Patil, Ms. Manasi Hanumantrao" userId="S::mp07785n@pace.edu::607af125-6d6b-4766-9b43-41aaa2f1d5c7" providerId="AD" clId="Web-{CBA84B46-0A24-4685-981E-2F970118EBE2}" dt="2023-12-05T23:22:09.450" v="15"/>
        <pc:sldMkLst>
          <pc:docMk/>
          <pc:sldMk cId="2599795958" sldId="262"/>
        </pc:sldMkLst>
      </pc:sldChg>
      <pc:sldChg chg="add replId">
        <pc:chgData name="Patil, Ms. Manasi Hanumantrao" userId="S::mp07785n@pace.edu::607af125-6d6b-4766-9b43-41aaa2f1d5c7" providerId="AD" clId="Web-{CBA84B46-0A24-4685-981E-2F970118EBE2}" dt="2023-12-05T23:22:09.622" v="16"/>
        <pc:sldMkLst>
          <pc:docMk/>
          <pc:sldMk cId="3509307382" sldId="263"/>
        </pc:sldMkLst>
      </pc:sldChg>
      <pc:sldChg chg="add replId">
        <pc:chgData name="Patil, Ms. Manasi Hanumantrao" userId="S::mp07785n@pace.edu::607af125-6d6b-4766-9b43-41aaa2f1d5c7" providerId="AD" clId="Web-{CBA84B46-0A24-4685-981E-2F970118EBE2}" dt="2023-12-05T23:22:09.919" v="17"/>
        <pc:sldMkLst>
          <pc:docMk/>
          <pc:sldMk cId="210809658" sldId="264"/>
        </pc:sldMkLst>
      </pc:sldChg>
    </pc:docChg>
  </pc:docChgLst>
  <pc:docChgLst>
    <pc:chgData name="Patil, Ms. Manasi Hanumantrao" userId="S::mp07785n@pace.edu::607af125-6d6b-4766-9b43-41aaa2f1d5c7" providerId="AD" clId="Web-{6723CA8A-9940-5AF3-B3D5-34C43DF14F7E}"/>
    <pc:docChg chg="modSld sldOrd">
      <pc:chgData name="Patil, Ms. Manasi Hanumantrao" userId="S::mp07785n@pace.edu::607af125-6d6b-4766-9b43-41aaa2f1d5c7" providerId="AD" clId="Web-{6723CA8A-9940-5AF3-B3D5-34C43DF14F7E}" dt="2023-12-06T19:03:08.918" v="120" actId="20577"/>
      <pc:docMkLst>
        <pc:docMk/>
      </pc:docMkLst>
      <pc:sldChg chg="modSp">
        <pc:chgData name="Patil, Ms. Manasi Hanumantrao" userId="S::mp07785n@pace.edu::607af125-6d6b-4766-9b43-41aaa2f1d5c7" providerId="AD" clId="Web-{6723CA8A-9940-5AF3-B3D5-34C43DF14F7E}" dt="2023-12-06T19:03:08.918" v="120" actId="20577"/>
        <pc:sldMkLst>
          <pc:docMk/>
          <pc:sldMk cId="1783439038" sldId="258"/>
        </pc:sldMkLst>
        <pc:graphicFrameChg chg="modGraphic">
          <ac:chgData name="Patil, Ms. Manasi Hanumantrao" userId="S::mp07785n@pace.edu::607af125-6d6b-4766-9b43-41aaa2f1d5c7" providerId="AD" clId="Web-{6723CA8A-9940-5AF3-B3D5-34C43DF14F7E}" dt="2023-12-06T19:03:08.918" v="120" actId="20577"/>
          <ac:graphicFrameMkLst>
            <pc:docMk/>
            <pc:sldMk cId="1783439038" sldId="258"/>
            <ac:graphicFrameMk id="22" creationId="{A53BA43F-E749-63A8-8FD0-4021E6F6D3C3}"/>
          </ac:graphicFrameMkLst>
        </pc:graphicFrameChg>
      </pc:sldChg>
      <pc:sldChg chg="addSp delSp modSp mod setBg">
        <pc:chgData name="Patil, Ms. Manasi Hanumantrao" userId="S::mp07785n@pace.edu::607af125-6d6b-4766-9b43-41aaa2f1d5c7" providerId="AD" clId="Web-{6723CA8A-9940-5AF3-B3D5-34C43DF14F7E}" dt="2023-12-06T19:02:09.074" v="106" actId="1076"/>
        <pc:sldMkLst>
          <pc:docMk/>
          <pc:sldMk cId="1392978522" sldId="272"/>
        </pc:sldMkLst>
        <pc:spChg chg="add mod">
          <ac:chgData name="Patil, Ms. Manasi Hanumantrao" userId="S::mp07785n@pace.edu::607af125-6d6b-4766-9b43-41aaa2f1d5c7" providerId="AD" clId="Web-{6723CA8A-9940-5AF3-B3D5-34C43DF14F7E}" dt="2023-12-06T19:02:02.512" v="103"/>
          <ac:spMkLst>
            <pc:docMk/>
            <pc:sldMk cId="1392978522" sldId="272"/>
            <ac:spMk id="2" creationId="{2C7E6D3C-FF5C-F65C-0B0B-B7C6DC6414D2}"/>
          </ac:spMkLst>
        </pc:spChg>
        <pc:spChg chg="add del">
          <ac:chgData name="Patil, Ms. Manasi Hanumantrao" userId="S::mp07785n@pace.edu::607af125-6d6b-4766-9b43-41aaa2f1d5c7" providerId="AD" clId="Web-{6723CA8A-9940-5AF3-B3D5-34C43DF14F7E}" dt="2023-12-06T19:01:43.621" v="97"/>
          <ac:spMkLst>
            <pc:docMk/>
            <pc:sldMk cId="1392978522" sldId="272"/>
            <ac:spMk id="9" creationId="{FEC7823C-FDD6-429C-986C-063FDEBF9EAA}"/>
          </ac:spMkLst>
        </pc:spChg>
        <pc:spChg chg="add del">
          <ac:chgData name="Patil, Ms. Manasi Hanumantrao" userId="S::mp07785n@pace.edu::607af125-6d6b-4766-9b43-41aaa2f1d5c7" providerId="AD" clId="Web-{6723CA8A-9940-5AF3-B3D5-34C43DF14F7E}" dt="2023-12-06T19:01:43.621" v="97"/>
          <ac:spMkLst>
            <pc:docMk/>
            <pc:sldMk cId="1392978522" sldId="272"/>
            <ac:spMk id="11" creationId="{9CF7FE1C-8BC5-4B0C-A2BC-93AB72C90FDD}"/>
          </ac:spMkLst>
        </pc:spChg>
        <pc:spChg chg="add del">
          <ac:chgData name="Patil, Ms. Manasi Hanumantrao" userId="S::mp07785n@pace.edu::607af125-6d6b-4766-9b43-41aaa2f1d5c7" providerId="AD" clId="Web-{6723CA8A-9940-5AF3-B3D5-34C43DF14F7E}" dt="2023-12-06T19:01:43.621" v="97"/>
          <ac:spMkLst>
            <pc:docMk/>
            <pc:sldMk cId="1392978522" sldId="272"/>
            <ac:spMk id="13" creationId="{B0651F5E-0457-4065-ACB2-8B81590C204B}"/>
          </ac:spMkLst>
        </pc:spChg>
        <pc:spChg chg="add del">
          <ac:chgData name="Patil, Ms. Manasi Hanumantrao" userId="S::mp07785n@pace.edu::607af125-6d6b-4766-9b43-41aaa2f1d5c7" providerId="AD" clId="Web-{6723CA8A-9940-5AF3-B3D5-34C43DF14F7E}" dt="2023-12-06T19:02:02.512" v="103"/>
          <ac:spMkLst>
            <pc:docMk/>
            <pc:sldMk cId="1392978522" sldId="272"/>
            <ac:spMk id="18" creationId="{B7BD7FCF-A254-4A97-A15C-319B67622677}"/>
          </ac:spMkLst>
        </pc:spChg>
        <pc:spChg chg="add del">
          <ac:chgData name="Patil, Ms. Manasi Hanumantrao" userId="S::mp07785n@pace.edu::607af125-6d6b-4766-9b43-41aaa2f1d5c7" providerId="AD" clId="Web-{6723CA8A-9940-5AF3-B3D5-34C43DF14F7E}" dt="2023-12-06T19:02:02.512" v="103"/>
          <ac:spMkLst>
            <pc:docMk/>
            <pc:sldMk cId="1392978522" sldId="272"/>
            <ac:spMk id="20" creationId="{52FFAF72-6204-4676-9C6F-9A4CC4D91805}"/>
          </ac:spMkLst>
        </pc:spChg>
        <pc:spChg chg="add">
          <ac:chgData name="Patil, Ms. Manasi Hanumantrao" userId="S::mp07785n@pace.edu::607af125-6d6b-4766-9b43-41aaa2f1d5c7" providerId="AD" clId="Web-{6723CA8A-9940-5AF3-B3D5-34C43DF14F7E}" dt="2023-12-06T19:02:02.512" v="103"/>
          <ac:spMkLst>
            <pc:docMk/>
            <pc:sldMk cId="1392978522" sldId="272"/>
            <ac:spMk id="25" creationId="{9C867835-A917-4A2B-8424-3AFAF7436395}"/>
          </ac:spMkLst>
        </pc:spChg>
        <pc:spChg chg="add">
          <ac:chgData name="Patil, Ms. Manasi Hanumantrao" userId="S::mp07785n@pace.edu::607af125-6d6b-4766-9b43-41aaa2f1d5c7" providerId="AD" clId="Web-{6723CA8A-9940-5AF3-B3D5-34C43DF14F7E}" dt="2023-12-06T19:02:02.512" v="103"/>
          <ac:spMkLst>
            <pc:docMk/>
            <pc:sldMk cId="1392978522" sldId="272"/>
            <ac:spMk id="27" creationId="{EED8D03E-F375-4E67-B932-FF9B007BB420}"/>
          </ac:spMkLst>
        </pc:spChg>
        <pc:picChg chg="mod ord">
          <ac:chgData name="Patil, Ms. Manasi Hanumantrao" userId="S::mp07785n@pace.edu::607af125-6d6b-4766-9b43-41aaa2f1d5c7" providerId="AD" clId="Web-{6723CA8A-9940-5AF3-B3D5-34C43DF14F7E}" dt="2023-12-06T19:02:09.074" v="106" actId="1076"/>
          <ac:picMkLst>
            <pc:docMk/>
            <pc:sldMk cId="1392978522" sldId="272"/>
            <ac:picMk id="4" creationId="{D1E3390B-A010-FAF1-88BC-2A31CB51A31B}"/>
          </ac:picMkLst>
        </pc:picChg>
      </pc:sldChg>
      <pc:sldChg chg="addSp delSp modSp">
        <pc:chgData name="Patil, Ms. Manasi Hanumantrao" userId="S::mp07785n@pace.edu::607af125-6d6b-4766-9b43-41aaa2f1d5c7" providerId="AD" clId="Web-{6723CA8A-9940-5AF3-B3D5-34C43DF14F7E}" dt="2023-12-06T19:02:50.715" v="117" actId="14100"/>
        <pc:sldMkLst>
          <pc:docMk/>
          <pc:sldMk cId="3347220358" sldId="274"/>
        </pc:sldMkLst>
        <pc:spChg chg="mod">
          <ac:chgData name="Patil, Ms. Manasi Hanumantrao" userId="S::mp07785n@pace.edu::607af125-6d6b-4766-9b43-41aaa2f1d5c7" providerId="AD" clId="Web-{6723CA8A-9940-5AF3-B3D5-34C43DF14F7E}" dt="2023-12-06T19:02:41.309" v="113" actId="20577"/>
          <ac:spMkLst>
            <pc:docMk/>
            <pc:sldMk cId="3347220358" sldId="274"/>
            <ac:spMk id="2" creationId="{FE3A8288-ADEE-29C1-A8AA-BCD59F33CBA2}"/>
          </ac:spMkLst>
        </pc:spChg>
        <pc:spChg chg="mod">
          <ac:chgData name="Patil, Ms. Manasi Hanumantrao" userId="S::mp07785n@pace.edu::607af125-6d6b-4766-9b43-41aaa2f1d5c7" providerId="AD" clId="Web-{6723CA8A-9940-5AF3-B3D5-34C43DF14F7E}" dt="2023-12-06T19:02:50.715" v="117" actId="14100"/>
          <ac:spMkLst>
            <pc:docMk/>
            <pc:sldMk cId="3347220358" sldId="274"/>
            <ac:spMk id="6" creationId="{D3628A20-A347-1509-9AC5-E215D134CB33}"/>
          </ac:spMkLst>
        </pc:spChg>
        <pc:spChg chg="del">
          <ac:chgData name="Patil, Ms. Manasi Hanumantrao" userId="S::mp07785n@pace.edu::607af125-6d6b-4766-9b43-41aaa2f1d5c7" providerId="AD" clId="Web-{6723CA8A-9940-5AF3-B3D5-34C43DF14F7E}" dt="2023-12-06T19:02:25.434" v="107"/>
          <ac:spMkLst>
            <pc:docMk/>
            <pc:sldMk cId="3347220358" sldId="274"/>
            <ac:spMk id="17" creationId="{9089EED9-F54D-4F20-A2C6-949DE4176959}"/>
          </ac:spMkLst>
        </pc:spChg>
        <pc:spChg chg="del">
          <ac:chgData name="Patil, Ms. Manasi Hanumantrao" userId="S::mp07785n@pace.edu::607af125-6d6b-4766-9b43-41aaa2f1d5c7" providerId="AD" clId="Web-{6723CA8A-9940-5AF3-B3D5-34C43DF14F7E}" dt="2023-12-06T19:02:25.434" v="107"/>
          <ac:spMkLst>
            <pc:docMk/>
            <pc:sldMk cId="3347220358" sldId="274"/>
            <ac:spMk id="19" creationId="{7E46F721-3785-414D-8697-16AF490E6806}"/>
          </ac:spMkLst>
        </pc:spChg>
        <pc:spChg chg="add">
          <ac:chgData name="Patil, Ms. Manasi Hanumantrao" userId="S::mp07785n@pace.edu::607af125-6d6b-4766-9b43-41aaa2f1d5c7" providerId="AD" clId="Web-{6723CA8A-9940-5AF3-B3D5-34C43DF14F7E}" dt="2023-12-06T19:02:25.434" v="107"/>
          <ac:spMkLst>
            <pc:docMk/>
            <pc:sldMk cId="3347220358" sldId="274"/>
            <ac:spMk id="24" creationId="{0E3596DD-156A-473E-9BB3-C6A29F7574E9}"/>
          </ac:spMkLst>
        </pc:spChg>
        <pc:spChg chg="add">
          <ac:chgData name="Patil, Ms. Manasi Hanumantrao" userId="S::mp07785n@pace.edu::607af125-6d6b-4766-9b43-41aaa2f1d5c7" providerId="AD" clId="Web-{6723CA8A-9940-5AF3-B3D5-34C43DF14F7E}" dt="2023-12-06T19:02:25.434" v="107"/>
          <ac:spMkLst>
            <pc:docMk/>
            <pc:sldMk cId="3347220358" sldId="274"/>
            <ac:spMk id="26" creationId="{2C46C4D6-C474-4E92-B52E-944C1118F7B6}"/>
          </ac:spMkLst>
        </pc:spChg>
        <pc:picChg chg="mod ord">
          <ac:chgData name="Patil, Ms. Manasi Hanumantrao" userId="S::mp07785n@pace.edu::607af125-6d6b-4766-9b43-41aaa2f1d5c7" providerId="AD" clId="Web-{6723CA8A-9940-5AF3-B3D5-34C43DF14F7E}" dt="2023-12-06T19:02:25.434" v="107"/>
          <ac:picMkLst>
            <pc:docMk/>
            <pc:sldMk cId="3347220358" sldId="274"/>
            <ac:picMk id="5" creationId="{ECF50EBC-B162-CFB8-63A9-44D335F804D6}"/>
          </ac:picMkLst>
        </pc:picChg>
      </pc:sldChg>
      <pc:sldChg chg="addSp delSp modSp mod setBg">
        <pc:chgData name="Patil, Ms. Manasi Hanumantrao" userId="S::mp07785n@pace.edu::607af125-6d6b-4766-9b43-41aaa2f1d5c7" providerId="AD" clId="Web-{6723CA8A-9940-5AF3-B3D5-34C43DF14F7E}" dt="2023-12-06T18:33:50.952" v="17" actId="20577"/>
        <pc:sldMkLst>
          <pc:docMk/>
          <pc:sldMk cId="2547044579" sldId="275"/>
        </pc:sldMkLst>
        <pc:spChg chg="mod ord">
          <ac:chgData name="Patil, Ms. Manasi Hanumantrao" userId="S::mp07785n@pace.edu::607af125-6d6b-4766-9b43-41aaa2f1d5c7" providerId="AD" clId="Web-{6723CA8A-9940-5AF3-B3D5-34C43DF14F7E}" dt="2023-12-06T18:33:35.452" v="14" actId="14100"/>
          <ac:spMkLst>
            <pc:docMk/>
            <pc:sldMk cId="2547044579" sldId="275"/>
            <ac:spMk id="35" creationId="{21478B5B-C38A-6976-94BD-4AE54565416F}"/>
          </ac:spMkLst>
        </pc:spChg>
        <pc:spChg chg="mod ord">
          <ac:chgData name="Patil, Ms. Manasi Hanumantrao" userId="S::mp07785n@pace.edu::607af125-6d6b-4766-9b43-41aaa2f1d5c7" providerId="AD" clId="Web-{6723CA8A-9940-5AF3-B3D5-34C43DF14F7E}" dt="2023-12-06T18:33:50.952" v="17" actId="20577"/>
          <ac:spMkLst>
            <pc:docMk/>
            <pc:sldMk cId="2547044579" sldId="275"/>
            <ac:spMk id="36" creationId="{345CD6F4-8A32-3F9C-0B81-64FF266B38A0}"/>
          </ac:spMkLst>
        </pc:spChg>
        <pc:spChg chg="add del">
          <ac:chgData name="Patil, Ms. Manasi Hanumantrao" userId="S::mp07785n@pace.edu::607af125-6d6b-4766-9b43-41aaa2f1d5c7" providerId="AD" clId="Web-{6723CA8A-9940-5AF3-B3D5-34C43DF14F7E}" dt="2023-12-06T18:33:10.248" v="1"/>
          <ac:spMkLst>
            <pc:docMk/>
            <pc:sldMk cId="2547044579" sldId="275"/>
            <ac:spMk id="41" creationId="{17718681-A12E-49D6-9925-DD7C68176D61}"/>
          </ac:spMkLst>
        </pc:spChg>
        <pc:spChg chg="add del">
          <ac:chgData name="Patil, Ms. Manasi Hanumantrao" userId="S::mp07785n@pace.edu::607af125-6d6b-4766-9b43-41aaa2f1d5c7" providerId="AD" clId="Web-{6723CA8A-9940-5AF3-B3D5-34C43DF14F7E}" dt="2023-12-06T18:33:10.248" v="1"/>
          <ac:spMkLst>
            <pc:docMk/>
            <pc:sldMk cId="2547044579" sldId="275"/>
            <ac:spMk id="43" creationId="{FBD77573-9EF2-4C35-8285-A1CF6FBB0EA5}"/>
          </ac:spMkLst>
        </pc:spChg>
        <pc:spChg chg="add">
          <ac:chgData name="Patil, Ms. Manasi Hanumantrao" userId="S::mp07785n@pace.edu::607af125-6d6b-4766-9b43-41aaa2f1d5c7" providerId="AD" clId="Web-{6723CA8A-9940-5AF3-B3D5-34C43DF14F7E}" dt="2023-12-06T18:33:10.264" v="2"/>
          <ac:spMkLst>
            <pc:docMk/>
            <pc:sldMk cId="2547044579" sldId="275"/>
            <ac:spMk id="45" creationId="{E8009B31-EE3C-4DCE-88F0-EA3FE2AB8744}"/>
          </ac:spMkLst>
        </pc:spChg>
        <pc:spChg chg="add">
          <ac:chgData name="Patil, Ms. Manasi Hanumantrao" userId="S::mp07785n@pace.edu::607af125-6d6b-4766-9b43-41aaa2f1d5c7" providerId="AD" clId="Web-{6723CA8A-9940-5AF3-B3D5-34C43DF14F7E}" dt="2023-12-06T18:33:10.264" v="2"/>
          <ac:spMkLst>
            <pc:docMk/>
            <pc:sldMk cId="2547044579" sldId="275"/>
            <ac:spMk id="46" creationId="{A82D9556-7EB0-4226-B5CF-E48584DA6B83}"/>
          </ac:spMkLst>
        </pc:spChg>
      </pc:sldChg>
      <pc:sldChg chg="addSp modSp mod ord setBg">
        <pc:chgData name="Patil, Ms. Manasi Hanumantrao" userId="S::mp07785n@pace.edu::607af125-6d6b-4766-9b43-41aaa2f1d5c7" providerId="AD" clId="Web-{6723CA8A-9940-5AF3-B3D5-34C43DF14F7E}" dt="2023-12-06T19:00:35.340" v="88" actId="20577"/>
        <pc:sldMkLst>
          <pc:docMk/>
          <pc:sldMk cId="931037981" sldId="276"/>
        </pc:sldMkLst>
        <pc:spChg chg="add mod">
          <ac:chgData name="Patil, Ms. Manasi Hanumantrao" userId="S::mp07785n@pace.edu::607af125-6d6b-4766-9b43-41aaa2f1d5c7" providerId="AD" clId="Web-{6723CA8A-9940-5AF3-B3D5-34C43DF14F7E}" dt="2023-12-06T19:00:35.340" v="88" actId="20577"/>
          <ac:spMkLst>
            <pc:docMk/>
            <pc:sldMk cId="931037981" sldId="276"/>
            <ac:spMk id="2" creationId="{E02B617D-2D08-F5B4-824C-85015976FF64}"/>
          </ac:spMkLst>
        </pc:spChg>
        <pc:spChg chg="add mod">
          <ac:chgData name="Patil, Ms. Manasi Hanumantrao" userId="S::mp07785n@pace.edu::607af125-6d6b-4766-9b43-41aaa2f1d5c7" providerId="AD" clId="Web-{6723CA8A-9940-5AF3-B3D5-34C43DF14F7E}" dt="2023-12-06T19:00:21.059" v="82" actId="14100"/>
          <ac:spMkLst>
            <pc:docMk/>
            <pc:sldMk cId="931037981" sldId="276"/>
            <ac:spMk id="3" creationId="{689DF566-2F00-2234-325C-9C4CB2080DA6}"/>
          </ac:spMkLst>
        </pc:spChg>
        <pc:spChg chg="add">
          <ac:chgData name="Patil, Ms. Manasi Hanumantrao" userId="S::mp07785n@pace.edu::607af125-6d6b-4766-9b43-41aaa2f1d5c7" providerId="AD" clId="Web-{6723CA8A-9940-5AF3-B3D5-34C43DF14F7E}" dt="2023-12-06T18:59:15.684" v="62"/>
          <ac:spMkLst>
            <pc:docMk/>
            <pc:sldMk cId="931037981" sldId="276"/>
            <ac:spMk id="9" creationId="{17718681-A12E-49D6-9925-DD7C68176D61}"/>
          </ac:spMkLst>
        </pc:spChg>
        <pc:spChg chg="add">
          <ac:chgData name="Patil, Ms. Manasi Hanumantrao" userId="S::mp07785n@pace.edu::607af125-6d6b-4766-9b43-41aaa2f1d5c7" providerId="AD" clId="Web-{6723CA8A-9940-5AF3-B3D5-34C43DF14F7E}" dt="2023-12-06T18:59:15.684" v="62"/>
          <ac:spMkLst>
            <pc:docMk/>
            <pc:sldMk cId="931037981" sldId="276"/>
            <ac:spMk id="11" creationId="{FBD77573-9EF2-4C35-8285-A1CF6FBB0EA5}"/>
          </ac:spMkLst>
        </pc:spChg>
        <pc:picChg chg="ord">
          <ac:chgData name="Patil, Ms. Manasi Hanumantrao" userId="S::mp07785n@pace.edu::607af125-6d6b-4766-9b43-41aaa2f1d5c7" providerId="AD" clId="Web-{6723CA8A-9940-5AF3-B3D5-34C43DF14F7E}" dt="2023-12-06T18:59:15.684" v="62"/>
          <ac:picMkLst>
            <pc:docMk/>
            <pc:sldMk cId="931037981" sldId="276"/>
            <ac:picMk id="4" creationId="{D1E3390B-A010-FAF1-88BC-2A31CB51A31B}"/>
          </ac:picMkLst>
        </pc:picChg>
      </pc:sldChg>
    </pc:docChg>
  </pc:docChgLst>
  <pc:docChgLst>
    <pc:chgData name="Patil, Ms. Manasi Hanumantrao" userId="S::mp07785n@pace.edu::607af125-6d6b-4766-9b43-41aaa2f1d5c7" providerId="AD" clId="Web-{AF9B7094-62FE-DB7D-B2C6-CDDD6A378AE7}"/>
    <pc:docChg chg="modSld">
      <pc:chgData name="Patil, Ms. Manasi Hanumantrao" userId="S::mp07785n@pace.edu::607af125-6d6b-4766-9b43-41aaa2f1d5c7" providerId="AD" clId="Web-{AF9B7094-62FE-DB7D-B2C6-CDDD6A378AE7}" dt="2023-12-06T00:35:41.529" v="301" actId="20577"/>
      <pc:docMkLst>
        <pc:docMk/>
      </pc:docMkLst>
      <pc:sldChg chg="addSp delSp modSp">
        <pc:chgData name="Patil, Ms. Manasi Hanumantrao" userId="S::mp07785n@pace.edu::607af125-6d6b-4766-9b43-41aaa2f1d5c7" providerId="AD" clId="Web-{AF9B7094-62FE-DB7D-B2C6-CDDD6A378AE7}" dt="2023-12-06T00:35:41.529" v="301" actId="20577"/>
        <pc:sldMkLst>
          <pc:docMk/>
          <pc:sldMk cId="339114360" sldId="257"/>
        </pc:sldMkLst>
        <pc:spChg chg="mod">
          <ac:chgData name="Patil, Ms. Manasi Hanumantrao" userId="S::mp07785n@pace.edu::607af125-6d6b-4766-9b43-41aaa2f1d5c7" providerId="AD" clId="Web-{AF9B7094-62FE-DB7D-B2C6-CDDD6A378AE7}" dt="2023-12-06T00:35:41.529" v="301" actId="20577"/>
          <ac:spMkLst>
            <pc:docMk/>
            <pc:sldMk cId="339114360" sldId="257"/>
            <ac:spMk id="2" creationId="{1195AAB2-30A0-1980-D132-23E6076170B6}"/>
          </ac:spMkLst>
        </pc:spChg>
        <pc:spChg chg="mod">
          <ac:chgData name="Patil, Ms. Manasi Hanumantrao" userId="S::mp07785n@pace.edu::607af125-6d6b-4766-9b43-41aaa2f1d5c7" providerId="AD" clId="Web-{AF9B7094-62FE-DB7D-B2C6-CDDD6A378AE7}" dt="2023-12-06T00:35:19.825" v="296"/>
          <ac:spMkLst>
            <pc:docMk/>
            <pc:sldMk cId="339114360" sldId="257"/>
            <ac:spMk id="3" creationId="{E66F285E-CC2E-8C35-0BA3-64B1CDF67DF7}"/>
          </ac:spMkLst>
        </pc:spChg>
        <pc:spChg chg="del">
          <ac:chgData name="Patil, Ms. Manasi Hanumantrao" userId="S::mp07785n@pace.edu::607af125-6d6b-4766-9b43-41aaa2f1d5c7" providerId="AD" clId="Web-{AF9B7094-62FE-DB7D-B2C6-CDDD6A378AE7}" dt="2023-12-06T00:35:19.825" v="296"/>
          <ac:spMkLst>
            <pc:docMk/>
            <pc:sldMk cId="339114360" sldId="257"/>
            <ac:spMk id="9" creationId="{FA3C7DEA-BCC2-4295-8850-147993296189}"/>
          </ac:spMkLst>
        </pc:spChg>
        <pc:spChg chg="del">
          <ac:chgData name="Patil, Ms. Manasi Hanumantrao" userId="S::mp07785n@pace.edu::607af125-6d6b-4766-9b43-41aaa2f1d5c7" providerId="AD" clId="Web-{AF9B7094-62FE-DB7D-B2C6-CDDD6A378AE7}" dt="2023-12-06T00:35:19.825" v="296"/>
          <ac:spMkLst>
            <pc:docMk/>
            <pc:sldMk cId="339114360" sldId="257"/>
            <ac:spMk id="11" creationId="{C289949D-B9F6-468A-86FE-2694DC5AE773}"/>
          </ac:spMkLst>
        </pc:spChg>
        <pc:spChg chg="add">
          <ac:chgData name="Patil, Ms. Manasi Hanumantrao" userId="S::mp07785n@pace.edu::607af125-6d6b-4766-9b43-41aaa2f1d5c7" providerId="AD" clId="Web-{AF9B7094-62FE-DB7D-B2C6-CDDD6A378AE7}" dt="2023-12-06T00:35:19.825" v="296"/>
          <ac:spMkLst>
            <pc:docMk/>
            <pc:sldMk cId="339114360" sldId="257"/>
            <ac:spMk id="22" creationId="{68717E5B-2C1D-4094-9D25-6FF6FBD92379}"/>
          </ac:spMkLst>
        </pc:spChg>
        <pc:spChg chg="add">
          <ac:chgData name="Patil, Ms. Manasi Hanumantrao" userId="S::mp07785n@pace.edu::607af125-6d6b-4766-9b43-41aaa2f1d5c7" providerId="AD" clId="Web-{AF9B7094-62FE-DB7D-B2C6-CDDD6A378AE7}" dt="2023-12-06T00:35:19.825" v="296"/>
          <ac:spMkLst>
            <pc:docMk/>
            <pc:sldMk cId="339114360" sldId="257"/>
            <ac:spMk id="24" creationId="{6B6E033A-DB2E-49B8-B600-B38E0C280263}"/>
          </ac:spMkLst>
        </pc:spChg>
        <pc:grpChg chg="del">
          <ac:chgData name="Patil, Ms. Manasi Hanumantrao" userId="S::mp07785n@pace.edu::607af125-6d6b-4766-9b43-41aaa2f1d5c7" providerId="AD" clId="Web-{AF9B7094-62FE-DB7D-B2C6-CDDD6A378AE7}" dt="2023-12-06T00:35:19.825" v="296"/>
          <ac:grpSpMkLst>
            <pc:docMk/>
            <pc:sldMk cId="339114360" sldId="257"/>
            <ac:grpSpMk id="13" creationId="{E4DF0958-0C87-4C28-9554-2FADC788C2B1}"/>
          </ac:grpSpMkLst>
        </pc:grpChg>
      </pc:sldChg>
      <pc:sldChg chg="addSp delSp modSp">
        <pc:chgData name="Patil, Ms. Manasi Hanumantrao" userId="S::mp07785n@pace.edu::607af125-6d6b-4766-9b43-41aaa2f1d5c7" providerId="AD" clId="Web-{AF9B7094-62FE-DB7D-B2C6-CDDD6A378AE7}" dt="2023-12-06T00:05:54.655" v="86" actId="14100"/>
        <pc:sldMkLst>
          <pc:docMk/>
          <pc:sldMk cId="1783439038" sldId="258"/>
        </pc:sldMkLst>
        <pc:spChg chg="mod">
          <ac:chgData name="Patil, Ms. Manasi Hanumantrao" userId="S::mp07785n@pace.edu::607af125-6d6b-4766-9b43-41aaa2f1d5c7" providerId="AD" clId="Web-{AF9B7094-62FE-DB7D-B2C6-CDDD6A378AE7}" dt="2023-12-06T00:05:54.655" v="86" actId="14100"/>
          <ac:spMkLst>
            <pc:docMk/>
            <pc:sldMk cId="1783439038" sldId="258"/>
            <ac:spMk id="2" creationId="{251F0913-FA18-16FA-0761-4226B3C129C5}"/>
          </ac:spMkLst>
        </pc:spChg>
        <pc:spChg chg="add del">
          <ac:chgData name="Patil, Ms. Manasi Hanumantrao" userId="S::mp07785n@pace.edu::607af125-6d6b-4766-9b43-41aaa2f1d5c7" providerId="AD" clId="Web-{AF9B7094-62FE-DB7D-B2C6-CDDD6A378AE7}" dt="2023-12-06T00:05:04.357" v="71"/>
          <ac:spMkLst>
            <pc:docMk/>
            <pc:sldMk cId="1783439038" sldId="258"/>
            <ac:spMk id="20" creationId="{9165109B-7036-4613-93D4-579E77F6EF3C}"/>
          </ac:spMkLst>
        </pc:spChg>
        <pc:spChg chg="add del">
          <ac:chgData name="Patil, Ms. Manasi Hanumantrao" userId="S::mp07785n@pace.edu::607af125-6d6b-4766-9b43-41aaa2f1d5c7" providerId="AD" clId="Web-{AF9B7094-62FE-DB7D-B2C6-CDDD6A378AE7}" dt="2023-12-06T00:05:04.357" v="71"/>
          <ac:spMkLst>
            <pc:docMk/>
            <pc:sldMk cId="1783439038" sldId="258"/>
            <ac:spMk id="21" creationId="{43E8FEA2-54EE-4F84-B5DB-A055A7D805EE}"/>
          </ac:spMkLst>
        </pc:spChg>
        <pc:spChg chg="add del">
          <ac:chgData name="Patil, Ms. Manasi Hanumantrao" userId="S::mp07785n@pace.edu::607af125-6d6b-4766-9b43-41aaa2f1d5c7" providerId="AD" clId="Web-{AF9B7094-62FE-DB7D-B2C6-CDDD6A378AE7}" dt="2023-12-06T00:04:45.263" v="67"/>
          <ac:spMkLst>
            <pc:docMk/>
            <pc:sldMk cId="1783439038" sldId="258"/>
            <ac:spMk id="57" creationId="{94E4D846-3AFC-4F86-8C35-24B0542A269D}"/>
          </ac:spMkLst>
        </pc:spChg>
        <pc:spChg chg="add del">
          <ac:chgData name="Patil, Ms. Manasi Hanumantrao" userId="S::mp07785n@pace.edu::607af125-6d6b-4766-9b43-41aaa2f1d5c7" providerId="AD" clId="Web-{AF9B7094-62FE-DB7D-B2C6-CDDD6A378AE7}" dt="2023-12-06T00:04:45.263" v="67"/>
          <ac:spMkLst>
            <pc:docMk/>
            <pc:sldMk cId="1783439038" sldId="258"/>
            <ac:spMk id="58" creationId="{284781B9-12CB-45C3-907A-9ED93FF72C65}"/>
          </ac:spMkLst>
        </pc:spChg>
        <pc:spChg chg="add del">
          <ac:chgData name="Patil, Ms. Manasi Hanumantrao" userId="S::mp07785n@pace.edu::607af125-6d6b-4766-9b43-41aaa2f1d5c7" providerId="AD" clId="Web-{AF9B7094-62FE-DB7D-B2C6-CDDD6A378AE7}" dt="2023-12-06T00:04:45.263" v="67"/>
          <ac:spMkLst>
            <pc:docMk/>
            <pc:sldMk cId="1783439038" sldId="258"/>
            <ac:spMk id="59" creationId="{55D4142C-5077-457F-A6AD-3FECFDB39685}"/>
          </ac:spMkLst>
        </pc:spChg>
        <pc:spChg chg="add del">
          <ac:chgData name="Patil, Ms. Manasi Hanumantrao" userId="S::mp07785n@pace.edu::607af125-6d6b-4766-9b43-41aaa2f1d5c7" providerId="AD" clId="Web-{AF9B7094-62FE-DB7D-B2C6-CDDD6A378AE7}" dt="2023-12-05T23:55:23.670" v="15"/>
          <ac:spMkLst>
            <pc:docMk/>
            <pc:sldMk cId="1783439038" sldId="258"/>
            <ac:spMk id="60" creationId="{3AFE8227-C443-417B-BA91-520EB1EF4559}"/>
          </ac:spMkLst>
        </pc:spChg>
        <pc:spChg chg="add del">
          <ac:chgData name="Patil, Ms. Manasi Hanumantrao" userId="S::mp07785n@pace.edu::607af125-6d6b-4766-9b43-41aaa2f1d5c7" providerId="AD" clId="Web-{AF9B7094-62FE-DB7D-B2C6-CDDD6A378AE7}" dt="2023-12-06T00:05:04.357" v="71"/>
          <ac:spMkLst>
            <pc:docMk/>
            <pc:sldMk cId="1783439038" sldId="258"/>
            <ac:spMk id="61" creationId="{3AFE8227-C443-417B-BA91-520EB1EF4559}"/>
          </ac:spMkLst>
        </pc:spChg>
        <pc:spChg chg="add del">
          <ac:chgData name="Patil, Ms. Manasi Hanumantrao" userId="S::mp07785n@pace.edu::607af125-6d6b-4766-9b43-41aaa2f1d5c7" providerId="AD" clId="Web-{AF9B7094-62FE-DB7D-B2C6-CDDD6A378AE7}" dt="2023-12-05T23:55:23.670" v="15"/>
          <ac:spMkLst>
            <pc:docMk/>
            <pc:sldMk cId="1783439038" sldId="258"/>
            <ac:spMk id="62" creationId="{907741FC-B544-4A6E-B831-6789D042333D}"/>
          </ac:spMkLst>
        </pc:spChg>
        <pc:spChg chg="add del">
          <ac:chgData name="Patil, Ms. Manasi Hanumantrao" userId="S::mp07785n@pace.edu::607af125-6d6b-4766-9b43-41aaa2f1d5c7" providerId="AD" clId="Web-{AF9B7094-62FE-DB7D-B2C6-CDDD6A378AE7}" dt="2023-12-06T00:05:04.357" v="71"/>
          <ac:spMkLst>
            <pc:docMk/>
            <pc:sldMk cId="1783439038" sldId="258"/>
            <ac:spMk id="63" creationId="{907741FC-B544-4A6E-B831-6789D042333D}"/>
          </ac:spMkLst>
        </pc:spChg>
        <pc:spChg chg="add del">
          <ac:chgData name="Patil, Ms. Manasi Hanumantrao" userId="S::mp07785n@pace.edu::607af125-6d6b-4766-9b43-41aaa2f1d5c7" providerId="AD" clId="Web-{AF9B7094-62FE-DB7D-B2C6-CDDD6A378AE7}" dt="2023-12-05T23:55:23.670" v="15"/>
          <ac:spMkLst>
            <pc:docMk/>
            <pc:sldMk cId="1783439038" sldId="258"/>
            <ac:spMk id="64" creationId="{3F0BE7ED-7814-4273-B18A-F26CC0380380}"/>
          </ac:spMkLst>
        </pc:spChg>
        <pc:spChg chg="add del">
          <ac:chgData name="Patil, Ms. Manasi Hanumantrao" userId="S::mp07785n@pace.edu::607af125-6d6b-4766-9b43-41aaa2f1d5c7" providerId="AD" clId="Web-{AF9B7094-62FE-DB7D-B2C6-CDDD6A378AE7}" dt="2023-12-06T00:05:04.357" v="71"/>
          <ac:spMkLst>
            <pc:docMk/>
            <pc:sldMk cId="1783439038" sldId="258"/>
            <ac:spMk id="65" creationId="{3F0BE7ED-7814-4273-B18A-F26CC0380380}"/>
          </ac:spMkLst>
        </pc:spChg>
        <pc:spChg chg="add del">
          <ac:chgData name="Patil, Ms. Manasi Hanumantrao" userId="S::mp07785n@pace.edu::607af125-6d6b-4766-9b43-41aaa2f1d5c7" providerId="AD" clId="Web-{AF9B7094-62FE-DB7D-B2C6-CDDD6A378AE7}" dt="2023-12-06T00:04:45.263" v="67"/>
          <ac:spMkLst>
            <pc:docMk/>
            <pc:sldMk cId="1783439038" sldId="258"/>
            <ac:spMk id="66" creationId="{7A5F0580-5EE9-419F-96EE-B6529EF6E7D0}"/>
          </ac:spMkLst>
        </pc:spChg>
        <pc:graphicFrameChg chg="mod modGraphic">
          <ac:chgData name="Patil, Ms. Manasi Hanumantrao" userId="S::mp07785n@pace.edu::607af125-6d6b-4766-9b43-41aaa2f1d5c7" providerId="AD" clId="Web-{AF9B7094-62FE-DB7D-B2C6-CDDD6A378AE7}" dt="2023-12-06T00:05:49.889" v="85" actId="14100"/>
          <ac:graphicFrameMkLst>
            <pc:docMk/>
            <pc:sldMk cId="1783439038" sldId="258"/>
            <ac:graphicFrameMk id="22" creationId="{A53BA43F-E749-63A8-8FD0-4021E6F6D3C3}"/>
          </ac:graphicFrameMkLst>
        </pc:graphicFrameChg>
        <pc:picChg chg="add mod ord">
          <ac:chgData name="Patil, Ms. Manasi Hanumantrao" userId="S::mp07785n@pace.edu::607af125-6d6b-4766-9b43-41aaa2f1d5c7" providerId="AD" clId="Web-{AF9B7094-62FE-DB7D-B2C6-CDDD6A378AE7}" dt="2023-12-06T00:05:04.357" v="71"/>
          <ac:picMkLst>
            <pc:docMk/>
            <pc:sldMk cId="1783439038" sldId="258"/>
            <ac:picMk id="55" creationId="{3708C430-97A8-1DB4-F2E7-32C68DED3325}"/>
          </ac:picMkLst>
        </pc:picChg>
        <pc:cxnChg chg="add del">
          <ac:chgData name="Patil, Ms. Manasi Hanumantrao" userId="S::mp07785n@pace.edu::607af125-6d6b-4766-9b43-41aaa2f1d5c7" providerId="AD" clId="Web-{AF9B7094-62FE-DB7D-B2C6-CDDD6A378AE7}" dt="2023-12-06T00:02:14.024" v="33"/>
          <ac:cxnSpMkLst>
            <pc:docMk/>
            <pc:sldMk cId="1783439038" sldId="258"/>
            <ac:cxnSpMk id="71" creationId="{1503BFE4-729B-D9D0-C17B-501E6AF1127A}"/>
          </ac:cxnSpMkLst>
        </pc:cxnChg>
      </pc:sldChg>
      <pc:sldChg chg="addSp delSp modSp mod setBg">
        <pc:chgData name="Patil, Ms. Manasi Hanumantrao" userId="S::mp07785n@pace.edu::607af125-6d6b-4766-9b43-41aaa2f1d5c7" providerId="AD" clId="Web-{AF9B7094-62FE-DB7D-B2C6-CDDD6A378AE7}" dt="2023-12-06T00:13:15.885" v="126" actId="20577"/>
        <pc:sldMkLst>
          <pc:docMk/>
          <pc:sldMk cId="305753010" sldId="259"/>
        </pc:sldMkLst>
        <pc:spChg chg="add mod">
          <ac:chgData name="Patil, Ms. Manasi Hanumantrao" userId="S::mp07785n@pace.edu::607af125-6d6b-4766-9b43-41aaa2f1d5c7" providerId="AD" clId="Web-{AF9B7094-62FE-DB7D-B2C6-CDDD6A378AE7}" dt="2023-12-06T00:13:15.885" v="126" actId="20577"/>
          <ac:spMkLst>
            <pc:docMk/>
            <pc:sldMk cId="305753010" sldId="259"/>
            <ac:spMk id="2" creationId="{1C02C9BF-2DEC-C8B7-A73A-7DA2DB3D4C98}"/>
          </ac:spMkLst>
        </pc:spChg>
        <pc:spChg chg="add mod">
          <ac:chgData name="Patil, Ms. Manasi Hanumantrao" userId="S::mp07785n@pace.edu::607af125-6d6b-4766-9b43-41aaa2f1d5c7" providerId="AD" clId="Web-{AF9B7094-62FE-DB7D-B2C6-CDDD6A378AE7}" dt="2023-12-06T00:12:53.978" v="120" actId="20577"/>
          <ac:spMkLst>
            <pc:docMk/>
            <pc:sldMk cId="305753010" sldId="259"/>
            <ac:spMk id="3" creationId="{7B5AC2E4-B57E-9EA4-2D81-DE9CB1E051DF}"/>
          </ac:spMkLst>
        </pc:spChg>
        <pc:spChg chg="add del">
          <ac:chgData name="Patil, Ms. Manasi Hanumantrao" userId="S::mp07785n@pace.edu::607af125-6d6b-4766-9b43-41aaa2f1d5c7" providerId="AD" clId="Web-{AF9B7094-62FE-DB7D-B2C6-CDDD6A378AE7}" dt="2023-12-06T00:10:35.443" v="103"/>
          <ac:spMkLst>
            <pc:docMk/>
            <pc:sldMk cId="305753010" sldId="259"/>
            <ac:spMk id="10" creationId="{D009D6D5-DAC2-4A8B-A17A-E206B9012D09}"/>
          </ac:spMkLst>
        </pc:spChg>
        <pc:spChg chg="add del">
          <ac:chgData name="Patil, Ms. Manasi Hanumantrao" userId="S::mp07785n@pace.edu::607af125-6d6b-4766-9b43-41aaa2f1d5c7" providerId="AD" clId="Web-{AF9B7094-62FE-DB7D-B2C6-CDDD6A378AE7}" dt="2023-12-06T00:12:39.728" v="118"/>
          <ac:spMkLst>
            <pc:docMk/>
            <pc:sldMk cId="305753010" sldId="259"/>
            <ac:spMk id="12" creationId="{3EBE8569-6AEC-4B8C-8D53-2DE337CDBA65}"/>
          </ac:spMkLst>
        </pc:spChg>
        <pc:spChg chg="add del">
          <ac:chgData name="Patil, Ms. Manasi Hanumantrao" userId="S::mp07785n@pace.edu::607af125-6d6b-4766-9b43-41aaa2f1d5c7" providerId="AD" clId="Web-{AF9B7094-62FE-DB7D-B2C6-CDDD6A378AE7}" dt="2023-12-06T00:12:39.728" v="118"/>
          <ac:spMkLst>
            <pc:docMk/>
            <pc:sldMk cId="305753010" sldId="259"/>
            <ac:spMk id="13" creationId="{8FC9BE17-9A7B-462D-AE50-3D8777387304}"/>
          </ac:spMkLst>
        </pc:spChg>
        <pc:spChg chg="add del">
          <ac:chgData name="Patil, Ms. Manasi Hanumantrao" userId="S::mp07785n@pace.edu::607af125-6d6b-4766-9b43-41aaa2f1d5c7" providerId="AD" clId="Web-{AF9B7094-62FE-DB7D-B2C6-CDDD6A378AE7}" dt="2023-12-06T00:12:39.728" v="118"/>
          <ac:spMkLst>
            <pc:docMk/>
            <pc:sldMk cId="305753010" sldId="259"/>
            <ac:spMk id="14" creationId="{55D4142C-5077-457F-A6AD-3FECFDB39685}"/>
          </ac:spMkLst>
        </pc:spChg>
        <pc:spChg chg="add del">
          <ac:chgData name="Patil, Ms. Manasi Hanumantrao" userId="S::mp07785n@pace.edu::607af125-6d6b-4766-9b43-41aaa2f1d5c7" providerId="AD" clId="Web-{AF9B7094-62FE-DB7D-B2C6-CDDD6A378AE7}" dt="2023-12-06T00:12:39.728" v="118"/>
          <ac:spMkLst>
            <pc:docMk/>
            <pc:sldMk cId="305753010" sldId="259"/>
            <ac:spMk id="16" creationId="{7A5F0580-5EE9-419F-96EE-B6529EF6E7D0}"/>
          </ac:spMkLst>
        </pc:spChg>
        <pc:spChg chg="add">
          <ac:chgData name="Patil, Ms. Manasi Hanumantrao" userId="S::mp07785n@pace.edu::607af125-6d6b-4766-9b43-41aaa2f1d5c7" providerId="AD" clId="Web-{AF9B7094-62FE-DB7D-B2C6-CDDD6A378AE7}" dt="2023-12-06T00:12:39.728" v="118"/>
          <ac:spMkLst>
            <pc:docMk/>
            <pc:sldMk cId="305753010" sldId="259"/>
            <ac:spMk id="21" creationId="{D1D34770-47A8-402C-AF23-2B653F2D88C1}"/>
          </ac:spMkLst>
        </pc:spChg>
        <pc:picChg chg="ord">
          <ac:chgData name="Patil, Ms. Manasi Hanumantrao" userId="S::mp07785n@pace.edu::607af125-6d6b-4766-9b43-41aaa2f1d5c7" providerId="AD" clId="Web-{AF9B7094-62FE-DB7D-B2C6-CDDD6A378AE7}" dt="2023-12-06T00:10:35.443" v="104"/>
          <ac:picMkLst>
            <pc:docMk/>
            <pc:sldMk cId="305753010" sldId="259"/>
            <ac:picMk id="4" creationId="{D1E3390B-A010-FAF1-88BC-2A31CB51A31B}"/>
          </ac:picMkLst>
        </pc:picChg>
        <pc:picChg chg="add mod ord">
          <ac:chgData name="Patil, Ms. Manasi Hanumantrao" userId="S::mp07785n@pace.edu::607af125-6d6b-4766-9b43-41aaa2f1d5c7" providerId="AD" clId="Web-{AF9B7094-62FE-DB7D-B2C6-CDDD6A378AE7}" dt="2023-12-06T00:12:39.728" v="118"/>
          <ac:picMkLst>
            <pc:docMk/>
            <pc:sldMk cId="305753010" sldId="259"/>
            <ac:picMk id="5" creationId="{8760F2E4-BB3E-A429-68F7-4B7FA4DF9525}"/>
          </ac:picMkLst>
        </pc:picChg>
      </pc:sldChg>
      <pc:sldChg chg="addSp delSp modSp mod setBg">
        <pc:chgData name="Patil, Ms. Manasi Hanumantrao" userId="S::mp07785n@pace.edu::607af125-6d6b-4766-9b43-41aaa2f1d5c7" providerId="AD" clId="Web-{AF9B7094-62FE-DB7D-B2C6-CDDD6A378AE7}" dt="2023-12-06T00:28:05.908" v="236" actId="14100"/>
        <pc:sldMkLst>
          <pc:docMk/>
          <pc:sldMk cId="1444576563" sldId="260"/>
        </pc:sldMkLst>
        <pc:spChg chg="add mod">
          <ac:chgData name="Patil, Ms. Manasi Hanumantrao" userId="S::mp07785n@pace.edu::607af125-6d6b-4766-9b43-41aaa2f1d5c7" providerId="AD" clId="Web-{AF9B7094-62FE-DB7D-B2C6-CDDD6A378AE7}" dt="2023-12-06T00:26:29.233" v="234" actId="20577"/>
          <ac:spMkLst>
            <pc:docMk/>
            <pc:sldMk cId="1444576563" sldId="260"/>
            <ac:spMk id="2" creationId="{8765B2A3-F40C-C091-3E1D-8634ED5DACA3}"/>
          </ac:spMkLst>
        </pc:spChg>
        <pc:spChg chg="add ord">
          <ac:chgData name="Patil, Ms. Manasi Hanumantrao" userId="S::mp07785n@pace.edu::607af125-6d6b-4766-9b43-41aaa2f1d5c7" providerId="AD" clId="Web-{AF9B7094-62FE-DB7D-B2C6-CDDD6A378AE7}" dt="2023-12-06T00:24:08.449" v="188"/>
          <ac:spMkLst>
            <pc:docMk/>
            <pc:sldMk cId="1444576563" sldId="260"/>
            <ac:spMk id="3" creationId="{9A14429C-AEB2-6E2B-C6B4-23281F394F21}"/>
          </ac:spMkLst>
        </pc:spChg>
        <pc:spChg chg="add mod">
          <ac:chgData name="Patil, Ms. Manasi Hanumantrao" userId="S::mp07785n@pace.edu::607af125-6d6b-4766-9b43-41aaa2f1d5c7" providerId="AD" clId="Web-{AF9B7094-62FE-DB7D-B2C6-CDDD6A378AE7}" dt="2023-12-06T00:25:55.670" v="218" actId="14100"/>
          <ac:spMkLst>
            <pc:docMk/>
            <pc:sldMk cId="1444576563" sldId="260"/>
            <ac:spMk id="5" creationId="{0B1F3849-5FE0-2F2A-46D0-CAA7D3EF1F2A}"/>
          </ac:spMkLst>
        </pc:spChg>
        <pc:spChg chg="add del">
          <ac:chgData name="Patil, Ms. Manasi Hanumantrao" userId="S::mp07785n@pace.edu::607af125-6d6b-4766-9b43-41aaa2f1d5c7" providerId="AD" clId="Web-{AF9B7094-62FE-DB7D-B2C6-CDDD6A378AE7}" dt="2023-12-06T00:25:43.904" v="216"/>
          <ac:spMkLst>
            <pc:docMk/>
            <pc:sldMk cId="1444576563" sldId="260"/>
            <ac:spMk id="7" creationId="{E8009B31-EE3C-4DCE-88F0-EA3FE2AB8744}"/>
          </ac:spMkLst>
        </pc:spChg>
        <pc:spChg chg="add del">
          <ac:chgData name="Patil, Ms. Manasi Hanumantrao" userId="S::mp07785n@pace.edu::607af125-6d6b-4766-9b43-41aaa2f1d5c7" providerId="AD" clId="Web-{AF9B7094-62FE-DB7D-B2C6-CDDD6A378AE7}" dt="2023-12-06T00:25:43.904" v="216"/>
          <ac:spMkLst>
            <pc:docMk/>
            <pc:sldMk cId="1444576563" sldId="260"/>
            <ac:spMk id="8" creationId="{A82D9556-7EB0-4226-B5CF-E48584DA6B83}"/>
          </ac:spMkLst>
        </pc:spChg>
        <pc:spChg chg="add del">
          <ac:chgData name="Patil, Ms. Manasi Hanumantrao" userId="S::mp07785n@pace.edu::607af125-6d6b-4766-9b43-41aaa2f1d5c7" providerId="AD" clId="Web-{AF9B7094-62FE-DB7D-B2C6-CDDD6A378AE7}" dt="2023-12-06T00:23:51.917" v="187"/>
          <ac:spMkLst>
            <pc:docMk/>
            <pc:sldMk cId="1444576563" sldId="260"/>
            <ac:spMk id="10" creationId="{6CF042CA-1AB3-5530-1155-8018D6D6A106}"/>
          </ac:spMkLst>
        </pc:spChg>
        <pc:spChg chg="add del">
          <ac:chgData name="Patil, Ms. Manasi Hanumantrao" userId="S::mp07785n@pace.edu::607af125-6d6b-4766-9b43-41aaa2f1d5c7" providerId="AD" clId="Web-{AF9B7094-62FE-DB7D-B2C6-CDDD6A378AE7}" dt="2023-12-06T00:23:51.917" v="187"/>
          <ac:spMkLst>
            <pc:docMk/>
            <pc:sldMk cId="1444576563" sldId="260"/>
            <ac:spMk id="12" creationId="{7BD5A982-4141-9143-22DC-C0713B397EB8}"/>
          </ac:spMkLst>
        </pc:spChg>
        <pc:spChg chg="add">
          <ac:chgData name="Patil, Ms. Manasi Hanumantrao" userId="S::mp07785n@pace.edu::607af125-6d6b-4766-9b43-41aaa2f1d5c7" providerId="AD" clId="Web-{AF9B7094-62FE-DB7D-B2C6-CDDD6A378AE7}" dt="2023-12-06T00:25:43.904" v="216"/>
          <ac:spMkLst>
            <pc:docMk/>
            <pc:sldMk cId="1444576563" sldId="260"/>
            <ac:spMk id="13" creationId="{E8009B31-EE3C-4DCE-88F0-EA3FE2AB8744}"/>
          </ac:spMkLst>
        </pc:spChg>
        <pc:spChg chg="add">
          <ac:chgData name="Patil, Ms. Manasi Hanumantrao" userId="S::mp07785n@pace.edu::607af125-6d6b-4766-9b43-41aaa2f1d5c7" providerId="AD" clId="Web-{AF9B7094-62FE-DB7D-B2C6-CDDD6A378AE7}" dt="2023-12-06T00:25:43.904" v="216"/>
          <ac:spMkLst>
            <pc:docMk/>
            <pc:sldMk cId="1444576563" sldId="260"/>
            <ac:spMk id="15" creationId="{A82D9556-7EB0-4226-B5CF-E48584DA6B83}"/>
          </ac:spMkLst>
        </pc:spChg>
        <pc:picChg chg="mod ord">
          <ac:chgData name="Patil, Ms. Manasi Hanumantrao" userId="S::mp07785n@pace.edu::607af125-6d6b-4766-9b43-41aaa2f1d5c7" providerId="AD" clId="Web-{AF9B7094-62FE-DB7D-B2C6-CDDD6A378AE7}" dt="2023-12-06T00:28:05.908" v="236" actId="14100"/>
          <ac:picMkLst>
            <pc:docMk/>
            <pc:sldMk cId="1444576563" sldId="260"/>
            <ac:picMk id="4" creationId="{D1E3390B-A010-FAF1-88BC-2A31CB51A31B}"/>
          </ac:picMkLst>
        </pc:picChg>
      </pc:sldChg>
      <pc:sldChg chg="addSp delSp modSp mod setBg">
        <pc:chgData name="Patil, Ms. Manasi Hanumantrao" userId="S::mp07785n@pace.edu::607af125-6d6b-4766-9b43-41aaa2f1d5c7" providerId="AD" clId="Web-{AF9B7094-62FE-DB7D-B2C6-CDDD6A378AE7}" dt="2023-12-06T00:34:42.043" v="295" actId="14100"/>
        <pc:sldMkLst>
          <pc:docMk/>
          <pc:sldMk cId="1704693846" sldId="261"/>
        </pc:sldMkLst>
        <pc:spChg chg="add del mod">
          <ac:chgData name="Patil, Ms. Manasi Hanumantrao" userId="S::mp07785n@pace.edu::607af125-6d6b-4766-9b43-41aaa2f1d5c7" providerId="AD" clId="Web-{AF9B7094-62FE-DB7D-B2C6-CDDD6A378AE7}" dt="2023-12-06T00:34:00.604" v="278"/>
          <ac:spMkLst>
            <pc:docMk/>
            <pc:sldMk cId="1704693846" sldId="261"/>
            <ac:spMk id="3" creationId="{342F852D-2DAB-0B38-4C0F-DCA44302F061}"/>
          </ac:spMkLst>
        </pc:spChg>
        <pc:spChg chg="add mod">
          <ac:chgData name="Patil, Ms. Manasi Hanumantrao" userId="S::mp07785n@pace.edu::607af125-6d6b-4766-9b43-41aaa2f1d5c7" providerId="AD" clId="Web-{AF9B7094-62FE-DB7D-B2C6-CDDD6A378AE7}" dt="2023-12-06T00:34:42.043" v="295" actId="14100"/>
          <ac:spMkLst>
            <pc:docMk/>
            <pc:sldMk cId="1704693846" sldId="261"/>
            <ac:spMk id="5" creationId="{7603D659-0561-2740-BD56-A6BC877D362D}"/>
          </ac:spMkLst>
        </pc:spChg>
        <pc:spChg chg="add">
          <ac:chgData name="Patil, Ms. Manasi Hanumantrao" userId="S::mp07785n@pace.edu::607af125-6d6b-4766-9b43-41aaa2f1d5c7" providerId="AD" clId="Web-{AF9B7094-62FE-DB7D-B2C6-CDDD6A378AE7}" dt="2023-12-06T00:30:46.802" v="247"/>
          <ac:spMkLst>
            <pc:docMk/>
            <pc:sldMk cId="1704693846" sldId="261"/>
            <ac:spMk id="10" creationId="{7C1E5815-D54C-487F-A054-6D4930ADE3DF}"/>
          </ac:spMkLst>
        </pc:spChg>
        <pc:spChg chg="add">
          <ac:chgData name="Patil, Ms. Manasi Hanumantrao" userId="S::mp07785n@pace.edu::607af125-6d6b-4766-9b43-41aaa2f1d5c7" providerId="AD" clId="Web-{AF9B7094-62FE-DB7D-B2C6-CDDD6A378AE7}" dt="2023-12-06T00:30:46.802" v="247"/>
          <ac:spMkLst>
            <pc:docMk/>
            <pc:sldMk cId="1704693846" sldId="261"/>
            <ac:spMk id="12" creationId="{736F0DFD-0954-464F-BF12-DD2E6F6E0380}"/>
          </ac:spMkLst>
        </pc:spChg>
        <pc:picChg chg="add mod">
          <ac:chgData name="Patil, Ms. Manasi Hanumantrao" userId="S::mp07785n@pace.edu::607af125-6d6b-4766-9b43-41aaa2f1d5c7" providerId="AD" clId="Web-{AF9B7094-62FE-DB7D-B2C6-CDDD6A378AE7}" dt="2023-12-06T00:31:03.678" v="252" actId="14100"/>
          <ac:picMkLst>
            <pc:docMk/>
            <pc:sldMk cId="1704693846" sldId="261"/>
            <ac:picMk id="2" creationId="{2F1458CD-C195-14DD-66C9-4AD3E627B9F4}"/>
          </ac:picMkLst>
        </pc:picChg>
        <pc:picChg chg="mod">
          <ac:chgData name="Patil, Ms. Manasi Hanumantrao" userId="S::mp07785n@pace.edu::607af125-6d6b-4766-9b43-41aaa2f1d5c7" providerId="AD" clId="Web-{AF9B7094-62FE-DB7D-B2C6-CDDD6A378AE7}" dt="2023-12-06T00:30:51.724" v="248" actId="1076"/>
          <ac:picMkLst>
            <pc:docMk/>
            <pc:sldMk cId="1704693846" sldId="261"/>
            <ac:picMk id="4" creationId="{D1E3390B-A010-FAF1-88BC-2A31CB51A31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5EA699-7031-4F2D-A7F0-053965F4DDB1}"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5CEAB320-50C0-4C7F-9710-3D18028994AC}">
      <dgm:prSet/>
      <dgm:spPr/>
      <dgm:t>
        <a:bodyPr/>
        <a:lstStyle/>
        <a:p>
          <a:pPr>
            <a:lnSpc>
              <a:spcPct val="100000"/>
            </a:lnSpc>
          </a:pPr>
          <a:r>
            <a:rPr lang="en-US" b="0" dirty="0" err="1"/>
            <a:t>WellnessWave</a:t>
          </a:r>
          <a:r>
            <a:rPr lang="en-US" dirty="0"/>
            <a:t> is a health application integrating technology with personal wellness.</a:t>
          </a:r>
        </a:p>
      </dgm:t>
    </dgm:pt>
    <dgm:pt modelId="{11702A87-50DA-4456-AA0E-5C0A8DF26223}" type="parTrans" cxnId="{BFB2892A-5DA1-41E3-8399-D2B19C68FCF0}">
      <dgm:prSet/>
      <dgm:spPr/>
      <dgm:t>
        <a:bodyPr/>
        <a:lstStyle/>
        <a:p>
          <a:endParaRPr lang="en-US"/>
        </a:p>
      </dgm:t>
    </dgm:pt>
    <dgm:pt modelId="{43768A84-9356-4955-9770-4C489BFB3C16}" type="sibTrans" cxnId="{BFB2892A-5DA1-41E3-8399-D2B19C68FCF0}">
      <dgm:prSet/>
      <dgm:spPr/>
      <dgm:t>
        <a:bodyPr/>
        <a:lstStyle/>
        <a:p>
          <a:pPr>
            <a:lnSpc>
              <a:spcPct val="100000"/>
            </a:lnSpc>
          </a:pPr>
          <a:endParaRPr lang="en-US"/>
        </a:p>
      </dgm:t>
    </dgm:pt>
    <dgm:pt modelId="{3D7DFD50-ED69-48E9-9E83-E091896E7C72}">
      <dgm:prSet/>
      <dgm:spPr/>
      <dgm:t>
        <a:bodyPr/>
        <a:lstStyle/>
        <a:p>
          <a:pPr>
            <a:lnSpc>
              <a:spcPct val="100000"/>
            </a:lnSpc>
          </a:pPr>
          <a:r>
            <a:rPr lang="en-US" dirty="0"/>
            <a:t>Tailored for individuals seeking a personalized approach to health management.</a:t>
          </a:r>
        </a:p>
      </dgm:t>
    </dgm:pt>
    <dgm:pt modelId="{4940E4E5-4B76-4713-8B79-A933036B1786}" type="parTrans" cxnId="{8B0059BA-6574-4CC2-A02C-42AF48EFEFA4}">
      <dgm:prSet/>
      <dgm:spPr/>
      <dgm:t>
        <a:bodyPr/>
        <a:lstStyle/>
        <a:p>
          <a:endParaRPr lang="en-US"/>
        </a:p>
      </dgm:t>
    </dgm:pt>
    <dgm:pt modelId="{85499E52-7417-49A2-B6F1-3FD62F2B1378}" type="sibTrans" cxnId="{8B0059BA-6574-4CC2-A02C-42AF48EFEFA4}">
      <dgm:prSet/>
      <dgm:spPr/>
      <dgm:t>
        <a:bodyPr/>
        <a:lstStyle/>
        <a:p>
          <a:pPr>
            <a:lnSpc>
              <a:spcPct val="100000"/>
            </a:lnSpc>
          </a:pPr>
          <a:endParaRPr lang="en-US"/>
        </a:p>
      </dgm:t>
    </dgm:pt>
    <dgm:pt modelId="{80E72778-5FE2-4FB9-B09B-B128D39B989B}">
      <dgm:prSet/>
      <dgm:spPr/>
      <dgm:t>
        <a:bodyPr/>
        <a:lstStyle/>
        <a:p>
          <a:pPr>
            <a:lnSpc>
              <a:spcPct val="100000"/>
            </a:lnSpc>
          </a:pPr>
          <a:r>
            <a:rPr lang="en-US" dirty="0"/>
            <a:t>Brings together various health and wellness dimensions in a user-friendly platform.</a:t>
          </a:r>
        </a:p>
      </dgm:t>
    </dgm:pt>
    <dgm:pt modelId="{1D0C8634-CE26-4DDE-A9BF-7BAF1614C067}" type="parTrans" cxnId="{B7756F41-164F-4FAC-BCD7-97B9E247E97D}">
      <dgm:prSet/>
      <dgm:spPr/>
      <dgm:t>
        <a:bodyPr/>
        <a:lstStyle/>
        <a:p>
          <a:endParaRPr lang="en-US"/>
        </a:p>
      </dgm:t>
    </dgm:pt>
    <dgm:pt modelId="{764F1DD3-0C24-43FE-A29A-06E7CF0770D8}" type="sibTrans" cxnId="{B7756F41-164F-4FAC-BCD7-97B9E247E97D}">
      <dgm:prSet/>
      <dgm:spPr/>
      <dgm:t>
        <a:bodyPr/>
        <a:lstStyle/>
        <a:p>
          <a:pPr>
            <a:lnSpc>
              <a:spcPct val="100000"/>
            </a:lnSpc>
          </a:pPr>
          <a:endParaRPr lang="en-US"/>
        </a:p>
      </dgm:t>
    </dgm:pt>
    <dgm:pt modelId="{359FBB8C-E513-423C-A2BD-03B1A9E4502D}">
      <dgm:prSet/>
      <dgm:spPr/>
      <dgm:t>
        <a:bodyPr/>
        <a:lstStyle/>
        <a:p>
          <a:pPr>
            <a:lnSpc>
              <a:spcPct val="100000"/>
            </a:lnSpc>
          </a:pPr>
          <a:r>
            <a:rPr lang="en-US" dirty="0"/>
            <a:t>Utilizes advanced data analysis to provide targeted health insights.</a:t>
          </a:r>
        </a:p>
      </dgm:t>
    </dgm:pt>
    <dgm:pt modelId="{FE7BB03A-E154-45FD-83BB-797A28444F96}" type="parTrans" cxnId="{F9D9B48C-76DB-456A-861D-ACA5B3D039AE}">
      <dgm:prSet/>
      <dgm:spPr/>
      <dgm:t>
        <a:bodyPr/>
        <a:lstStyle/>
        <a:p>
          <a:endParaRPr lang="en-US"/>
        </a:p>
      </dgm:t>
    </dgm:pt>
    <dgm:pt modelId="{849136D1-628D-4F5A-9AB0-9B14B9B5BBCC}" type="sibTrans" cxnId="{F9D9B48C-76DB-456A-861D-ACA5B3D039AE}">
      <dgm:prSet/>
      <dgm:spPr/>
      <dgm:t>
        <a:bodyPr/>
        <a:lstStyle/>
        <a:p>
          <a:pPr>
            <a:lnSpc>
              <a:spcPct val="100000"/>
            </a:lnSpc>
          </a:pPr>
          <a:endParaRPr lang="en-US"/>
        </a:p>
      </dgm:t>
    </dgm:pt>
    <dgm:pt modelId="{8643C8B3-DBF0-4FCC-B569-D3CAA5E50449}">
      <dgm:prSet/>
      <dgm:spPr/>
      <dgm:t>
        <a:bodyPr/>
        <a:lstStyle/>
        <a:p>
          <a:pPr>
            <a:lnSpc>
              <a:spcPct val="100000"/>
            </a:lnSpc>
          </a:pPr>
          <a:r>
            <a:rPr lang="en-US" dirty="0"/>
            <a:t>Designed to be a comprehensive solution for everyday health and fitness needs.</a:t>
          </a:r>
        </a:p>
      </dgm:t>
    </dgm:pt>
    <dgm:pt modelId="{D57B3ED1-A040-4BE6-B6E5-6D692B5E2D60}" type="parTrans" cxnId="{2A88A8F9-8C27-4E1E-BC82-AF594E0A40D8}">
      <dgm:prSet/>
      <dgm:spPr/>
      <dgm:t>
        <a:bodyPr/>
        <a:lstStyle/>
        <a:p>
          <a:endParaRPr lang="en-US"/>
        </a:p>
      </dgm:t>
    </dgm:pt>
    <dgm:pt modelId="{04B020D0-18CC-4FC5-8A94-137826CF16CC}" type="sibTrans" cxnId="{2A88A8F9-8C27-4E1E-BC82-AF594E0A40D8}">
      <dgm:prSet/>
      <dgm:spPr/>
      <dgm:t>
        <a:bodyPr/>
        <a:lstStyle/>
        <a:p>
          <a:endParaRPr lang="en-US"/>
        </a:p>
      </dgm:t>
    </dgm:pt>
    <dgm:pt modelId="{EBED4EE9-001A-4A7C-93B5-35F7F1CA7B4F}" type="pres">
      <dgm:prSet presAssocID="{F65EA699-7031-4F2D-A7F0-053965F4DDB1}" presName="root" presStyleCnt="0">
        <dgm:presLayoutVars>
          <dgm:dir/>
          <dgm:resizeHandles val="exact"/>
        </dgm:presLayoutVars>
      </dgm:prSet>
      <dgm:spPr/>
    </dgm:pt>
    <dgm:pt modelId="{7C8253AE-70C5-40B7-BC30-1070E474577C}" type="pres">
      <dgm:prSet presAssocID="{F65EA699-7031-4F2D-A7F0-053965F4DDB1}" presName="container" presStyleCnt="0">
        <dgm:presLayoutVars>
          <dgm:dir/>
          <dgm:resizeHandles val="exact"/>
        </dgm:presLayoutVars>
      </dgm:prSet>
      <dgm:spPr/>
    </dgm:pt>
    <dgm:pt modelId="{E8ED023F-7A78-47BF-B09E-F1BCAB0B4301}" type="pres">
      <dgm:prSet presAssocID="{5CEAB320-50C0-4C7F-9710-3D18028994AC}" presName="compNode" presStyleCnt="0"/>
      <dgm:spPr/>
    </dgm:pt>
    <dgm:pt modelId="{9187DFC9-A950-409A-8E50-9FAB959AED06}" type="pres">
      <dgm:prSet presAssocID="{5CEAB320-50C0-4C7F-9710-3D18028994AC}" presName="iconBgRect" presStyleLbl="bgShp" presStyleIdx="0" presStyleCnt="5"/>
      <dgm:spPr/>
    </dgm:pt>
    <dgm:pt modelId="{42B23D0D-D7AD-41C3-975C-CCB0144BD37B}" type="pres">
      <dgm:prSet presAssocID="{5CEAB320-50C0-4C7F-9710-3D18028994A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ple"/>
        </a:ext>
      </dgm:extLst>
    </dgm:pt>
    <dgm:pt modelId="{702E1168-94DC-450F-9393-6419F6785565}" type="pres">
      <dgm:prSet presAssocID="{5CEAB320-50C0-4C7F-9710-3D18028994AC}" presName="spaceRect" presStyleCnt="0"/>
      <dgm:spPr/>
    </dgm:pt>
    <dgm:pt modelId="{0E7EDAED-5722-4FAC-94A0-69266DBE1170}" type="pres">
      <dgm:prSet presAssocID="{5CEAB320-50C0-4C7F-9710-3D18028994AC}" presName="textRect" presStyleLbl="revTx" presStyleIdx="0" presStyleCnt="5">
        <dgm:presLayoutVars>
          <dgm:chMax val="1"/>
          <dgm:chPref val="1"/>
        </dgm:presLayoutVars>
      </dgm:prSet>
      <dgm:spPr/>
    </dgm:pt>
    <dgm:pt modelId="{82663F3D-01BE-4BA4-9A42-4A98DDF6E66A}" type="pres">
      <dgm:prSet presAssocID="{43768A84-9356-4955-9770-4C489BFB3C16}" presName="sibTrans" presStyleLbl="sibTrans2D1" presStyleIdx="0" presStyleCnt="0"/>
      <dgm:spPr/>
    </dgm:pt>
    <dgm:pt modelId="{36745BF2-E844-4F00-ADDF-7FCCF5EC8AD9}" type="pres">
      <dgm:prSet presAssocID="{3D7DFD50-ED69-48E9-9E83-E091896E7C72}" presName="compNode" presStyleCnt="0"/>
      <dgm:spPr/>
    </dgm:pt>
    <dgm:pt modelId="{775E00C9-7A89-40FF-9FCF-68E24036A840}" type="pres">
      <dgm:prSet presAssocID="{3D7DFD50-ED69-48E9-9E83-E091896E7C72}" presName="iconBgRect" presStyleLbl="bgShp" presStyleIdx="1" presStyleCnt="5"/>
      <dgm:spPr/>
    </dgm:pt>
    <dgm:pt modelId="{C2989A4E-7054-4A3C-91B3-D2689D53F40B}" type="pres">
      <dgm:prSet presAssocID="{3D7DFD50-ED69-48E9-9E83-E091896E7C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05B7C163-0343-409A-B9DF-C9C442329D71}" type="pres">
      <dgm:prSet presAssocID="{3D7DFD50-ED69-48E9-9E83-E091896E7C72}" presName="spaceRect" presStyleCnt="0"/>
      <dgm:spPr/>
    </dgm:pt>
    <dgm:pt modelId="{0C792583-F2F3-4020-9651-289DF255E1A2}" type="pres">
      <dgm:prSet presAssocID="{3D7DFD50-ED69-48E9-9E83-E091896E7C72}" presName="textRect" presStyleLbl="revTx" presStyleIdx="1" presStyleCnt="5">
        <dgm:presLayoutVars>
          <dgm:chMax val="1"/>
          <dgm:chPref val="1"/>
        </dgm:presLayoutVars>
      </dgm:prSet>
      <dgm:spPr/>
    </dgm:pt>
    <dgm:pt modelId="{1B38FF18-2D02-40AB-BA79-49480D88B188}" type="pres">
      <dgm:prSet presAssocID="{85499E52-7417-49A2-B6F1-3FD62F2B1378}" presName="sibTrans" presStyleLbl="sibTrans2D1" presStyleIdx="0" presStyleCnt="0"/>
      <dgm:spPr/>
    </dgm:pt>
    <dgm:pt modelId="{AD8D09A4-5A7E-4FFD-9F67-21426F5794EB}" type="pres">
      <dgm:prSet presAssocID="{80E72778-5FE2-4FB9-B09B-B128D39B989B}" presName="compNode" presStyleCnt="0"/>
      <dgm:spPr/>
    </dgm:pt>
    <dgm:pt modelId="{72C77C6F-A3A4-4422-9CE6-22804DDA8907}" type="pres">
      <dgm:prSet presAssocID="{80E72778-5FE2-4FB9-B09B-B128D39B989B}" presName="iconBgRect" presStyleLbl="bgShp" presStyleIdx="2" presStyleCnt="5"/>
      <dgm:spPr/>
    </dgm:pt>
    <dgm:pt modelId="{C5352E0B-E722-491D-95E0-6E8883D4874C}" type="pres">
      <dgm:prSet presAssocID="{80E72778-5FE2-4FB9-B09B-B128D39B989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DCEACDFE-F4A9-47EF-ABB2-B68FD290E4A2}" type="pres">
      <dgm:prSet presAssocID="{80E72778-5FE2-4FB9-B09B-B128D39B989B}" presName="spaceRect" presStyleCnt="0"/>
      <dgm:spPr/>
    </dgm:pt>
    <dgm:pt modelId="{9AC3EF44-859D-4659-A102-AC84B47B99B7}" type="pres">
      <dgm:prSet presAssocID="{80E72778-5FE2-4FB9-B09B-B128D39B989B}" presName="textRect" presStyleLbl="revTx" presStyleIdx="2" presStyleCnt="5">
        <dgm:presLayoutVars>
          <dgm:chMax val="1"/>
          <dgm:chPref val="1"/>
        </dgm:presLayoutVars>
      </dgm:prSet>
      <dgm:spPr/>
    </dgm:pt>
    <dgm:pt modelId="{C335F398-3871-4BA3-9871-BB92EC2DD5F6}" type="pres">
      <dgm:prSet presAssocID="{764F1DD3-0C24-43FE-A29A-06E7CF0770D8}" presName="sibTrans" presStyleLbl="sibTrans2D1" presStyleIdx="0" presStyleCnt="0"/>
      <dgm:spPr/>
    </dgm:pt>
    <dgm:pt modelId="{E58CCD2A-0A0A-4BA2-AAF7-9BDCE1A251A5}" type="pres">
      <dgm:prSet presAssocID="{359FBB8C-E513-423C-A2BD-03B1A9E4502D}" presName="compNode" presStyleCnt="0"/>
      <dgm:spPr/>
    </dgm:pt>
    <dgm:pt modelId="{EA1F0247-E39E-4F78-AEF0-359B85F56E88}" type="pres">
      <dgm:prSet presAssocID="{359FBB8C-E513-423C-A2BD-03B1A9E4502D}" presName="iconBgRect" presStyleLbl="bgShp" presStyleIdx="3" presStyleCnt="5"/>
      <dgm:spPr/>
    </dgm:pt>
    <dgm:pt modelId="{B8BFBE7E-BE56-4C62-9673-378C5607F22F}" type="pres">
      <dgm:prSet presAssocID="{359FBB8C-E513-423C-A2BD-03B1A9E4502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ethoscope"/>
        </a:ext>
      </dgm:extLst>
    </dgm:pt>
    <dgm:pt modelId="{851AC8E9-26C1-4175-B685-3E50A427139A}" type="pres">
      <dgm:prSet presAssocID="{359FBB8C-E513-423C-A2BD-03B1A9E4502D}" presName="spaceRect" presStyleCnt="0"/>
      <dgm:spPr/>
    </dgm:pt>
    <dgm:pt modelId="{ED229599-FD4E-4D0D-88C4-BCF18BE58F7E}" type="pres">
      <dgm:prSet presAssocID="{359FBB8C-E513-423C-A2BD-03B1A9E4502D}" presName="textRect" presStyleLbl="revTx" presStyleIdx="3" presStyleCnt="5">
        <dgm:presLayoutVars>
          <dgm:chMax val="1"/>
          <dgm:chPref val="1"/>
        </dgm:presLayoutVars>
      </dgm:prSet>
      <dgm:spPr/>
    </dgm:pt>
    <dgm:pt modelId="{373DDF87-0401-4904-98BE-4B9ECA48A4C1}" type="pres">
      <dgm:prSet presAssocID="{849136D1-628D-4F5A-9AB0-9B14B9B5BBCC}" presName="sibTrans" presStyleLbl="sibTrans2D1" presStyleIdx="0" presStyleCnt="0"/>
      <dgm:spPr/>
    </dgm:pt>
    <dgm:pt modelId="{47131675-CCB8-41F2-8574-03A73A3C1BAB}" type="pres">
      <dgm:prSet presAssocID="{8643C8B3-DBF0-4FCC-B569-D3CAA5E50449}" presName="compNode" presStyleCnt="0"/>
      <dgm:spPr/>
    </dgm:pt>
    <dgm:pt modelId="{F2E2E9E9-2320-4C0F-BB97-A4EFCF94326B}" type="pres">
      <dgm:prSet presAssocID="{8643C8B3-DBF0-4FCC-B569-D3CAA5E50449}" presName="iconBgRect" presStyleLbl="bgShp" presStyleIdx="4" presStyleCnt="5"/>
      <dgm:spPr/>
    </dgm:pt>
    <dgm:pt modelId="{6A51012D-A0B6-44D2-A6D8-9103AEAE80A5}" type="pres">
      <dgm:prSet presAssocID="{8643C8B3-DBF0-4FCC-B569-D3CAA5E5044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umbbell"/>
        </a:ext>
      </dgm:extLst>
    </dgm:pt>
    <dgm:pt modelId="{88EB2EC3-CBB6-4365-BEA9-50EFABEA4F15}" type="pres">
      <dgm:prSet presAssocID="{8643C8B3-DBF0-4FCC-B569-D3CAA5E50449}" presName="spaceRect" presStyleCnt="0"/>
      <dgm:spPr/>
    </dgm:pt>
    <dgm:pt modelId="{46E3E7FB-ED50-4825-994B-4703C125968C}" type="pres">
      <dgm:prSet presAssocID="{8643C8B3-DBF0-4FCC-B569-D3CAA5E50449}" presName="textRect" presStyleLbl="revTx" presStyleIdx="4" presStyleCnt="5">
        <dgm:presLayoutVars>
          <dgm:chMax val="1"/>
          <dgm:chPref val="1"/>
        </dgm:presLayoutVars>
      </dgm:prSet>
      <dgm:spPr/>
    </dgm:pt>
  </dgm:ptLst>
  <dgm:cxnLst>
    <dgm:cxn modelId="{5A975917-4B94-4313-B488-2DAC12B83F38}" type="presOf" srcId="{849136D1-628D-4F5A-9AB0-9B14B9B5BBCC}" destId="{373DDF87-0401-4904-98BE-4B9ECA48A4C1}" srcOrd="0" destOrd="0" presId="urn:microsoft.com/office/officeart/2018/2/layout/IconCircleList"/>
    <dgm:cxn modelId="{BFB2892A-5DA1-41E3-8399-D2B19C68FCF0}" srcId="{F65EA699-7031-4F2D-A7F0-053965F4DDB1}" destId="{5CEAB320-50C0-4C7F-9710-3D18028994AC}" srcOrd="0" destOrd="0" parTransId="{11702A87-50DA-4456-AA0E-5C0A8DF26223}" sibTransId="{43768A84-9356-4955-9770-4C489BFB3C16}"/>
    <dgm:cxn modelId="{9763742C-068C-4A3B-9447-8E3BB19925D3}" type="presOf" srcId="{3D7DFD50-ED69-48E9-9E83-E091896E7C72}" destId="{0C792583-F2F3-4020-9651-289DF255E1A2}" srcOrd="0" destOrd="0" presId="urn:microsoft.com/office/officeart/2018/2/layout/IconCircleList"/>
    <dgm:cxn modelId="{B7756F41-164F-4FAC-BCD7-97B9E247E97D}" srcId="{F65EA699-7031-4F2D-A7F0-053965F4DDB1}" destId="{80E72778-5FE2-4FB9-B09B-B128D39B989B}" srcOrd="2" destOrd="0" parTransId="{1D0C8634-CE26-4DDE-A9BF-7BAF1614C067}" sibTransId="{764F1DD3-0C24-43FE-A29A-06E7CF0770D8}"/>
    <dgm:cxn modelId="{D922EA7B-0FC3-4A50-892E-D479D33F7D11}" type="presOf" srcId="{43768A84-9356-4955-9770-4C489BFB3C16}" destId="{82663F3D-01BE-4BA4-9A42-4A98DDF6E66A}" srcOrd="0" destOrd="0" presId="urn:microsoft.com/office/officeart/2018/2/layout/IconCircleList"/>
    <dgm:cxn modelId="{837C5C87-DD05-4B82-92A8-5DA9EFA96193}" type="presOf" srcId="{8643C8B3-DBF0-4FCC-B569-D3CAA5E50449}" destId="{46E3E7FB-ED50-4825-994B-4703C125968C}" srcOrd="0" destOrd="0" presId="urn:microsoft.com/office/officeart/2018/2/layout/IconCircleList"/>
    <dgm:cxn modelId="{6A617588-7DFF-4CB1-876C-317BA0632DA3}" type="presOf" srcId="{359FBB8C-E513-423C-A2BD-03B1A9E4502D}" destId="{ED229599-FD4E-4D0D-88C4-BCF18BE58F7E}" srcOrd="0" destOrd="0" presId="urn:microsoft.com/office/officeart/2018/2/layout/IconCircleList"/>
    <dgm:cxn modelId="{F9D9B48C-76DB-456A-861D-ACA5B3D039AE}" srcId="{F65EA699-7031-4F2D-A7F0-053965F4DDB1}" destId="{359FBB8C-E513-423C-A2BD-03B1A9E4502D}" srcOrd="3" destOrd="0" parTransId="{FE7BB03A-E154-45FD-83BB-797A28444F96}" sibTransId="{849136D1-628D-4F5A-9AB0-9B14B9B5BBCC}"/>
    <dgm:cxn modelId="{14A828AC-146B-4767-8E5D-2E6684B337AB}" type="presOf" srcId="{F65EA699-7031-4F2D-A7F0-053965F4DDB1}" destId="{EBED4EE9-001A-4A7C-93B5-35F7F1CA7B4F}" srcOrd="0" destOrd="0" presId="urn:microsoft.com/office/officeart/2018/2/layout/IconCircleList"/>
    <dgm:cxn modelId="{8B0059BA-6574-4CC2-A02C-42AF48EFEFA4}" srcId="{F65EA699-7031-4F2D-A7F0-053965F4DDB1}" destId="{3D7DFD50-ED69-48E9-9E83-E091896E7C72}" srcOrd="1" destOrd="0" parTransId="{4940E4E5-4B76-4713-8B79-A933036B1786}" sibTransId="{85499E52-7417-49A2-B6F1-3FD62F2B1378}"/>
    <dgm:cxn modelId="{7143F1BA-8777-43B4-BC24-656B0C489C66}" type="presOf" srcId="{5CEAB320-50C0-4C7F-9710-3D18028994AC}" destId="{0E7EDAED-5722-4FAC-94A0-69266DBE1170}" srcOrd="0" destOrd="0" presId="urn:microsoft.com/office/officeart/2018/2/layout/IconCircleList"/>
    <dgm:cxn modelId="{1E6B61D1-97E9-41E2-8216-6967F89B729A}" type="presOf" srcId="{85499E52-7417-49A2-B6F1-3FD62F2B1378}" destId="{1B38FF18-2D02-40AB-BA79-49480D88B188}" srcOrd="0" destOrd="0" presId="urn:microsoft.com/office/officeart/2018/2/layout/IconCircleList"/>
    <dgm:cxn modelId="{CF0B9ED8-977E-4726-81A1-656ADC9D2B3F}" type="presOf" srcId="{80E72778-5FE2-4FB9-B09B-B128D39B989B}" destId="{9AC3EF44-859D-4659-A102-AC84B47B99B7}" srcOrd="0" destOrd="0" presId="urn:microsoft.com/office/officeart/2018/2/layout/IconCircleList"/>
    <dgm:cxn modelId="{5254D2E7-97BD-4F14-832D-5EFA6261F697}" type="presOf" srcId="{764F1DD3-0C24-43FE-A29A-06E7CF0770D8}" destId="{C335F398-3871-4BA3-9871-BB92EC2DD5F6}" srcOrd="0" destOrd="0" presId="urn:microsoft.com/office/officeart/2018/2/layout/IconCircleList"/>
    <dgm:cxn modelId="{2A88A8F9-8C27-4E1E-BC82-AF594E0A40D8}" srcId="{F65EA699-7031-4F2D-A7F0-053965F4DDB1}" destId="{8643C8B3-DBF0-4FCC-B569-D3CAA5E50449}" srcOrd="4" destOrd="0" parTransId="{D57B3ED1-A040-4BE6-B6E5-6D692B5E2D60}" sibTransId="{04B020D0-18CC-4FC5-8A94-137826CF16CC}"/>
    <dgm:cxn modelId="{4E376706-9BB1-4FAF-ADBC-68FFAC11AB14}" type="presParOf" srcId="{EBED4EE9-001A-4A7C-93B5-35F7F1CA7B4F}" destId="{7C8253AE-70C5-40B7-BC30-1070E474577C}" srcOrd="0" destOrd="0" presId="urn:microsoft.com/office/officeart/2018/2/layout/IconCircleList"/>
    <dgm:cxn modelId="{12434F52-0861-47C4-AC2E-574C4D93BCE9}" type="presParOf" srcId="{7C8253AE-70C5-40B7-BC30-1070E474577C}" destId="{E8ED023F-7A78-47BF-B09E-F1BCAB0B4301}" srcOrd="0" destOrd="0" presId="urn:microsoft.com/office/officeart/2018/2/layout/IconCircleList"/>
    <dgm:cxn modelId="{400261BF-934B-42F8-9917-0D773B813C61}" type="presParOf" srcId="{E8ED023F-7A78-47BF-B09E-F1BCAB0B4301}" destId="{9187DFC9-A950-409A-8E50-9FAB959AED06}" srcOrd="0" destOrd="0" presId="urn:microsoft.com/office/officeart/2018/2/layout/IconCircleList"/>
    <dgm:cxn modelId="{BB2647CC-13FC-4C54-A8A2-5D28B1931FE7}" type="presParOf" srcId="{E8ED023F-7A78-47BF-B09E-F1BCAB0B4301}" destId="{42B23D0D-D7AD-41C3-975C-CCB0144BD37B}" srcOrd="1" destOrd="0" presId="urn:microsoft.com/office/officeart/2018/2/layout/IconCircleList"/>
    <dgm:cxn modelId="{9BA9B267-2762-4F82-BB3B-0B1B269788B5}" type="presParOf" srcId="{E8ED023F-7A78-47BF-B09E-F1BCAB0B4301}" destId="{702E1168-94DC-450F-9393-6419F6785565}" srcOrd="2" destOrd="0" presId="urn:microsoft.com/office/officeart/2018/2/layout/IconCircleList"/>
    <dgm:cxn modelId="{E2F40F11-DC79-4DD6-91DA-EA5CBDB42816}" type="presParOf" srcId="{E8ED023F-7A78-47BF-B09E-F1BCAB0B4301}" destId="{0E7EDAED-5722-4FAC-94A0-69266DBE1170}" srcOrd="3" destOrd="0" presId="urn:microsoft.com/office/officeart/2018/2/layout/IconCircleList"/>
    <dgm:cxn modelId="{A286DD7A-8FB3-45C4-A9F9-D7E0BA6B6C6E}" type="presParOf" srcId="{7C8253AE-70C5-40B7-BC30-1070E474577C}" destId="{82663F3D-01BE-4BA4-9A42-4A98DDF6E66A}" srcOrd="1" destOrd="0" presId="urn:microsoft.com/office/officeart/2018/2/layout/IconCircleList"/>
    <dgm:cxn modelId="{E6D62B33-1575-4A00-94E1-8F4D631D6CC5}" type="presParOf" srcId="{7C8253AE-70C5-40B7-BC30-1070E474577C}" destId="{36745BF2-E844-4F00-ADDF-7FCCF5EC8AD9}" srcOrd="2" destOrd="0" presId="urn:microsoft.com/office/officeart/2018/2/layout/IconCircleList"/>
    <dgm:cxn modelId="{D9AAE08C-CC72-440C-885C-C1C8D260687C}" type="presParOf" srcId="{36745BF2-E844-4F00-ADDF-7FCCF5EC8AD9}" destId="{775E00C9-7A89-40FF-9FCF-68E24036A840}" srcOrd="0" destOrd="0" presId="urn:microsoft.com/office/officeart/2018/2/layout/IconCircleList"/>
    <dgm:cxn modelId="{E47BFCD8-1484-46DD-BC05-466BA03F166F}" type="presParOf" srcId="{36745BF2-E844-4F00-ADDF-7FCCF5EC8AD9}" destId="{C2989A4E-7054-4A3C-91B3-D2689D53F40B}" srcOrd="1" destOrd="0" presId="urn:microsoft.com/office/officeart/2018/2/layout/IconCircleList"/>
    <dgm:cxn modelId="{391A6FDF-9B63-4AB0-B52E-ED3750443FE2}" type="presParOf" srcId="{36745BF2-E844-4F00-ADDF-7FCCF5EC8AD9}" destId="{05B7C163-0343-409A-B9DF-C9C442329D71}" srcOrd="2" destOrd="0" presId="urn:microsoft.com/office/officeart/2018/2/layout/IconCircleList"/>
    <dgm:cxn modelId="{B5353012-6C15-42DF-A51A-C60DEAEC28D8}" type="presParOf" srcId="{36745BF2-E844-4F00-ADDF-7FCCF5EC8AD9}" destId="{0C792583-F2F3-4020-9651-289DF255E1A2}" srcOrd="3" destOrd="0" presId="urn:microsoft.com/office/officeart/2018/2/layout/IconCircleList"/>
    <dgm:cxn modelId="{ADCD8EA4-8C12-4393-A41C-B8FED3F84C8A}" type="presParOf" srcId="{7C8253AE-70C5-40B7-BC30-1070E474577C}" destId="{1B38FF18-2D02-40AB-BA79-49480D88B188}" srcOrd="3" destOrd="0" presId="urn:microsoft.com/office/officeart/2018/2/layout/IconCircleList"/>
    <dgm:cxn modelId="{8A61F14C-D4C1-4396-A583-D5E3B7C12876}" type="presParOf" srcId="{7C8253AE-70C5-40B7-BC30-1070E474577C}" destId="{AD8D09A4-5A7E-4FFD-9F67-21426F5794EB}" srcOrd="4" destOrd="0" presId="urn:microsoft.com/office/officeart/2018/2/layout/IconCircleList"/>
    <dgm:cxn modelId="{E327121A-AF04-4D19-869A-A6976E5F9221}" type="presParOf" srcId="{AD8D09A4-5A7E-4FFD-9F67-21426F5794EB}" destId="{72C77C6F-A3A4-4422-9CE6-22804DDA8907}" srcOrd="0" destOrd="0" presId="urn:microsoft.com/office/officeart/2018/2/layout/IconCircleList"/>
    <dgm:cxn modelId="{58FA8847-6314-42E2-BE2B-A42D8FAD3B64}" type="presParOf" srcId="{AD8D09A4-5A7E-4FFD-9F67-21426F5794EB}" destId="{C5352E0B-E722-491D-95E0-6E8883D4874C}" srcOrd="1" destOrd="0" presId="urn:microsoft.com/office/officeart/2018/2/layout/IconCircleList"/>
    <dgm:cxn modelId="{988ECA50-4C65-4165-8FCF-6D7C87A95F71}" type="presParOf" srcId="{AD8D09A4-5A7E-4FFD-9F67-21426F5794EB}" destId="{DCEACDFE-F4A9-47EF-ABB2-B68FD290E4A2}" srcOrd="2" destOrd="0" presId="urn:microsoft.com/office/officeart/2018/2/layout/IconCircleList"/>
    <dgm:cxn modelId="{05C13B10-77ED-4CAD-8AE8-88207DA7AD2B}" type="presParOf" srcId="{AD8D09A4-5A7E-4FFD-9F67-21426F5794EB}" destId="{9AC3EF44-859D-4659-A102-AC84B47B99B7}" srcOrd="3" destOrd="0" presId="urn:microsoft.com/office/officeart/2018/2/layout/IconCircleList"/>
    <dgm:cxn modelId="{6E242B49-A5B2-4080-9BF6-2616F5BD56A3}" type="presParOf" srcId="{7C8253AE-70C5-40B7-BC30-1070E474577C}" destId="{C335F398-3871-4BA3-9871-BB92EC2DD5F6}" srcOrd="5" destOrd="0" presId="urn:microsoft.com/office/officeart/2018/2/layout/IconCircleList"/>
    <dgm:cxn modelId="{5DE599FD-78D7-4123-BA11-F1199BF7136B}" type="presParOf" srcId="{7C8253AE-70C5-40B7-BC30-1070E474577C}" destId="{E58CCD2A-0A0A-4BA2-AAF7-9BDCE1A251A5}" srcOrd="6" destOrd="0" presId="urn:microsoft.com/office/officeart/2018/2/layout/IconCircleList"/>
    <dgm:cxn modelId="{414B6326-D80D-4A27-83AB-FE9991DB0798}" type="presParOf" srcId="{E58CCD2A-0A0A-4BA2-AAF7-9BDCE1A251A5}" destId="{EA1F0247-E39E-4F78-AEF0-359B85F56E88}" srcOrd="0" destOrd="0" presId="urn:microsoft.com/office/officeart/2018/2/layout/IconCircleList"/>
    <dgm:cxn modelId="{03B8B557-9DCF-4B68-8181-EF10B5292152}" type="presParOf" srcId="{E58CCD2A-0A0A-4BA2-AAF7-9BDCE1A251A5}" destId="{B8BFBE7E-BE56-4C62-9673-378C5607F22F}" srcOrd="1" destOrd="0" presId="urn:microsoft.com/office/officeart/2018/2/layout/IconCircleList"/>
    <dgm:cxn modelId="{3739FCBC-7C5D-4D3D-8E24-02E7C9A91582}" type="presParOf" srcId="{E58CCD2A-0A0A-4BA2-AAF7-9BDCE1A251A5}" destId="{851AC8E9-26C1-4175-B685-3E50A427139A}" srcOrd="2" destOrd="0" presId="urn:microsoft.com/office/officeart/2018/2/layout/IconCircleList"/>
    <dgm:cxn modelId="{2AADFD24-2046-495E-BDE0-B7FBABB65BD6}" type="presParOf" srcId="{E58CCD2A-0A0A-4BA2-AAF7-9BDCE1A251A5}" destId="{ED229599-FD4E-4D0D-88C4-BCF18BE58F7E}" srcOrd="3" destOrd="0" presId="urn:microsoft.com/office/officeart/2018/2/layout/IconCircleList"/>
    <dgm:cxn modelId="{F568FC61-FF29-43DC-9B6D-62F1569972F1}" type="presParOf" srcId="{7C8253AE-70C5-40B7-BC30-1070E474577C}" destId="{373DDF87-0401-4904-98BE-4B9ECA48A4C1}" srcOrd="7" destOrd="0" presId="urn:microsoft.com/office/officeart/2018/2/layout/IconCircleList"/>
    <dgm:cxn modelId="{A618EDA6-FFF8-4B53-B598-32BDD420D1F5}" type="presParOf" srcId="{7C8253AE-70C5-40B7-BC30-1070E474577C}" destId="{47131675-CCB8-41F2-8574-03A73A3C1BAB}" srcOrd="8" destOrd="0" presId="urn:microsoft.com/office/officeart/2018/2/layout/IconCircleList"/>
    <dgm:cxn modelId="{E9B9B791-8239-4E0A-A6AE-1D8AE740CABD}" type="presParOf" srcId="{47131675-CCB8-41F2-8574-03A73A3C1BAB}" destId="{F2E2E9E9-2320-4C0F-BB97-A4EFCF94326B}" srcOrd="0" destOrd="0" presId="urn:microsoft.com/office/officeart/2018/2/layout/IconCircleList"/>
    <dgm:cxn modelId="{C002BF2E-819C-446D-88EA-82BF6B51A22D}" type="presParOf" srcId="{47131675-CCB8-41F2-8574-03A73A3C1BAB}" destId="{6A51012D-A0B6-44D2-A6D8-9103AEAE80A5}" srcOrd="1" destOrd="0" presId="urn:microsoft.com/office/officeart/2018/2/layout/IconCircleList"/>
    <dgm:cxn modelId="{B42AECFC-3F9C-4E44-A5FE-A7D553263E72}" type="presParOf" srcId="{47131675-CCB8-41F2-8574-03A73A3C1BAB}" destId="{88EB2EC3-CBB6-4365-BEA9-50EFABEA4F15}" srcOrd="2" destOrd="0" presId="urn:microsoft.com/office/officeart/2018/2/layout/IconCircleList"/>
    <dgm:cxn modelId="{88163846-4279-4472-8A8B-ED98A17E7A62}" type="presParOf" srcId="{47131675-CCB8-41F2-8574-03A73A3C1BAB}" destId="{46E3E7FB-ED50-4825-994B-4703C125968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19F1C3-9FAE-4F69-9D7C-B1B8A113501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78954D-8ADA-4FDB-A6C7-577FBCC32DB8}">
      <dgm:prSet/>
      <dgm:spPr/>
      <dgm:t>
        <a:bodyPr/>
        <a:lstStyle/>
        <a:p>
          <a:pPr>
            <a:lnSpc>
              <a:spcPct val="100000"/>
            </a:lnSpc>
          </a:pPr>
          <a:r>
            <a:rPr lang="en-US" b="1" dirty="0"/>
            <a:t>2NF Confirmation</a:t>
          </a:r>
          <a:r>
            <a:rPr lang="en-US" dirty="0"/>
            <a:t>: All tables are confirmed to have single-column primary keys, establishing 2NF.</a:t>
          </a:r>
        </a:p>
      </dgm:t>
    </dgm:pt>
    <dgm:pt modelId="{F80F9C34-17F1-4DA6-8C5B-DB1575ED9B75}" type="parTrans" cxnId="{4B7E3E63-DEE9-4858-86C7-22FF37DEDD25}">
      <dgm:prSet/>
      <dgm:spPr/>
      <dgm:t>
        <a:bodyPr/>
        <a:lstStyle/>
        <a:p>
          <a:endParaRPr lang="en-US"/>
        </a:p>
      </dgm:t>
    </dgm:pt>
    <dgm:pt modelId="{71C077F9-1E3D-4B15-BB0E-CC7B57924B8C}" type="sibTrans" cxnId="{4B7E3E63-DEE9-4858-86C7-22FF37DEDD25}">
      <dgm:prSet/>
      <dgm:spPr/>
      <dgm:t>
        <a:bodyPr/>
        <a:lstStyle/>
        <a:p>
          <a:endParaRPr lang="en-US"/>
        </a:p>
      </dgm:t>
    </dgm:pt>
    <dgm:pt modelId="{8F0E2809-E62F-4543-8540-D711FE86BF7D}">
      <dgm:prSet/>
      <dgm:spPr/>
      <dgm:t>
        <a:bodyPr/>
        <a:lstStyle/>
        <a:p>
          <a:pPr>
            <a:lnSpc>
              <a:spcPct val="100000"/>
            </a:lnSpc>
          </a:pPr>
          <a:r>
            <a:rPr lang="en-US" b="1" dirty="0"/>
            <a:t>Transition to 3NF</a:t>
          </a:r>
          <a:r>
            <a:rPr lang="en-US" dirty="0"/>
            <a:t>: Initiated removal of transitive dependencies to ensure no non-key attribute depends on another non-key attribute.</a:t>
          </a:r>
        </a:p>
      </dgm:t>
    </dgm:pt>
    <dgm:pt modelId="{F5B144AC-3A07-470C-B75B-3F840CD28F6F}" type="parTrans" cxnId="{29C6F824-0026-474A-99CC-FC5B7C17B64E}">
      <dgm:prSet/>
      <dgm:spPr/>
      <dgm:t>
        <a:bodyPr/>
        <a:lstStyle/>
        <a:p>
          <a:endParaRPr lang="en-US"/>
        </a:p>
      </dgm:t>
    </dgm:pt>
    <dgm:pt modelId="{76EB785C-BF36-4BA2-A35F-04B9527082F4}" type="sibTrans" cxnId="{29C6F824-0026-474A-99CC-FC5B7C17B64E}">
      <dgm:prSet/>
      <dgm:spPr/>
      <dgm:t>
        <a:bodyPr/>
        <a:lstStyle/>
        <a:p>
          <a:endParaRPr lang="en-US"/>
        </a:p>
      </dgm:t>
    </dgm:pt>
    <dgm:pt modelId="{E5D33DF0-4F7A-480D-A321-4EEABBD37DA1}">
      <dgm:prSet/>
      <dgm:spPr/>
      <dgm:t>
        <a:bodyPr/>
        <a:lstStyle/>
        <a:p>
          <a:pPr>
            <a:lnSpc>
              <a:spcPct val="100000"/>
            </a:lnSpc>
          </a:pPr>
          <a:r>
            <a:rPr lang="en-US" b="1" dirty="0"/>
            <a:t>Strategy</a:t>
          </a:r>
          <a:r>
            <a:rPr lang="en-US" dirty="0"/>
            <a:t>: Created new tables to eliminate transitive dependencies, enhancing data integrity and reducing redundancy.</a:t>
          </a:r>
        </a:p>
      </dgm:t>
    </dgm:pt>
    <dgm:pt modelId="{C6BBB5FC-7A41-472A-97A4-CCB3D2C1FCFE}" type="parTrans" cxnId="{5537FA83-9DD7-419A-BEB0-ADA588A41A90}">
      <dgm:prSet/>
      <dgm:spPr/>
      <dgm:t>
        <a:bodyPr/>
        <a:lstStyle/>
        <a:p>
          <a:endParaRPr lang="en-US"/>
        </a:p>
      </dgm:t>
    </dgm:pt>
    <dgm:pt modelId="{7127ACB0-18CC-4832-A148-027B94839E01}" type="sibTrans" cxnId="{5537FA83-9DD7-419A-BEB0-ADA588A41A90}">
      <dgm:prSet/>
      <dgm:spPr/>
      <dgm:t>
        <a:bodyPr/>
        <a:lstStyle/>
        <a:p>
          <a:endParaRPr lang="en-US"/>
        </a:p>
      </dgm:t>
    </dgm:pt>
    <dgm:pt modelId="{64B29BB3-371C-4F3E-8E0D-9EB2501F8AD6}" type="pres">
      <dgm:prSet presAssocID="{6F19F1C3-9FAE-4F69-9D7C-B1B8A1135013}" presName="root" presStyleCnt="0">
        <dgm:presLayoutVars>
          <dgm:dir/>
          <dgm:resizeHandles val="exact"/>
        </dgm:presLayoutVars>
      </dgm:prSet>
      <dgm:spPr/>
    </dgm:pt>
    <dgm:pt modelId="{EDF7D59D-F1C6-40BB-A3A2-F07668444404}" type="pres">
      <dgm:prSet presAssocID="{0D78954D-8ADA-4FDB-A6C7-577FBCC32DB8}" presName="compNode" presStyleCnt="0"/>
      <dgm:spPr/>
    </dgm:pt>
    <dgm:pt modelId="{606A885F-1BD4-467F-A319-C362DC4E8ADC}" type="pres">
      <dgm:prSet presAssocID="{0D78954D-8ADA-4FDB-A6C7-577FBCC32DB8}" presName="bgRect" presStyleLbl="bgShp" presStyleIdx="0" presStyleCnt="3"/>
      <dgm:spPr/>
    </dgm:pt>
    <dgm:pt modelId="{2A855423-06E5-4D74-9C30-23EC029B7381}" type="pres">
      <dgm:prSet presAssocID="{0D78954D-8ADA-4FDB-A6C7-577FBCC32D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6079643-9FE7-4C6E-9AE8-A4269E168013}" type="pres">
      <dgm:prSet presAssocID="{0D78954D-8ADA-4FDB-A6C7-577FBCC32DB8}" presName="spaceRect" presStyleCnt="0"/>
      <dgm:spPr/>
    </dgm:pt>
    <dgm:pt modelId="{A7E09228-944E-4CFE-8EE5-A1BFAF3B7152}" type="pres">
      <dgm:prSet presAssocID="{0D78954D-8ADA-4FDB-A6C7-577FBCC32DB8}" presName="parTx" presStyleLbl="revTx" presStyleIdx="0" presStyleCnt="3">
        <dgm:presLayoutVars>
          <dgm:chMax val="0"/>
          <dgm:chPref val="0"/>
        </dgm:presLayoutVars>
      </dgm:prSet>
      <dgm:spPr/>
    </dgm:pt>
    <dgm:pt modelId="{F4365C31-BD2C-4250-A51E-E6D41439B707}" type="pres">
      <dgm:prSet presAssocID="{71C077F9-1E3D-4B15-BB0E-CC7B57924B8C}" presName="sibTrans" presStyleCnt="0"/>
      <dgm:spPr/>
    </dgm:pt>
    <dgm:pt modelId="{2C379AB5-DA1B-4CE2-BF11-ED9792063785}" type="pres">
      <dgm:prSet presAssocID="{8F0E2809-E62F-4543-8540-D711FE86BF7D}" presName="compNode" presStyleCnt="0"/>
      <dgm:spPr/>
    </dgm:pt>
    <dgm:pt modelId="{B4082D22-FC65-45A7-A670-7FB0C9F48BFC}" type="pres">
      <dgm:prSet presAssocID="{8F0E2809-E62F-4543-8540-D711FE86BF7D}" presName="bgRect" presStyleLbl="bgShp" presStyleIdx="1" presStyleCnt="3"/>
      <dgm:spPr/>
    </dgm:pt>
    <dgm:pt modelId="{33C620F4-1B56-4831-ADC1-AE193BFFAB43}" type="pres">
      <dgm:prSet presAssocID="{8F0E2809-E62F-4543-8540-D711FE86BF7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BEBCC07-BB52-415A-9ED3-862F8A414C88}" type="pres">
      <dgm:prSet presAssocID="{8F0E2809-E62F-4543-8540-D711FE86BF7D}" presName="spaceRect" presStyleCnt="0"/>
      <dgm:spPr/>
    </dgm:pt>
    <dgm:pt modelId="{7C74F955-B862-4DEC-8C9F-DDD3F8C277EC}" type="pres">
      <dgm:prSet presAssocID="{8F0E2809-E62F-4543-8540-D711FE86BF7D}" presName="parTx" presStyleLbl="revTx" presStyleIdx="1" presStyleCnt="3">
        <dgm:presLayoutVars>
          <dgm:chMax val="0"/>
          <dgm:chPref val="0"/>
        </dgm:presLayoutVars>
      </dgm:prSet>
      <dgm:spPr/>
    </dgm:pt>
    <dgm:pt modelId="{A5ABBB85-539F-4823-9453-9CD714098332}" type="pres">
      <dgm:prSet presAssocID="{76EB785C-BF36-4BA2-A35F-04B9527082F4}" presName="sibTrans" presStyleCnt="0"/>
      <dgm:spPr/>
    </dgm:pt>
    <dgm:pt modelId="{A4EF6DE4-4F15-4A96-9C38-70F024827D35}" type="pres">
      <dgm:prSet presAssocID="{E5D33DF0-4F7A-480D-A321-4EEABBD37DA1}" presName="compNode" presStyleCnt="0"/>
      <dgm:spPr/>
    </dgm:pt>
    <dgm:pt modelId="{DBA89CCE-53D3-4215-A743-AA2698E8D70B}" type="pres">
      <dgm:prSet presAssocID="{E5D33DF0-4F7A-480D-A321-4EEABBD37DA1}" presName="bgRect" presStyleLbl="bgShp" presStyleIdx="2" presStyleCnt="3"/>
      <dgm:spPr/>
    </dgm:pt>
    <dgm:pt modelId="{8BF8085A-F03D-42FA-B354-9251B815A3A6}" type="pres">
      <dgm:prSet presAssocID="{E5D33DF0-4F7A-480D-A321-4EEABBD37D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BA588FEC-C6B9-467D-A5F3-021EE05D68B5}" type="pres">
      <dgm:prSet presAssocID="{E5D33DF0-4F7A-480D-A321-4EEABBD37DA1}" presName="spaceRect" presStyleCnt="0"/>
      <dgm:spPr/>
    </dgm:pt>
    <dgm:pt modelId="{DE58D70B-0B04-43A1-BCBB-E2AF9734C351}" type="pres">
      <dgm:prSet presAssocID="{E5D33DF0-4F7A-480D-A321-4EEABBD37DA1}" presName="parTx" presStyleLbl="revTx" presStyleIdx="2" presStyleCnt="3">
        <dgm:presLayoutVars>
          <dgm:chMax val="0"/>
          <dgm:chPref val="0"/>
        </dgm:presLayoutVars>
      </dgm:prSet>
      <dgm:spPr/>
    </dgm:pt>
  </dgm:ptLst>
  <dgm:cxnLst>
    <dgm:cxn modelId="{29C6F824-0026-474A-99CC-FC5B7C17B64E}" srcId="{6F19F1C3-9FAE-4F69-9D7C-B1B8A1135013}" destId="{8F0E2809-E62F-4543-8540-D711FE86BF7D}" srcOrd="1" destOrd="0" parTransId="{F5B144AC-3A07-470C-B75B-3F840CD28F6F}" sibTransId="{76EB785C-BF36-4BA2-A35F-04B9527082F4}"/>
    <dgm:cxn modelId="{46A1F02B-8D12-47B2-98B4-7989F197C3CB}" type="presOf" srcId="{6F19F1C3-9FAE-4F69-9D7C-B1B8A1135013}" destId="{64B29BB3-371C-4F3E-8E0D-9EB2501F8AD6}" srcOrd="0" destOrd="0" presId="urn:microsoft.com/office/officeart/2018/2/layout/IconVerticalSolidList"/>
    <dgm:cxn modelId="{4B7E3E63-DEE9-4858-86C7-22FF37DEDD25}" srcId="{6F19F1C3-9FAE-4F69-9D7C-B1B8A1135013}" destId="{0D78954D-8ADA-4FDB-A6C7-577FBCC32DB8}" srcOrd="0" destOrd="0" parTransId="{F80F9C34-17F1-4DA6-8C5B-DB1575ED9B75}" sibTransId="{71C077F9-1E3D-4B15-BB0E-CC7B57924B8C}"/>
    <dgm:cxn modelId="{5537FA83-9DD7-419A-BEB0-ADA588A41A90}" srcId="{6F19F1C3-9FAE-4F69-9D7C-B1B8A1135013}" destId="{E5D33DF0-4F7A-480D-A321-4EEABBD37DA1}" srcOrd="2" destOrd="0" parTransId="{C6BBB5FC-7A41-472A-97A4-CCB3D2C1FCFE}" sibTransId="{7127ACB0-18CC-4832-A148-027B94839E01}"/>
    <dgm:cxn modelId="{C4547186-A9C8-44B6-B348-86420D3FCF58}" type="presOf" srcId="{8F0E2809-E62F-4543-8540-D711FE86BF7D}" destId="{7C74F955-B862-4DEC-8C9F-DDD3F8C277EC}" srcOrd="0" destOrd="0" presId="urn:microsoft.com/office/officeart/2018/2/layout/IconVerticalSolidList"/>
    <dgm:cxn modelId="{D098C390-ACFC-429F-A96D-40AC03A9D3DB}" type="presOf" srcId="{0D78954D-8ADA-4FDB-A6C7-577FBCC32DB8}" destId="{A7E09228-944E-4CFE-8EE5-A1BFAF3B7152}" srcOrd="0" destOrd="0" presId="urn:microsoft.com/office/officeart/2018/2/layout/IconVerticalSolidList"/>
    <dgm:cxn modelId="{5C7AD3AD-FFFE-4D6C-AE5F-913C31FB7944}" type="presOf" srcId="{E5D33DF0-4F7A-480D-A321-4EEABBD37DA1}" destId="{DE58D70B-0B04-43A1-BCBB-E2AF9734C351}" srcOrd="0" destOrd="0" presId="urn:microsoft.com/office/officeart/2018/2/layout/IconVerticalSolidList"/>
    <dgm:cxn modelId="{A739E23F-BB83-4642-87B9-3DDF9D00E96D}" type="presParOf" srcId="{64B29BB3-371C-4F3E-8E0D-9EB2501F8AD6}" destId="{EDF7D59D-F1C6-40BB-A3A2-F07668444404}" srcOrd="0" destOrd="0" presId="urn:microsoft.com/office/officeart/2018/2/layout/IconVerticalSolidList"/>
    <dgm:cxn modelId="{B7275458-4C5D-40AE-943F-440C37B9E94F}" type="presParOf" srcId="{EDF7D59D-F1C6-40BB-A3A2-F07668444404}" destId="{606A885F-1BD4-467F-A319-C362DC4E8ADC}" srcOrd="0" destOrd="0" presId="urn:microsoft.com/office/officeart/2018/2/layout/IconVerticalSolidList"/>
    <dgm:cxn modelId="{6213A3AB-5F4D-4302-AC41-66611398DC3A}" type="presParOf" srcId="{EDF7D59D-F1C6-40BB-A3A2-F07668444404}" destId="{2A855423-06E5-4D74-9C30-23EC029B7381}" srcOrd="1" destOrd="0" presId="urn:microsoft.com/office/officeart/2018/2/layout/IconVerticalSolidList"/>
    <dgm:cxn modelId="{CD995382-A69F-4F9D-8C06-ECA0C43538C1}" type="presParOf" srcId="{EDF7D59D-F1C6-40BB-A3A2-F07668444404}" destId="{E6079643-9FE7-4C6E-9AE8-A4269E168013}" srcOrd="2" destOrd="0" presId="urn:microsoft.com/office/officeart/2018/2/layout/IconVerticalSolidList"/>
    <dgm:cxn modelId="{8B5639AD-1922-464D-A28D-AE2218892F67}" type="presParOf" srcId="{EDF7D59D-F1C6-40BB-A3A2-F07668444404}" destId="{A7E09228-944E-4CFE-8EE5-A1BFAF3B7152}" srcOrd="3" destOrd="0" presId="urn:microsoft.com/office/officeart/2018/2/layout/IconVerticalSolidList"/>
    <dgm:cxn modelId="{A4D333A8-C1AD-4EF1-8E9C-0A60D2400298}" type="presParOf" srcId="{64B29BB3-371C-4F3E-8E0D-9EB2501F8AD6}" destId="{F4365C31-BD2C-4250-A51E-E6D41439B707}" srcOrd="1" destOrd="0" presId="urn:microsoft.com/office/officeart/2018/2/layout/IconVerticalSolidList"/>
    <dgm:cxn modelId="{A56042C4-CE96-4083-AFD1-7801F7FB6769}" type="presParOf" srcId="{64B29BB3-371C-4F3E-8E0D-9EB2501F8AD6}" destId="{2C379AB5-DA1B-4CE2-BF11-ED9792063785}" srcOrd="2" destOrd="0" presId="urn:microsoft.com/office/officeart/2018/2/layout/IconVerticalSolidList"/>
    <dgm:cxn modelId="{20527E43-B514-478A-8DAE-6EF5E7024430}" type="presParOf" srcId="{2C379AB5-DA1B-4CE2-BF11-ED9792063785}" destId="{B4082D22-FC65-45A7-A670-7FB0C9F48BFC}" srcOrd="0" destOrd="0" presId="urn:microsoft.com/office/officeart/2018/2/layout/IconVerticalSolidList"/>
    <dgm:cxn modelId="{1181F452-CB53-43CB-A215-5B3C0BCA85A6}" type="presParOf" srcId="{2C379AB5-DA1B-4CE2-BF11-ED9792063785}" destId="{33C620F4-1B56-4831-ADC1-AE193BFFAB43}" srcOrd="1" destOrd="0" presId="urn:microsoft.com/office/officeart/2018/2/layout/IconVerticalSolidList"/>
    <dgm:cxn modelId="{CFB0428D-C73D-4E9D-BB04-76EB6BD09031}" type="presParOf" srcId="{2C379AB5-DA1B-4CE2-BF11-ED9792063785}" destId="{2BEBCC07-BB52-415A-9ED3-862F8A414C88}" srcOrd="2" destOrd="0" presId="urn:microsoft.com/office/officeart/2018/2/layout/IconVerticalSolidList"/>
    <dgm:cxn modelId="{E619653D-A72D-45A6-9098-E03DFA355885}" type="presParOf" srcId="{2C379AB5-DA1B-4CE2-BF11-ED9792063785}" destId="{7C74F955-B862-4DEC-8C9F-DDD3F8C277EC}" srcOrd="3" destOrd="0" presId="urn:microsoft.com/office/officeart/2018/2/layout/IconVerticalSolidList"/>
    <dgm:cxn modelId="{70AC7114-D60D-47DD-A50A-80E9E782BF7D}" type="presParOf" srcId="{64B29BB3-371C-4F3E-8E0D-9EB2501F8AD6}" destId="{A5ABBB85-539F-4823-9453-9CD714098332}" srcOrd="3" destOrd="0" presId="urn:microsoft.com/office/officeart/2018/2/layout/IconVerticalSolidList"/>
    <dgm:cxn modelId="{229AD2FE-6211-4A77-94AC-FB568D847FC7}" type="presParOf" srcId="{64B29BB3-371C-4F3E-8E0D-9EB2501F8AD6}" destId="{A4EF6DE4-4F15-4A96-9C38-70F024827D35}" srcOrd="4" destOrd="0" presId="urn:microsoft.com/office/officeart/2018/2/layout/IconVerticalSolidList"/>
    <dgm:cxn modelId="{679814D7-5F27-4D25-A0C3-EE146C4ED89A}" type="presParOf" srcId="{A4EF6DE4-4F15-4A96-9C38-70F024827D35}" destId="{DBA89CCE-53D3-4215-A743-AA2698E8D70B}" srcOrd="0" destOrd="0" presId="urn:microsoft.com/office/officeart/2018/2/layout/IconVerticalSolidList"/>
    <dgm:cxn modelId="{1EA431FB-59F1-4692-9601-D5454B43B3AD}" type="presParOf" srcId="{A4EF6DE4-4F15-4A96-9C38-70F024827D35}" destId="{8BF8085A-F03D-42FA-B354-9251B815A3A6}" srcOrd="1" destOrd="0" presId="urn:microsoft.com/office/officeart/2018/2/layout/IconVerticalSolidList"/>
    <dgm:cxn modelId="{F8A02336-B040-4EB3-BE03-CF9B4BABA038}" type="presParOf" srcId="{A4EF6DE4-4F15-4A96-9C38-70F024827D35}" destId="{BA588FEC-C6B9-467D-A5F3-021EE05D68B5}" srcOrd="2" destOrd="0" presId="urn:microsoft.com/office/officeart/2018/2/layout/IconVerticalSolidList"/>
    <dgm:cxn modelId="{C033747B-729B-4804-9665-270242EFF06A}" type="presParOf" srcId="{A4EF6DE4-4F15-4A96-9C38-70F024827D35}" destId="{DE58D70B-0B04-43A1-BCBB-E2AF9734C35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2CA131-9769-4BFD-9D20-6CD3690AAEF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C95677C-17CA-4BFC-9965-158FFE4345EE}">
      <dgm:prSet/>
      <dgm:spPr/>
      <dgm:t>
        <a:bodyPr/>
        <a:lstStyle/>
        <a:p>
          <a:r>
            <a:rPr lang="en-US" b="1"/>
            <a:t>User Contact Separation</a:t>
          </a:r>
          <a:r>
            <a:rPr lang="en-US"/>
            <a:t>: Created User_Contact table to store emails. Populated from User_T table and removed Email column.</a:t>
          </a:r>
        </a:p>
      </dgm:t>
    </dgm:pt>
    <dgm:pt modelId="{957016BC-6CD5-43EF-BCD8-980A909FFA60}" type="parTrans" cxnId="{2F22927F-8A01-4E2D-B213-524FA7F93993}">
      <dgm:prSet/>
      <dgm:spPr/>
      <dgm:t>
        <a:bodyPr/>
        <a:lstStyle/>
        <a:p>
          <a:endParaRPr lang="en-US"/>
        </a:p>
      </dgm:t>
    </dgm:pt>
    <dgm:pt modelId="{5C503B3F-664F-4334-B122-74DDA109186A}" type="sibTrans" cxnId="{2F22927F-8A01-4E2D-B213-524FA7F93993}">
      <dgm:prSet/>
      <dgm:spPr/>
      <dgm:t>
        <a:bodyPr/>
        <a:lstStyle/>
        <a:p>
          <a:endParaRPr lang="en-US"/>
        </a:p>
      </dgm:t>
    </dgm:pt>
    <dgm:pt modelId="{4594A1B5-EA9E-4BE3-BBB6-9FA41B971481}">
      <dgm:prSet/>
      <dgm:spPr/>
      <dgm:t>
        <a:bodyPr/>
        <a:lstStyle/>
        <a:p>
          <a:r>
            <a:rPr lang="en-US" b="1"/>
            <a:t>Meal Plan Refinement</a:t>
          </a:r>
          <a:r>
            <a:rPr lang="en-US"/>
            <a:t>: Established Meal_Plan_Details table for plan descriptions. Extracted details from Meal_Plan and refined the original structure.</a:t>
          </a:r>
        </a:p>
      </dgm:t>
    </dgm:pt>
    <dgm:pt modelId="{8EBAC3F2-E172-4FD8-A253-52D462F637C9}" type="parTrans" cxnId="{556506B7-9B25-4F65-92F9-2D35AAC91AF4}">
      <dgm:prSet/>
      <dgm:spPr/>
      <dgm:t>
        <a:bodyPr/>
        <a:lstStyle/>
        <a:p>
          <a:endParaRPr lang="en-US"/>
        </a:p>
      </dgm:t>
    </dgm:pt>
    <dgm:pt modelId="{7B6467F8-ACA9-417E-A3F2-2E4817BB67C7}" type="sibTrans" cxnId="{556506B7-9B25-4F65-92F9-2D35AAC91AF4}">
      <dgm:prSet/>
      <dgm:spPr/>
      <dgm:t>
        <a:bodyPr/>
        <a:lstStyle/>
        <a:p>
          <a:endParaRPr lang="en-US"/>
        </a:p>
      </dgm:t>
    </dgm:pt>
    <dgm:pt modelId="{6A11AB6A-EAB1-47B2-9BF0-05409D5A0319}">
      <dgm:prSet/>
      <dgm:spPr/>
      <dgm:t>
        <a:bodyPr/>
        <a:lstStyle/>
        <a:p>
          <a:r>
            <a:rPr lang="en-US" b="1"/>
            <a:t>Integrity Maintenance</a:t>
          </a:r>
          <a:r>
            <a:rPr lang="en-US"/>
            <a:t>: Ensured foreign keys maintain referential integrity post-normalization.</a:t>
          </a:r>
        </a:p>
      </dgm:t>
    </dgm:pt>
    <dgm:pt modelId="{C8376AB4-738C-4BC8-A368-EF3FE1C827C0}" type="parTrans" cxnId="{EBF630D7-873A-4651-BC41-A29616B8183C}">
      <dgm:prSet/>
      <dgm:spPr/>
      <dgm:t>
        <a:bodyPr/>
        <a:lstStyle/>
        <a:p>
          <a:endParaRPr lang="en-US"/>
        </a:p>
      </dgm:t>
    </dgm:pt>
    <dgm:pt modelId="{EEB2C8C2-941C-43FB-A2E1-6C201361380B}" type="sibTrans" cxnId="{EBF630D7-873A-4651-BC41-A29616B8183C}">
      <dgm:prSet/>
      <dgm:spPr/>
      <dgm:t>
        <a:bodyPr/>
        <a:lstStyle/>
        <a:p>
          <a:endParaRPr lang="en-US"/>
        </a:p>
      </dgm:t>
    </dgm:pt>
    <dgm:pt modelId="{CF5DF8C7-6F8C-4F89-8890-5EACF382AC8F}" type="pres">
      <dgm:prSet presAssocID="{892CA131-9769-4BFD-9D20-6CD3690AAEF0}" presName="vert0" presStyleCnt="0">
        <dgm:presLayoutVars>
          <dgm:dir/>
          <dgm:animOne val="branch"/>
          <dgm:animLvl val="lvl"/>
        </dgm:presLayoutVars>
      </dgm:prSet>
      <dgm:spPr/>
    </dgm:pt>
    <dgm:pt modelId="{CCBDFDEF-5662-414B-A479-16BC251FE916}" type="pres">
      <dgm:prSet presAssocID="{3C95677C-17CA-4BFC-9965-158FFE4345EE}" presName="thickLine" presStyleLbl="alignNode1" presStyleIdx="0" presStyleCnt="3"/>
      <dgm:spPr/>
    </dgm:pt>
    <dgm:pt modelId="{5B52CFB7-591A-46BF-A0D0-7E0F5B9233D5}" type="pres">
      <dgm:prSet presAssocID="{3C95677C-17CA-4BFC-9965-158FFE4345EE}" presName="horz1" presStyleCnt="0"/>
      <dgm:spPr/>
    </dgm:pt>
    <dgm:pt modelId="{BD0112BC-4548-459A-B3D7-B0C7DB91A24F}" type="pres">
      <dgm:prSet presAssocID="{3C95677C-17CA-4BFC-9965-158FFE4345EE}" presName="tx1" presStyleLbl="revTx" presStyleIdx="0" presStyleCnt="3"/>
      <dgm:spPr/>
    </dgm:pt>
    <dgm:pt modelId="{0A71FE8B-73BD-42D4-86DA-FB4AED646B43}" type="pres">
      <dgm:prSet presAssocID="{3C95677C-17CA-4BFC-9965-158FFE4345EE}" presName="vert1" presStyleCnt="0"/>
      <dgm:spPr/>
    </dgm:pt>
    <dgm:pt modelId="{05FAD309-A70F-4391-9EFE-2C8CF048AA36}" type="pres">
      <dgm:prSet presAssocID="{4594A1B5-EA9E-4BE3-BBB6-9FA41B971481}" presName="thickLine" presStyleLbl="alignNode1" presStyleIdx="1" presStyleCnt="3"/>
      <dgm:spPr/>
    </dgm:pt>
    <dgm:pt modelId="{BE63CE6D-521D-42AE-862B-B1583CAE69AF}" type="pres">
      <dgm:prSet presAssocID="{4594A1B5-EA9E-4BE3-BBB6-9FA41B971481}" presName="horz1" presStyleCnt="0"/>
      <dgm:spPr/>
    </dgm:pt>
    <dgm:pt modelId="{9E3632CB-3D08-4B89-BE72-3383F2FEAC0F}" type="pres">
      <dgm:prSet presAssocID="{4594A1B5-EA9E-4BE3-BBB6-9FA41B971481}" presName="tx1" presStyleLbl="revTx" presStyleIdx="1" presStyleCnt="3"/>
      <dgm:spPr/>
    </dgm:pt>
    <dgm:pt modelId="{C8DD7827-50A2-4C2A-83A0-8071C877353D}" type="pres">
      <dgm:prSet presAssocID="{4594A1B5-EA9E-4BE3-BBB6-9FA41B971481}" presName="vert1" presStyleCnt="0"/>
      <dgm:spPr/>
    </dgm:pt>
    <dgm:pt modelId="{E6A02C63-14E6-41BE-BB3B-4634FA0D647E}" type="pres">
      <dgm:prSet presAssocID="{6A11AB6A-EAB1-47B2-9BF0-05409D5A0319}" presName="thickLine" presStyleLbl="alignNode1" presStyleIdx="2" presStyleCnt="3"/>
      <dgm:spPr/>
    </dgm:pt>
    <dgm:pt modelId="{D5EB423A-2B6D-4E23-962F-C3A6BE911952}" type="pres">
      <dgm:prSet presAssocID="{6A11AB6A-EAB1-47B2-9BF0-05409D5A0319}" presName="horz1" presStyleCnt="0"/>
      <dgm:spPr/>
    </dgm:pt>
    <dgm:pt modelId="{84038CE9-5D71-4240-A987-54BC4FEF94F3}" type="pres">
      <dgm:prSet presAssocID="{6A11AB6A-EAB1-47B2-9BF0-05409D5A0319}" presName="tx1" presStyleLbl="revTx" presStyleIdx="2" presStyleCnt="3"/>
      <dgm:spPr/>
    </dgm:pt>
    <dgm:pt modelId="{A305AA8D-4E99-4625-A331-C1F3DF3A729E}" type="pres">
      <dgm:prSet presAssocID="{6A11AB6A-EAB1-47B2-9BF0-05409D5A0319}" presName="vert1" presStyleCnt="0"/>
      <dgm:spPr/>
    </dgm:pt>
  </dgm:ptLst>
  <dgm:cxnLst>
    <dgm:cxn modelId="{91773B08-95E4-411B-8586-D675E17189C7}" type="presOf" srcId="{892CA131-9769-4BFD-9D20-6CD3690AAEF0}" destId="{CF5DF8C7-6F8C-4F89-8890-5EACF382AC8F}" srcOrd="0" destOrd="0" presId="urn:microsoft.com/office/officeart/2008/layout/LinedList"/>
    <dgm:cxn modelId="{2F22927F-8A01-4E2D-B213-524FA7F93993}" srcId="{892CA131-9769-4BFD-9D20-6CD3690AAEF0}" destId="{3C95677C-17CA-4BFC-9965-158FFE4345EE}" srcOrd="0" destOrd="0" parTransId="{957016BC-6CD5-43EF-BCD8-980A909FFA60}" sibTransId="{5C503B3F-664F-4334-B122-74DDA109186A}"/>
    <dgm:cxn modelId="{556506B7-9B25-4F65-92F9-2D35AAC91AF4}" srcId="{892CA131-9769-4BFD-9D20-6CD3690AAEF0}" destId="{4594A1B5-EA9E-4BE3-BBB6-9FA41B971481}" srcOrd="1" destOrd="0" parTransId="{8EBAC3F2-E172-4FD8-A253-52D462F637C9}" sibTransId="{7B6467F8-ACA9-417E-A3F2-2E4817BB67C7}"/>
    <dgm:cxn modelId="{EBF630D7-873A-4651-BC41-A29616B8183C}" srcId="{892CA131-9769-4BFD-9D20-6CD3690AAEF0}" destId="{6A11AB6A-EAB1-47B2-9BF0-05409D5A0319}" srcOrd="2" destOrd="0" parTransId="{C8376AB4-738C-4BC8-A368-EF3FE1C827C0}" sibTransId="{EEB2C8C2-941C-43FB-A2E1-6C201361380B}"/>
    <dgm:cxn modelId="{8F7134DB-5417-4F69-8AAD-C2A73C6B9371}" type="presOf" srcId="{4594A1B5-EA9E-4BE3-BBB6-9FA41B971481}" destId="{9E3632CB-3D08-4B89-BE72-3383F2FEAC0F}" srcOrd="0" destOrd="0" presId="urn:microsoft.com/office/officeart/2008/layout/LinedList"/>
    <dgm:cxn modelId="{EFA6B1E2-52CB-4D3B-B462-5456D64BC113}" type="presOf" srcId="{3C95677C-17CA-4BFC-9965-158FFE4345EE}" destId="{BD0112BC-4548-459A-B3D7-B0C7DB91A24F}" srcOrd="0" destOrd="0" presId="urn:microsoft.com/office/officeart/2008/layout/LinedList"/>
    <dgm:cxn modelId="{FE13D2F0-ABEA-40D7-BFB1-5338FD78DD87}" type="presOf" srcId="{6A11AB6A-EAB1-47B2-9BF0-05409D5A0319}" destId="{84038CE9-5D71-4240-A987-54BC4FEF94F3}" srcOrd="0" destOrd="0" presId="urn:microsoft.com/office/officeart/2008/layout/LinedList"/>
    <dgm:cxn modelId="{B00429FE-F2F2-47EA-B3E2-742A614DD0AB}" type="presParOf" srcId="{CF5DF8C7-6F8C-4F89-8890-5EACF382AC8F}" destId="{CCBDFDEF-5662-414B-A479-16BC251FE916}" srcOrd="0" destOrd="0" presId="urn:microsoft.com/office/officeart/2008/layout/LinedList"/>
    <dgm:cxn modelId="{ED91CDF8-7442-4AC9-B6A0-5FE6C7F41F7D}" type="presParOf" srcId="{CF5DF8C7-6F8C-4F89-8890-5EACF382AC8F}" destId="{5B52CFB7-591A-46BF-A0D0-7E0F5B9233D5}" srcOrd="1" destOrd="0" presId="urn:microsoft.com/office/officeart/2008/layout/LinedList"/>
    <dgm:cxn modelId="{F9266513-EC54-44EA-9086-9E2592B2FEB5}" type="presParOf" srcId="{5B52CFB7-591A-46BF-A0D0-7E0F5B9233D5}" destId="{BD0112BC-4548-459A-B3D7-B0C7DB91A24F}" srcOrd="0" destOrd="0" presId="urn:microsoft.com/office/officeart/2008/layout/LinedList"/>
    <dgm:cxn modelId="{2AEA3C29-D5BF-4830-A588-755CF1071737}" type="presParOf" srcId="{5B52CFB7-591A-46BF-A0D0-7E0F5B9233D5}" destId="{0A71FE8B-73BD-42D4-86DA-FB4AED646B43}" srcOrd="1" destOrd="0" presId="urn:microsoft.com/office/officeart/2008/layout/LinedList"/>
    <dgm:cxn modelId="{5FC014BC-09FD-4DA5-8EF5-96ACF0F5ABC4}" type="presParOf" srcId="{CF5DF8C7-6F8C-4F89-8890-5EACF382AC8F}" destId="{05FAD309-A70F-4391-9EFE-2C8CF048AA36}" srcOrd="2" destOrd="0" presId="urn:microsoft.com/office/officeart/2008/layout/LinedList"/>
    <dgm:cxn modelId="{C550EBCA-B09F-4988-9DE5-1FCD0D352B8F}" type="presParOf" srcId="{CF5DF8C7-6F8C-4F89-8890-5EACF382AC8F}" destId="{BE63CE6D-521D-42AE-862B-B1583CAE69AF}" srcOrd="3" destOrd="0" presId="urn:microsoft.com/office/officeart/2008/layout/LinedList"/>
    <dgm:cxn modelId="{C8CEFA47-88C4-4E80-94B4-73FC483971E3}" type="presParOf" srcId="{BE63CE6D-521D-42AE-862B-B1583CAE69AF}" destId="{9E3632CB-3D08-4B89-BE72-3383F2FEAC0F}" srcOrd="0" destOrd="0" presId="urn:microsoft.com/office/officeart/2008/layout/LinedList"/>
    <dgm:cxn modelId="{98870D7E-E2EC-4CAC-A439-CBFCBEA0357A}" type="presParOf" srcId="{BE63CE6D-521D-42AE-862B-B1583CAE69AF}" destId="{C8DD7827-50A2-4C2A-83A0-8071C877353D}" srcOrd="1" destOrd="0" presId="urn:microsoft.com/office/officeart/2008/layout/LinedList"/>
    <dgm:cxn modelId="{051B3614-3156-4943-BAC6-15A53E7C74DF}" type="presParOf" srcId="{CF5DF8C7-6F8C-4F89-8890-5EACF382AC8F}" destId="{E6A02C63-14E6-41BE-BB3B-4634FA0D647E}" srcOrd="4" destOrd="0" presId="urn:microsoft.com/office/officeart/2008/layout/LinedList"/>
    <dgm:cxn modelId="{78E9ECF2-6E06-4D14-8FE5-AE139726C95F}" type="presParOf" srcId="{CF5DF8C7-6F8C-4F89-8890-5EACF382AC8F}" destId="{D5EB423A-2B6D-4E23-962F-C3A6BE911952}" srcOrd="5" destOrd="0" presId="urn:microsoft.com/office/officeart/2008/layout/LinedList"/>
    <dgm:cxn modelId="{0D6F55CB-208B-44D2-8083-4C5BA5576545}" type="presParOf" srcId="{D5EB423A-2B6D-4E23-962F-C3A6BE911952}" destId="{84038CE9-5D71-4240-A987-54BC4FEF94F3}" srcOrd="0" destOrd="0" presId="urn:microsoft.com/office/officeart/2008/layout/LinedList"/>
    <dgm:cxn modelId="{EFE15B3C-A7B6-42D1-A3AD-8A8DACB7D037}" type="presParOf" srcId="{D5EB423A-2B6D-4E23-962F-C3A6BE911952}" destId="{A305AA8D-4E99-4625-A331-C1F3DF3A729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068BA6-9F02-4A83-9F1C-C3AC892CD039}"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BD59B73-A6A8-41DD-9959-26C1669FA180}">
      <dgm:prSet/>
      <dgm:spPr/>
      <dgm:t>
        <a:bodyPr/>
        <a:lstStyle/>
        <a:p>
          <a:pPr rtl="0">
            <a:lnSpc>
              <a:spcPct val="100000"/>
            </a:lnSpc>
          </a:pPr>
          <a:r>
            <a:rPr lang="en-US" b="1" dirty="0"/>
            <a:t>Complex Data Relationships</a:t>
          </a:r>
          <a:r>
            <a:rPr lang="en-US" dirty="0"/>
            <a:t>:</a:t>
          </a:r>
          <a:br>
            <a:rPr lang="en-US" dirty="0">
              <a:solidFill>
                <a:srgbClr val="010000"/>
              </a:solidFill>
              <a:latin typeface="Calibri Light" panose="020F0302020204030204"/>
            </a:rPr>
          </a:br>
          <a:r>
            <a:rPr lang="en-US" dirty="0"/>
            <a:t>Navigating and implementing complex relationships between various entities such as users, health data, and wellness advice to ensure seamless data integrity and accessibility.</a:t>
          </a:r>
        </a:p>
      </dgm:t>
    </dgm:pt>
    <dgm:pt modelId="{BED1203B-1B5F-4242-A322-7B90091CFA06}" type="parTrans" cxnId="{CBC2C0AA-C8B8-4894-8A68-6B5F051DEEE5}">
      <dgm:prSet/>
      <dgm:spPr/>
      <dgm:t>
        <a:bodyPr/>
        <a:lstStyle/>
        <a:p>
          <a:endParaRPr lang="en-US"/>
        </a:p>
      </dgm:t>
    </dgm:pt>
    <dgm:pt modelId="{F8A2F12C-2E70-430B-BCE4-670C8DF79168}" type="sibTrans" cxnId="{CBC2C0AA-C8B8-4894-8A68-6B5F051DEEE5}">
      <dgm:prSet/>
      <dgm:spPr/>
      <dgm:t>
        <a:bodyPr/>
        <a:lstStyle/>
        <a:p>
          <a:endParaRPr lang="en-US"/>
        </a:p>
      </dgm:t>
    </dgm:pt>
    <dgm:pt modelId="{E3312FA1-832A-4D63-99E2-9772C0B3B269}">
      <dgm:prSet/>
      <dgm:spPr/>
      <dgm:t>
        <a:bodyPr/>
        <a:lstStyle/>
        <a:p>
          <a:pPr rtl="0">
            <a:lnSpc>
              <a:spcPct val="100000"/>
            </a:lnSpc>
          </a:pPr>
          <a:r>
            <a:rPr lang="en-US" b="1" dirty="0"/>
            <a:t>Data Privacy Concerns</a:t>
          </a:r>
          <a:r>
            <a:rPr lang="en-US" dirty="0"/>
            <a:t>: </a:t>
          </a:r>
          <a:br>
            <a:rPr lang="en-US" dirty="0">
              <a:solidFill>
                <a:srgbClr val="010000"/>
              </a:solidFill>
              <a:latin typeface="Calibri Light" panose="020F0302020204030204"/>
            </a:rPr>
          </a:br>
          <a:r>
            <a:rPr lang="en-US" dirty="0"/>
            <a:t>Addressing the critical need for securing sensitive health information while adhering to data protection regulations and ensuring user confidentiality.</a:t>
          </a:r>
        </a:p>
      </dgm:t>
    </dgm:pt>
    <dgm:pt modelId="{45BA8CB3-AAF8-4A54-B95E-D85AD3B08E4F}" type="parTrans" cxnId="{A1425714-EC20-4D90-B0E8-FB70009C04B4}">
      <dgm:prSet/>
      <dgm:spPr/>
      <dgm:t>
        <a:bodyPr/>
        <a:lstStyle/>
        <a:p>
          <a:endParaRPr lang="en-US"/>
        </a:p>
      </dgm:t>
    </dgm:pt>
    <dgm:pt modelId="{D60A0571-03B7-4F5D-913B-1E559DC73FFE}" type="sibTrans" cxnId="{A1425714-EC20-4D90-B0E8-FB70009C04B4}">
      <dgm:prSet/>
      <dgm:spPr/>
      <dgm:t>
        <a:bodyPr/>
        <a:lstStyle/>
        <a:p>
          <a:endParaRPr lang="en-US"/>
        </a:p>
      </dgm:t>
    </dgm:pt>
    <dgm:pt modelId="{3AA31159-271B-4C6D-AE65-8648B64EC313}">
      <dgm:prSet/>
      <dgm:spPr/>
      <dgm:t>
        <a:bodyPr/>
        <a:lstStyle/>
        <a:p>
          <a:pPr rtl="0">
            <a:lnSpc>
              <a:spcPct val="100000"/>
            </a:lnSpc>
          </a:pPr>
          <a:r>
            <a:rPr lang="en-US" b="1" dirty="0"/>
            <a:t>User Experience Optimization</a:t>
          </a:r>
          <a:r>
            <a:rPr lang="en-US" dirty="0"/>
            <a:t>:</a:t>
          </a:r>
          <a:br>
            <a:rPr lang="en-US" dirty="0">
              <a:solidFill>
                <a:srgbClr val="010000"/>
              </a:solidFill>
              <a:latin typeface="Calibri Light" panose="020F0302020204030204"/>
            </a:rPr>
          </a:br>
          <a:r>
            <a:rPr lang="en-US" dirty="0"/>
            <a:t>Striking a balance between a comprehensive feature set and maintaining an intuitive and user-friendly interface.</a:t>
          </a:r>
        </a:p>
      </dgm:t>
    </dgm:pt>
    <dgm:pt modelId="{61F59A1C-863A-47BD-88A7-AB456AB0015B}" type="parTrans" cxnId="{72201DE3-5CAA-4E9B-B288-31B5FC35EEBB}">
      <dgm:prSet/>
      <dgm:spPr/>
      <dgm:t>
        <a:bodyPr/>
        <a:lstStyle/>
        <a:p>
          <a:endParaRPr lang="en-US"/>
        </a:p>
      </dgm:t>
    </dgm:pt>
    <dgm:pt modelId="{C7B51EF2-5258-4E94-96B0-800081458B79}" type="sibTrans" cxnId="{72201DE3-5CAA-4E9B-B288-31B5FC35EEBB}">
      <dgm:prSet/>
      <dgm:spPr/>
      <dgm:t>
        <a:bodyPr/>
        <a:lstStyle/>
        <a:p>
          <a:endParaRPr lang="en-US"/>
        </a:p>
      </dgm:t>
    </dgm:pt>
    <dgm:pt modelId="{36F6463B-95AC-408B-89F6-3C1EBE91A986}">
      <dgm:prSet/>
      <dgm:spPr/>
      <dgm:t>
        <a:bodyPr/>
        <a:lstStyle/>
        <a:p>
          <a:pPr rtl="0">
            <a:lnSpc>
              <a:spcPct val="100000"/>
            </a:lnSpc>
          </a:pPr>
          <a:r>
            <a:rPr lang="en-US" b="1" dirty="0"/>
            <a:t>Scalability and Performance</a:t>
          </a:r>
          <a:r>
            <a:rPr lang="en-US" dirty="0"/>
            <a:t>:</a:t>
          </a:r>
          <a:br>
            <a:rPr lang="en-US" dirty="0">
              <a:latin typeface="Calibri Light" panose="020F0302020204030204"/>
            </a:rPr>
          </a:br>
          <a:r>
            <a:rPr lang="en-US" dirty="0"/>
            <a:t>Ensuring the database could handle an expanding user base and increasing data volume without performance degradation.</a:t>
          </a:r>
        </a:p>
      </dgm:t>
    </dgm:pt>
    <dgm:pt modelId="{02C19FF2-99FE-4487-B2A1-9A01D70D87BC}" type="parTrans" cxnId="{D42CE6A6-2D8F-4078-A1C6-4C91E4D141FE}">
      <dgm:prSet/>
      <dgm:spPr/>
      <dgm:t>
        <a:bodyPr/>
        <a:lstStyle/>
        <a:p>
          <a:endParaRPr lang="en-US"/>
        </a:p>
      </dgm:t>
    </dgm:pt>
    <dgm:pt modelId="{AD706DBE-84C9-45B6-A5C3-C59EBC88DBA0}" type="sibTrans" cxnId="{D42CE6A6-2D8F-4078-A1C6-4C91E4D141FE}">
      <dgm:prSet/>
      <dgm:spPr/>
      <dgm:t>
        <a:bodyPr/>
        <a:lstStyle/>
        <a:p>
          <a:endParaRPr lang="en-US"/>
        </a:p>
      </dgm:t>
    </dgm:pt>
    <dgm:pt modelId="{2D8B6FB3-F815-4FE5-BF8B-3C32C87BDC08}">
      <dgm:prSet/>
      <dgm:spPr/>
      <dgm:t>
        <a:bodyPr/>
        <a:lstStyle/>
        <a:p>
          <a:pPr rtl="0">
            <a:lnSpc>
              <a:spcPct val="100000"/>
            </a:lnSpc>
          </a:pPr>
          <a:r>
            <a:rPr lang="en-US" b="1" dirty="0"/>
            <a:t>Integrating Diverse Data Types</a:t>
          </a:r>
          <a:r>
            <a:rPr lang="en-US" dirty="0"/>
            <a:t>: </a:t>
          </a:r>
          <a:br>
            <a:rPr lang="en-US" dirty="0">
              <a:latin typeface="Calibri Light" panose="020F0302020204030204"/>
            </a:rPr>
          </a:br>
          <a:r>
            <a:rPr lang="en-US" dirty="0"/>
            <a:t>Managing a variety of data inputs, from numerical health metrics to textual meal plans, requiring flexible database schema design.</a:t>
          </a:r>
        </a:p>
      </dgm:t>
    </dgm:pt>
    <dgm:pt modelId="{A79108CE-9DC1-4981-8B48-A9465A25D280}" type="parTrans" cxnId="{CA1C769E-87DD-4E7E-A403-C6C03328D739}">
      <dgm:prSet/>
      <dgm:spPr/>
      <dgm:t>
        <a:bodyPr/>
        <a:lstStyle/>
        <a:p>
          <a:endParaRPr lang="en-US"/>
        </a:p>
      </dgm:t>
    </dgm:pt>
    <dgm:pt modelId="{36BD5C89-5CC7-4C36-BCAD-54665BF307D6}" type="sibTrans" cxnId="{CA1C769E-87DD-4E7E-A403-C6C03328D739}">
      <dgm:prSet/>
      <dgm:spPr/>
      <dgm:t>
        <a:bodyPr/>
        <a:lstStyle/>
        <a:p>
          <a:endParaRPr lang="en-US"/>
        </a:p>
      </dgm:t>
    </dgm:pt>
    <dgm:pt modelId="{EB46B397-A446-416C-BD49-6A42DD0EDC7B}">
      <dgm:prSet/>
      <dgm:spPr/>
      <dgm:t>
        <a:bodyPr/>
        <a:lstStyle/>
        <a:p>
          <a:pPr rtl="0">
            <a:lnSpc>
              <a:spcPct val="100000"/>
            </a:lnSpc>
          </a:pPr>
          <a:r>
            <a:rPr lang="en-US" b="1" dirty="0"/>
            <a:t>Adapting to New Requirements</a:t>
          </a:r>
          <a:r>
            <a:rPr lang="en-US" dirty="0"/>
            <a:t>: </a:t>
          </a:r>
          <a:br>
            <a:rPr lang="en-US" dirty="0">
              <a:solidFill>
                <a:srgbClr val="010000"/>
              </a:solidFill>
              <a:latin typeface="Calibri Light" panose="020F0302020204030204"/>
            </a:rPr>
          </a:br>
          <a:r>
            <a:rPr lang="en-US" dirty="0"/>
            <a:t>Responding to evolving project requirements and feedback, necessitating iterative redesign and updates to the database structure.</a:t>
          </a:r>
        </a:p>
      </dgm:t>
    </dgm:pt>
    <dgm:pt modelId="{F82BE57C-3CA6-447F-8CF3-654B64CD689A}" type="parTrans" cxnId="{0C1F9C7F-2375-4B8A-AC9F-932C88DF599A}">
      <dgm:prSet/>
      <dgm:spPr/>
      <dgm:t>
        <a:bodyPr/>
        <a:lstStyle/>
        <a:p>
          <a:endParaRPr lang="en-US"/>
        </a:p>
      </dgm:t>
    </dgm:pt>
    <dgm:pt modelId="{AE7C9C04-FA9C-4970-BC4B-2E0BB02D420F}" type="sibTrans" cxnId="{0C1F9C7F-2375-4B8A-AC9F-932C88DF599A}">
      <dgm:prSet/>
      <dgm:spPr/>
      <dgm:t>
        <a:bodyPr/>
        <a:lstStyle/>
        <a:p>
          <a:endParaRPr lang="en-US"/>
        </a:p>
      </dgm:t>
    </dgm:pt>
    <dgm:pt modelId="{FB3C4A74-3708-40C0-8839-1044E2EA3919}" type="pres">
      <dgm:prSet presAssocID="{FA068BA6-9F02-4A83-9F1C-C3AC892CD039}" presName="root" presStyleCnt="0">
        <dgm:presLayoutVars>
          <dgm:dir/>
          <dgm:resizeHandles val="exact"/>
        </dgm:presLayoutVars>
      </dgm:prSet>
      <dgm:spPr/>
    </dgm:pt>
    <dgm:pt modelId="{D3E6C11A-286C-4454-96A6-BF134356FF18}" type="pres">
      <dgm:prSet presAssocID="{FBD59B73-A6A8-41DD-9959-26C1669FA180}" presName="compNode" presStyleCnt="0"/>
      <dgm:spPr/>
    </dgm:pt>
    <dgm:pt modelId="{0F13E5F3-832A-40B2-95F6-5F13A0957FA1}" type="pres">
      <dgm:prSet presAssocID="{FBD59B73-A6A8-41DD-9959-26C1669FA18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06170B9E-A7D3-4C73-BD3C-8EB46B175775}" type="pres">
      <dgm:prSet presAssocID="{FBD59B73-A6A8-41DD-9959-26C1669FA180}" presName="spaceRect" presStyleCnt="0"/>
      <dgm:spPr/>
    </dgm:pt>
    <dgm:pt modelId="{39098215-C964-45A9-BE04-48D54F8EF34D}" type="pres">
      <dgm:prSet presAssocID="{FBD59B73-A6A8-41DD-9959-26C1669FA180}" presName="textRect" presStyleLbl="revTx" presStyleIdx="0" presStyleCnt="6">
        <dgm:presLayoutVars>
          <dgm:chMax val="1"/>
          <dgm:chPref val="1"/>
        </dgm:presLayoutVars>
      </dgm:prSet>
      <dgm:spPr/>
    </dgm:pt>
    <dgm:pt modelId="{9ED0B681-FC54-434C-AB16-CCE39C559FBD}" type="pres">
      <dgm:prSet presAssocID="{F8A2F12C-2E70-430B-BCE4-670C8DF79168}" presName="sibTrans" presStyleCnt="0"/>
      <dgm:spPr/>
    </dgm:pt>
    <dgm:pt modelId="{7504191F-9E4C-467B-B754-1376BC8A4C08}" type="pres">
      <dgm:prSet presAssocID="{E3312FA1-832A-4D63-99E2-9772C0B3B269}" presName="compNode" presStyleCnt="0"/>
      <dgm:spPr/>
    </dgm:pt>
    <dgm:pt modelId="{7AC07FB4-6683-4807-A53D-31CB9813868C}" type="pres">
      <dgm:prSet presAssocID="{E3312FA1-832A-4D63-99E2-9772C0B3B26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5F664B6-2E10-4B71-99F1-AB638FE6B8E5}" type="pres">
      <dgm:prSet presAssocID="{E3312FA1-832A-4D63-99E2-9772C0B3B269}" presName="spaceRect" presStyleCnt="0"/>
      <dgm:spPr/>
    </dgm:pt>
    <dgm:pt modelId="{C934CCD7-93D6-43C9-95C4-F2D709BDCA28}" type="pres">
      <dgm:prSet presAssocID="{E3312FA1-832A-4D63-99E2-9772C0B3B269}" presName="textRect" presStyleLbl="revTx" presStyleIdx="1" presStyleCnt="6">
        <dgm:presLayoutVars>
          <dgm:chMax val="1"/>
          <dgm:chPref val="1"/>
        </dgm:presLayoutVars>
      </dgm:prSet>
      <dgm:spPr/>
    </dgm:pt>
    <dgm:pt modelId="{545EBFC8-1333-4035-AEF2-494F880E55FE}" type="pres">
      <dgm:prSet presAssocID="{D60A0571-03B7-4F5D-913B-1E559DC73FFE}" presName="sibTrans" presStyleCnt="0"/>
      <dgm:spPr/>
    </dgm:pt>
    <dgm:pt modelId="{9357F00D-C8F6-4EC7-88ED-B1978D7378F9}" type="pres">
      <dgm:prSet presAssocID="{3AA31159-271B-4C6D-AE65-8648B64EC313}" presName="compNode" presStyleCnt="0"/>
      <dgm:spPr/>
    </dgm:pt>
    <dgm:pt modelId="{A3A54F1E-EE5B-431F-A95A-13331DE3FFE7}" type="pres">
      <dgm:prSet presAssocID="{3AA31159-271B-4C6D-AE65-8648B64EC31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E6326A34-1F5E-42E8-BC69-B04088514CC2}" type="pres">
      <dgm:prSet presAssocID="{3AA31159-271B-4C6D-AE65-8648B64EC313}" presName="spaceRect" presStyleCnt="0"/>
      <dgm:spPr/>
    </dgm:pt>
    <dgm:pt modelId="{A8696752-AF5F-4D23-8700-18602BD50CB4}" type="pres">
      <dgm:prSet presAssocID="{3AA31159-271B-4C6D-AE65-8648B64EC313}" presName="textRect" presStyleLbl="revTx" presStyleIdx="2" presStyleCnt="6">
        <dgm:presLayoutVars>
          <dgm:chMax val="1"/>
          <dgm:chPref val="1"/>
        </dgm:presLayoutVars>
      </dgm:prSet>
      <dgm:spPr/>
    </dgm:pt>
    <dgm:pt modelId="{E3DD2894-F12C-4011-AFA1-5DD43584B381}" type="pres">
      <dgm:prSet presAssocID="{C7B51EF2-5258-4E94-96B0-800081458B79}" presName="sibTrans" presStyleCnt="0"/>
      <dgm:spPr/>
    </dgm:pt>
    <dgm:pt modelId="{1D9BC178-E72B-4614-9F32-005F3E8DF7A2}" type="pres">
      <dgm:prSet presAssocID="{36F6463B-95AC-408B-89F6-3C1EBE91A986}" presName="compNode" presStyleCnt="0"/>
      <dgm:spPr/>
    </dgm:pt>
    <dgm:pt modelId="{FEE867CB-F9F9-46E1-B81D-FD95834B7F4B}" type="pres">
      <dgm:prSet presAssocID="{36F6463B-95AC-408B-89F6-3C1EBE91A98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D2EFE3D3-B49C-45D9-9F79-7A58FE37D91B}" type="pres">
      <dgm:prSet presAssocID="{36F6463B-95AC-408B-89F6-3C1EBE91A986}" presName="spaceRect" presStyleCnt="0"/>
      <dgm:spPr/>
    </dgm:pt>
    <dgm:pt modelId="{CEF54DA7-0573-4310-BA57-98F7D75360B8}" type="pres">
      <dgm:prSet presAssocID="{36F6463B-95AC-408B-89F6-3C1EBE91A986}" presName="textRect" presStyleLbl="revTx" presStyleIdx="3" presStyleCnt="6">
        <dgm:presLayoutVars>
          <dgm:chMax val="1"/>
          <dgm:chPref val="1"/>
        </dgm:presLayoutVars>
      </dgm:prSet>
      <dgm:spPr/>
    </dgm:pt>
    <dgm:pt modelId="{BF0A2551-089E-46E4-A6E8-FAF56233A1A5}" type="pres">
      <dgm:prSet presAssocID="{AD706DBE-84C9-45B6-A5C3-C59EBC88DBA0}" presName="sibTrans" presStyleCnt="0"/>
      <dgm:spPr/>
    </dgm:pt>
    <dgm:pt modelId="{2194D76D-4297-4CF7-8D08-05881FE96F15}" type="pres">
      <dgm:prSet presAssocID="{2D8B6FB3-F815-4FE5-BF8B-3C32C87BDC08}" presName="compNode" presStyleCnt="0"/>
      <dgm:spPr/>
    </dgm:pt>
    <dgm:pt modelId="{E89EB368-2BD1-40C5-85BE-765D7149EB7E}" type="pres">
      <dgm:prSet presAssocID="{2D8B6FB3-F815-4FE5-BF8B-3C32C87BDC0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53D6961F-1EBB-4F94-AB44-0DF0E03197C0}" type="pres">
      <dgm:prSet presAssocID="{2D8B6FB3-F815-4FE5-BF8B-3C32C87BDC08}" presName="spaceRect" presStyleCnt="0"/>
      <dgm:spPr/>
    </dgm:pt>
    <dgm:pt modelId="{B0F802D0-A49C-472F-986A-1B3328D21B57}" type="pres">
      <dgm:prSet presAssocID="{2D8B6FB3-F815-4FE5-BF8B-3C32C87BDC08}" presName="textRect" presStyleLbl="revTx" presStyleIdx="4" presStyleCnt="6">
        <dgm:presLayoutVars>
          <dgm:chMax val="1"/>
          <dgm:chPref val="1"/>
        </dgm:presLayoutVars>
      </dgm:prSet>
      <dgm:spPr/>
    </dgm:pt>
    <dgm:pt modelId="{B091FB39-CEDE-4B11-99CC-6524DA01EE92}" type="pres">
      <dgm:prSet presAssocID="{36BD5C89-5CC7-4C36-BCAD-54665BF307D6}" presName="sibTrans" presStyleCnt="0"/>
      <dgm:spPr/>
    </dgm:pt>
    <dgm:pt modelId="{370AF9A9-AB3B-4ECA-90A3-A327F64CF93F}" type="pres">
      <dgm:prSet presAssocID="{EB46B397-A446-416C-BD49-6A42DD0EDC7B}" presName="compNode" presStyleCnt="0"/>
      <dgm:spPr/>
    </dgm:pt>
    <dgm:pt modelId="{19683FF2-EB74-4A32-83D1-039B63970023}" type="pres">
      <dgm:prSet presAssocID="{EB46B397-A446-416C-BD49-6A42DD0EDC7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owchart"/>
        </a:ext>
      </dgm:extLst>
    </dgm:pt>
    <dgm:pt modelId="{AB2B7A63-BE91-4270-A912-74F8F56C06B0}" type="pres">
      <dgm:prSet presAssocID="{EB46B397-A446-416C-BD49-6A42DD0EDC7B}" presName="spaceRect" presStyleCnt="0"/>
      <dgm:spPr/>
    </dgm:pt>
    <dgm:pt modelId="{C005D122-F96C-49FB-B075-097EE71B8DE2}" type="pres">
      <dgm:prSet presAssocID="{EB46B397-A446-416C-BD49-6A42DD0EDC7B}" presName="textRect" presStyleLbl="revTx" presStyleIdx="5" presStyleCnt="6">
        <dgm:presLayoutVars>
          <dgm:chMax val="1"/>
          <dgm:chPref val="1"/>
        </dgm:presLayoutVars>
      </dgm:prSet>
      <dgm:spPr/>
    </dgm:pt>
  </dgm:ptLst>
  <dgm:cxnLst>
    <dgm:cxn modelId="{A1425714-EC20-4D90-B0E8-FB70009C04B4}" srcId="{FA068BA6-9F02-4A83-9F1C-C3AC892CD039}" destId="{E3312FA1-832A-4D63-99E2-9772C0B3B269}" srcOrd="1" destOrd="0" parTransId="{45BA8CB3-AAF8-4A54-B95E-D85AD3B08E4F}" sibTransId="{D60A0571-03B7-4F5D-913B-1E559DC73FFE}"/>
    <dgm:cxn modelId="{D933D27D-3CCB-4B25-A17B-6603229AC103}" type="presOf" srcId="{36F6463B-95AC-408B-89F6-3C1EBE91A986}" destId="{CEF54DA7-0573-4310-BA57-98F7D75360B8}" srcOrd="0" destOrd="0" presId="urn:microsoft.com/office/officeart/2018/2/layout/IconLabelList"/>
    <dgm:cxn modelId="{0C1F9C7F-2375-4B8A-AC9F-932C88DF599A}" srcId="{FA068BA6-9F02-4A83-9F1C-C3AC892CD039}" destId="{EB46B397-A446-416C-BD49-6A42DD0EDC7B}" srcOrd="5" destOrd="0" parTransId="{F82BE57C-3CA6-447F-8CF3-654B64CD689A}" sibTransId="{AE7C9C04-FA9C-4970-BC4B-2E0BB02D420F}"/>
    <dgm:cxn modelId="{CA1C769E-87DD-4E7E-A403-C6C03328D739}" srcId="{FA068BA6-9F02-4A83-9F1C-C3AC892CD039}" destId="{2D8B6FB3-F815-4FE5-BF8B-3C32C87BDC08}" srcOrd="4" destOrd="0" parTransId="{A79108CE-9DC1-4981-8B48-A9465A25D280}" sibTransId="{36BD5C89-5CC7-4C36-BCAD-54665BF307D6}"/>
    <dgm:cxn modelId="{D42CE6A6-2D8F-4078-A1C6-4C91E4D141FE}" srcId="{FA068BA6-9F02-4A83-9F1C-C3AC892CD039}" destId="{36F6463B-95AC-408B-89F6-3C1EBE91A986}" srcOrd="3" destOrd="0" parTransId="{02C19FF2-99FE-4487-B2A1-9A01D70D87BC}" sibTransId="{AD706DBE-84C9-45B6-A5C3-C59EBC88DBA0}"/>
    <dgm:cxn modelId="{E35E97A8-F3A8-43EF-8D40-FF11F5EF5E55}" type="presOf" srcId="{E3312FA1-832A-4D63-99E2-9772C0B3B269}" destId="{C934CCD7-93D6-43C9-95C4-F2D709BDCA28}" srcOrd="0" destOrd="0" presId="urn:microsoft.com/office/officeart/2018/2/layout/IconLabelList"/>
    <dgm:cxn modelId="{CBC2C0AA-C8B8-4894-8A68-6B5F051DEEE5}" srcId="{FA068BA6-9F02-4A83-9F1C-C3AC892CD039}" destId="{FBD59B73-A6A8-41DD-9959-26C1669FA180}" srcOrd="0" destOrd="0" parTransId="{BED1203B-1B5F-4242-A322-7B90091CFA06}" sibTransId="{F8A2F12C-2E70-430B-BCE4-670C8DF79168}"/>
    <dgm:cxn modelId="{9B02EBB2-46FB-463A-BCAE-AA1F52678815}" type="presOf" srcId="{EB46B397-A446-416C-BD49-6A42DD0EDC7B}" destId="{C005D122-F96C-49FB-B075-097EE71B8DE2}" srcOrd="0" destOrd="0" presId="urn:microsoft.com/office/officeart/2018/2/layout/IconLabelList"/>
    <dgm:cxn modelId="{01DF82C5-604F-4465-B5B7-F338B4C0D298}" type="presOf" srcId="{2D8B6FB3-F815-4FE5-BF8B-3C32C87BDC08}" destId="{B0F802D0-A49C-472F-986A-1B3328D21B57}" srcOrd="0" destOrd="0" presId="urn:microsoft.com/office/officeart/2018/2/layout/IconLabelList"/>
    <dgm:cxn modelId="{5831B2D1-9D01-4B9A-814F-ADFCA2ACC47E}" type="presOf" srcId="{FA068BA6-9F02-4A83-9F1C-C3AC892CD039}" destId="{FB3C4A74-3708-40C0-8839-1044E2EA3919}" srcOrd="0" destOrd="0" presId="urn:microsoft.com/office/officeart/2018/2/layout/IconLabelList"/>
    <dgm:cxn modelId="{05918ED7-EE79-4033-A2CA-25EC439210D8}" type="presOf" srcId="{3AA31159-271B-4C6D-AE65-8648B64EC313}" destId="{A8696752-AF5F-4D23-8700-18602BD50CB4}" srcOrd="0" destOrd="0" presId="urn:microsoft.com/office/officeart/2018/2/layout/IconLabelList"/>
    <dgm:cxn modelId="{72201DE3-5CAA-4E9B-B288-31B5FC35EEBB}" srcId="{FA068BA6-9F02-4A83-9F1C-C3AC892CD039}" destId="{3AA31159-271B-4C6D-AE65-8648B64EC313}" srcOrd="2" destOrd="0" parTransId="{61F59A1C-863A-47BD-88A7-AB456AB0015B}" sibTransId="{C7B51EF2-5258-4E94-96B0-800081458B79}"/>
    <dgm:cxn modelId="{9355E3E9-CB1D-44B0-B413-5D1F6F5A4E8B}" type="presOf" srcId="{FBD59B73-A6A8-41DD-9959-26C1669FA180}" destId="{39098215-C964-45A9-BE04-48D54F8EF34D}" srcOrd="0" destOrd="0" presId="urn:microsoft.com/office/officeart/2018/2/layout/IconLabelList"/>
    <dgm:cxn modelId="{87662081-D75A-4BE5-AD00-977E65F00DBA}" type="presParOf" srcId="{FB3C4A74-3708-40C0-8839-1044E2EA3919}" destId="{D3E6C11A-286C-4454-96A6-BF134356FF18}" srcOrd="0" destOrd="0" presId="urn:microsoft.com/office/officeart/2018/2/layout/IconLabelList"/>
    <dgm:cxn modelId="{6DB0361A-E0D5-4038-95CE-525D3C7E4720}" type="presParOf" srcId="{D3E6C11A-286C-4454-96A6-BF134356FF18}" destId="{0F13E5F3-832A-40B2-95F6-5F13A0957FA1}" srcOrd="0" destOrd="0" presId="urn:microsoft.com/office/officeart/2018/2/layout/IconLabelList"/>
    <dgm:cxn modelId="{C8DA54AB-0C1E-4ADD-AD7F-23805283E247}" type="presParOf" srcId="{D3E6C11A-286C-4454-96A6-BF134356FF18}" destId="{06170B9E-A7D3-4C73-BD3C-8EB46B175775}" srcOrd="1" destOrd="0" presId="urn:microsoft.com/office/officeart/2018/2/layout/IconLabelList"/>
    <dgm:cxn modelId="{49843F76-BC4D-4BB5-956A-47F3389EF89D}" type="presParOf" srcId="{D3E6C11A-286C-4454-96A6-BF134356FF18}" destId="{39098215-C964-45A9-BE04-48D54F8EF34D}" srcOrd="2" destOrd="0" presId="urn:microsoft.com/office/officeart/2018/2/layout/IconLabelList"/>
    <dgm:cxn modelId="{E41872AC-80E8-4A28-8442-E6FF6C973ECF}" type="presParOf" srcId="{FB3C4A74-3708-40C0-8839-1044E2EA3919}" destId="{9ED0B681-FC54-434C-AB16-CCE39C559FBD}" srcOrd="1" destOrd="0" presId="urn:microsoft.com/office/officeart/2018/2/layout/IconLabelList"/>
    <dgm:cxn modelId="{5ED6DD6D-031C-410A-AF67-F625D603409C}" type="presParOf" srcId="{FB3C4A74-3708-40C0-8839-1044E2EA3919}" destId="{7504191F-9E4C-467B-B754-1376BC8A4C08}" srcOrd="2" destOrd="0" presId="urn:microsoft.com/office/officeart/2018/2/layout/IconLabelList"/>
    <dgm:cxn modelId="{496CF0A1-D94F-4D26-870B-B849D3B3EC5E}" type="presParOf" srcId="{7504191F-9E4C-467B-B754-1376BC8A4C08}" destId="{7AC07FB4-6683-4807-A53D-31CB9813868C}" srcOrd="0" destOrd="0" presId="urn:microsoft.com/office/officeart/2018/2/layout/IconLabelList"/>
    <dgm:cxn modelId="{9D96C913-CD3B-4270-A3A9-914661C5DE6F}" type="presParOf" srcId="{7504191F-9E4C-467B-B754-1376BC8A4C08}" destId="{15F664B6-2E10-4B71-99F1-AB638FE6B8E5}" srcOrd="1" destOrd="0" presId="urn:microsoft.com/office/officeart/2018/2/layout/IconLabelList"/>
    <dgm:cxn modelId="{887CE45F-29D5-41DA-9ADC-8EF03D3E481E}" type="presParOf" srcId="{7504191F-9E4C-467B-B754-1376BC8A4C08}" destId="{C934CCD7-93D6-43C9-95C4-F2D709BDCA28}" srcOrd="2" destOrd="0" presId="urn:microsoft.com/office/officeart/2018/2/layout/IconLabelList"/>
    <dgm:cxn modelId="{3C479D4F-9F35-4E3E-98CF-D95F1B17F022}" type="presParOf" srcId="{FB3C4A74-3708-40C0-8839-1044E2EA3919}" destId="{545EBFC8-1333-4035-AEF2-494F880E55FE}" srcOrd="3" destOrd="0" presId="urn:microsoft.com/office/officeart/2018/2/layout/IconLabelList"/>
    <dgm:cxn modelId="{DE441279-8D45-4F1F-B3F6-C0FAE397AFA4}" type="presParOf" srcId="{FB3C4A74-3708-40C0-8839-1044E2EA3919}" destId="{9357F00D-C8F6-4EC7-88ED-B1978D7378F9}" srcOrd="4" destOrd="0" presId="urn:microsoft.com/office/officeart/2018/2/layout/IconLabelList"/>
    <dgm:cxn modelId="{B11069AD-9B23-4593-B3D0-AE9D0D08CDC6}" type="presParOf" srcId="{9357F00D-C8F6-4EC7-88ED-B1978D7378F9}" destId="{A3A54F1E-EE5B-431F-A95A-13331DE3FFE7}" srcOrd="0" destOrd="0" presId="urn:microsoft.com/office/officeart/2018/2/layout/IconLabelList"/>
    <dgm:cxn modelId="{A9F3586B-ADA4-444D-BA9E-E23E820A1BCE}" type="presParOf" srcId="{9357F00D-C8F6-4EC7-88ED-B1978D7378F9}" destId="{E6326A34-1F5E-42E8-BC69-B04088514CC2}" srcOrd="1" destOrd="0" presId="urn:microsoft.com/office/officeart/2018/2/layout/IconLabelList"/>
    <dgm:cxn modelId="{DA5EB220-BA99-4279-A4A2-9D0FD68B6812}" type="presParOf" srcId="{9357F00D-C8F6-4EC7-88ED-B1978D7378F9}" destId="{A8696752-AF5F-4D23-8700-18602BD50CB4}" srcOrd="2" destOrd="0" presId="urn:microsoft.com/office/officeart/2018/2/layout/IconLabelList"/>
    <dgm:cxn modelId="{D7566732-9EC6-4CBF-B841-5692719D95B8}" type="presParOf" srcId="{FB3C4A74-3708-40C0-8839-1044E2EA3919}" destId="{E3DD2894-F12C-4011-AFA1-5DD43584B381}" srcOrd="5" destOrd="0" presId="urn:microsoft.com/office/officeart/2018/2/layout/IconLabelList"/>
    <dgm:cxn modelId="{B5EFF38E-6B35-449C-922F-92E85DC46756}" type="presParOf" srcId="{FB3C4A74-3708-40C0-8839-1044E2EA3919}" destId="{1D9BC178-E72B-4614-9F32-005F3E8DF7A2}" srcOrd="6" destOrd="0" presId="urn:microsoft.com/office/officeart/2018/2/layout/IconLabelList"/>
    <dgm:cxn modelId="{D062FE3D-065E-4F36-AC54-155BA3B59ADB}" type="presParOf" srcId="{1D9BC178-E72B-4614-9F32-005F3E8DF7A2}" destId="{FEE867CB-F9F9-46E1-B81D-FD95834B7F4B}" srcOrd="0" destOrd="0" presId="urn:microsoft.com/office/officeart/2018/2/layout/IconLabelList"/>
    <dgm:cxn modelId="{DF41F6B5-DE6D-402A-8CB0-816AD389D972}" type="presParOf" srcId="{1D9BC178-E72B-4614-9F32-005F3E8DF7A2}" destId="{D2EFE3D3-B49C-45D9-9F79-7A58FE37D91B}" srcOrd="1" destOrd="0" presId="urn:microsoft.com/office/officeart/2018/2/layout/IconLabelList"/>
    <dgm:cxn modelId="{47E279E3-69D2-46B4-8B3B-9561E2F5E131}" type="presParOf" srcId="{1D9BC178-E72B-4614-9F32-005F3E8DF7A2}" destId="{CEF54DA7-0573-4310-BA57-98F7D75360B8}" srcOrd="2" destOrd="0" presId="urn:microsoft.com/office/officeart/2018/2/layout/IconLabelList"/>
    <dgm:cxn modelId="{8FAFC23C-4FD3-4668-82BE-C7FB2D7B54FB}" type="presParOf" srcId="{FB3C4A74-3708-40C0-8839-1044E2EA3919}" destId="{BF0A2551-089E-46E4-A6E8-FAF56233A1A5}" srcOrd="7" destOrd="0" presId="urn:microsoft.com/office/officeart/2018/2/layout/IconLabelList"/>
    <dgm:cxn modelId="{B30CC95C-19A1-40B5-BB51-B2D692A3689A}" type="presParOf" srcId="{FB3C4A74-3708-40C0-8839-1044E2EA3919}" destId="{2194D76D-4297-4CF7-8D08-05881FE96F15}" srcOrd="8" destOrd="0" presId="urn:microsoft.com/office/officeart/2018/2/layout/IconLabelList"/>
    <dgm:cxn modelId="{B7F1CA76-AD69-4215-9C71-C320A3AC6207}" type="presParOf" srcId="{2194D76D-4297-4CF7-8D08-05881FE96F15}" destId="{E89EB368-2BD1-40C5-85BE-765D7149EB7E}" srcOrd="0" destOrd="0" presId="urn:microsoft.com/office/officeart/2018/2/layout/IconLabelList"/>
    <dgm:cxn modelId="{CC1F75D7-9E25-4D13-99B5-E68D7B02B299}" type="presParOf" srcId="{2194D76D-4297-4CF7-8D08-05881FE96F15}" destId="{53D6961F-1EBB-4F94-AB44-0DF0E03197C0}" srcOrd="1" destOrd="0" presId="urn:microsoft.com/office/officeart/2018/2/layout/IconLabelList"/>
    <dgm:cxn modelId="{6986615C-DC1A-445A-95A5-45061B1E6CE3}" type="presParOf" srcId="{2194D76D-4297-4CF7-8D08-05881FE96F15}" destId="{B0F802D0-A49C-472F-986A-1B3328D21B57}" srcOrd="2" destOrd="0" presId="urn:microsoft.com/office/officeart/2018/2/layout/IconLabelList"/>
    <dgm:cxn modelId="{08BCB424-4685-446E-8C8D-6C035C2FA03F}" type="presParOf" srcId="{FB3C4A74-3708-40C0-8839-1044E2EA3919}" destId="{B091FB39-CEDE-4B11-99CC-6524DA01EE92}" srcOrd="9" destOrd="0" presId="urn:microsoft.com/office/officeart/2018/2/layout/IconLabelList"/>
    <dgm:cxn modelId="{DFB88F4E-7DF4-460E-B567-CD46967CAE9C}" type="presParOf" srcId="{FB3C4A74-3708-40C0-8839-1044E2EA3919}" destId="{370AF9A9-AB3B-4ECA-90A3-A327F64CF93F}" srcOrd="10" destOrd="0" presId="urn:microsoft.com/office/officeart/2018/2/layout/IconLabelList"/>
    <dgm:cxn modelId="{C1C541D3-7175-416A-81EE-CA4B8403E6B2}" type="presParOf" srcId="{370AF9A9-AB3B-4ECA-90A3-A327F64CF93F}" destId="{19683FF2-EB74-4A32-83D1-039B63970023}" srcOrd="0" destOrd="0" presId="urn:microsoft.com/office/officeart/2018/2/layout/IconLabelList"/>
    <dgm:cxn modelId="{86977C83-BD40-48BB-84B0-3423FF6E4152}" type="presParOf" srcId="{370AF9A9-AB3B-4ECA-90A3-A327F64CF93F}" destId="{AB2B7A63-BE91-4270-A912-74F8F56C06B0}" srcOrd="1" destOrd="0" presId="urn:microsoft.com/office/officeart/2018/2/layout/IconLabelList"/>
    <dgm:cxn modelId="{083A22FB-6BBA-4CB2-8A79-80EAF91799FD}" type="presParOf" srcId="{370AF9A9-AB3B-4ECA-90A3-A327F64CF93F}" destId="{C005D122-F96C-49FB-B075-097EE71B8DE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7DFC9-A950-409A-8E50-9FAB959AED06}">
      <dsp:nvSpPr>
        <dsp:cNvPr id="0" name=""/>
        <dsp:cNvSpPr/>
      </dsp:nvSpPr>
      <dsp:spPr>
        <a:xfrm>
          <a:off x="64896" y="760928"/>
          <a:ext cx="981825" cy="9818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23D0D-D7AD-41C3-975C-CCB0144BD37B}">
      <dsp:nvSpPr>
        <dsp:cNvPr id="0" name=""/>
        <dsp:cNvSpPr/>
      </dsp:nvSpPr>
      <dsp:spPr>
        <a:xfrm>
          <a:off x="271079" y="967111"/>
          <a:ext cx="569459" cy="569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7EDAED-5722-4FAC-94A0-69266DBE1170}">
      <dsp:nvSpPr>
        <dsp:cNvPr id="0" name=""/>
        <dsp:cNvSpPr/>
      </dsp:nvSpPr>
      <dsp:spPr>
        <a:xfrm>
          <a:off x="1257113" y="760928"/>
          <a:ext cx="2314304" cy="98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0" kern="1200" dirty="0" err="1"/>
            <a:t>WellnessWave</a:t>
          </a:r>
          <a:r>
            <a:rPr lang="en-US" sz="1500" kern="1200" dirty="0"/>
            <a:t> is a health application integrating technology with personal wellness.</a:t>
          </a:r>
        </a:p>
      </dsp:txBody>
      <dsp:txXfrm>
        <a:off x="1257113" y="760928"/>
        <a:ext cx="2314304" cy="981825"/>
      </dsp:txXfrm>
    </dsp:sp>
    <dsp:sp modelId="{775E00C9-7A89-40FF-9FCF-68E24036A840}">
      <dsp:nvSpPr>
        <dsp:cNvPr id="0" name=""/>
        <dsp:cNvSpPr/>
      </dsp:nvSpPr>
      <dsp:spPr>
        <a:xfrm>
          <a:off x="3974667" y="760928"/>
          <a:ext cx="981825" cy="9818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89A4E-7054-4A3C-91B3-D2689D53F40B}">
      <dsp:nvSpPr>
        <dsp:cNvPr id="0" name=""/>
        <dsp:cNvSpPr/>
      </dsp:nvSpPr>
      <dsp:spPr>
        <a:xfrm>
          <a:off x="4180850" y="967111"/>
          <a:ext cx="569459" cy="569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792583-F2F3-4020-9651-289DF255E1A2}">
      <dsp:nvSpPr>
        <dsp:cNvPr id="0" name=""/>
        <dsp:cNvSpPr/>
      </dsp:nvSpPr>
      <dsp:spPr>
        <a:xfrm>
          <a:off x="5166884" y="760928"/>
          <a:ext cx="2314304" cy="98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Tailored for individuals seeking a personalized approach to health management.</a:t>
          </a:r>
        </a:p>
      </dsp:txBody>
      <dsp:txXfrm>
        <a:off x="5166884" y="760928"/>
        <a:ext cx="2314304" cy="981825"/>
      </dsp:txXfrm>
    </dsp:sp>
    <dsp:sp modelId="{72C77C6F-A3A4-4422-9CE6-22804DDA8907}">
      <dsp:nvSpPr>
        <dsp:cNvPr id="0" name=""/>
        <dsp:cNvSpPr/>
      </dsp:nvSpPr>
      <dsp:spPr>
        <a:xfrm>
          <a:off x="64896" y="2893431"/>
          <a:ext cx="981825" cy="9818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52E0B-E722-491D-95E0-6E8883D4874C}">
      <dsp:nvSpPr>
        <dsp:cNvPr id="0" name=""/>
        <dsp:cNvSpPr/>
      </dsp:nvSpPr>
      <dsp:spPr>
        <a:xfrm>
          <a:off x="271079" y="3099614"/>
          <a:ext cx="569459" cy="5694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3EF44-859D-4659-A102-AC84B47B99B7}">
      <dsp:nvSpPr>
        <dsp:cNvPr id="0" name=""/>
        <dsp:cNvSpPr/>
      </dsp:nvSpPr>
      <dsp:spPr>
        <a:xfrm>
          <a:off x="1257113" y="2893431"/>
          <a:ext cx="2314304" cy="98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Brings together various health and wellness dimensions in a user-friendly platform.</a:t>
          </a:r>
        </a:p>
      </dsp:txBody>
      <dsp:txXfrm>
        <a:off x="1257113" y="2893431"/>
        <a:ext cx="2314304" cy="981825"/>
      </dsp:txXfrm>
    </dsp:sp>
    <dsp:sp modelId="{EA1F0247-E39E-4F78-AEF0-359B85F56E88}">
      <dsp:nvSpPr>
        <dsp:cNvPr id="0" name=""/>
        <dsp:cNvSpPr/>
      </dsp:nvSpPr>
      <dsp:spPr>
        <a:xfrm>
          <a:off x="3974667" y="2893431"/>
          <a:ext cx="981825" cy="9818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FBE7E-BE56-4C62-9673-378C5607F22F}">
      <dsp:nvSpPr>
        <dsp:cNvPr id="0" name=""/>
        <dsp:cNvSpPr/>
      </dsp:nvSpPr>
      <dsp:spPr>
        <a:xfrm>
          <a:off x="4180850" y="3099614"/>
          <a:ext cx="569459" cy="5694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229599-FD4E-4D0D-88C4-BCF18BE58F7E}">
      <dsp:nvSpPr>
        <dsp:cNvPr id="0" name=""/>
        <dsp:cNvSpPr/>
      </dsp:nvSpPr>
      <dsp:spPr>
        <a:xfrm>
          <a:off x="5166884" y="2893431"/>
          <a:ext cx="2314304" cy="98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Utilizes advanced data analysis to provide targeted health insights.</a:t>
          </a:r>
        </a:p>
      </dsp:txBody>
      <dsp:txXfrm>
        <a:off x="5166884" y="2893431"/>
        <a:ext cx="2314304" cy="981825"/>
      </dsp:txXfrm>
    </dsp:sp>
    <dsp:sp modelId="{F2E2E9E9-2320-4C0F-BB97-A4EFCF94326B}">
      <dsp:nvSpPr>
        <dsp:cNvPr id="0" name=""/>
        <dsp:cNvSpPr/>
      </dsp:nvSpPr>
      <dsp:spPr>
        <a:xfrm>
          <a:off x="64896" y="5025934"/>
          <a:ext cx="981825" cy="98182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1012D-A0B6-44D2-A6D8-9103AEAE80A5}">
      <dsp:nvSpPr>
        <dsp:cNvPr id="0" name=""/>
        <dsp:cNvSpPr/>
      </dsp:nvSpPr>
      <dsp:spPr>
        <a:xfrm>
          <a:off x="271079" y="5232118"/>
          <a:ext cx="569459" cy="5694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3E7FB-ED50-4825-994B-4703C125968C}">
      <dsp:nvSpPr>
        <dsp:cNvPr id="0" name=""/>
        <dsp:cNvSpPr/>
      </dsp:nvSpPr>
      <dsp:spPr>
        <a:xfrm>
          <a:off x="1257113" y="5025934"/>
          <a:ext cx="2314304" cy="98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dirty="0"/>
            <a:t>Designed to be a comprehensive solution for everyday health and fitness needs.</a:t>
          </a:r>
        </a:p>
      </dsp:txBody>
      <dsp:txXfrm>
        <a:off x="1257113" y="5025934"/>
        <a:ext cx="2314304" cy="981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6A885F-1BD4-467F-A319-C362DC4E8ADC}">
      <dsp:nvSpPr>
        <dsp:cNvPr id="0" name=""/>
        <dsp:cNvSpPr/>
      </dsp:nvSpPr>
      <dsp:spPr>
        <a:xfrm>
          <a:off x="0" y="666"/>
          <a:ext cx="7452360" cy="1559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55423-06E5-4D74-9C30-23EC029B7381}">
      <dsp:nvSpPr>
        <dsp:cNvPr id="0" name=""/>
        <dsp:cNvSpPr/>
      </dsp:nvSpPr>
      <dsp:spPr>
        <a:xfrm>
          <a:off x="471759" y="351561"/>
          <a:ext cx="857744" cy="8577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E09228-944E-4CFE-8EE5-A1BFAF3B7152}">
      <dsp:nvSpPr>
        <dsp:cNvPr id="0" name=""/>
        <dsp:cNvSpPr/>
      </dsp:nvSpPr>
      <dsp:spPr>
        <a:xfrm>
          <a:off x="1801263" y="666"/>
          <a:ext cx="5651096" cy="155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051" tIns="165051" rIns="165051" bIns="165051" numCol="1" spcCol="1270" anchor="ctr" anchorCtr="0">
          <a:noAutofit/>
        </a:bodyPr>
        <a:lstStyle/>
        <a:p>
          <a:pPr marL="0" lvl="0" indent="0" algn="l" defTabSz="889000">
            <a:lnSpc>
              <a:spcPct val="100000"/>
            </a:lnSpc>
            <a:spcBef>
              <a:spcPct val="0"/>
            </a:spcBef>
            <a:spcAft>
              <a:spcPct val="35000"/>
            </a:spcAft>
            <a:buNone/>
          </a:pPr>
          <a:r>
            <a:rPr lang="en-US" sz="2000" b="1" kern="1200" dirty="0"/>
            <a:t>2NF Confirmation</a:t>
          </a:r>
          <a:r>
            <a:rPr lang="en-US" sz="2000" kern="1200" dirty="0"/>
            <a:t>: All tables are confirmed to have single-column primary keys, establishing 2NF.</a:t>
          </a:r>
        </a:p>
      </dsp:txBody>
      <dsp:txXfrm>
        <a:off x="1801263" y="666"/>
        <a:ext cx="5651096" cy="1559535"/>
      </dsp:txXfrm>
    </dsp:sp>
    <dsp:sp modelId="{B4082D22-FC65-45A7-A670-7FB0C9F48BFC}">
      <dsp:nvSpPr>
        <dsp:cNvPr id="0" name=""/>
        <dsp:cNvSpPr/>
      </dsp:nvSpPr>
      <dsp:spPr>
        <a:xfrm>
          <a:off x="0" y="1950085"/>
          <a:ext cx="7452360" cy="1559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620F4-1B56-4831-ADC1-AE193BFFAB43}">
      <dsp:nvSpPr>
        <dsp:cNvPr id="0" name=""/>
        <dsp:cNvSpPr/>
      </dsp:nvSpPr>
      <dsp:spPr>
        <a:xfrm>
          <a:off x="471759" y="2300980"/>
          <a:ext cx="857744" cy="8577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74F955-B862-4DEC-8C9F-DDD3F8C277EC}">
      <dsp:nvSpPr>
        <dsp:cNvPr id="0" name=""/>
        <dsp:cNvSpPr/>
      </dsp:nvSpPr>
      <dsp:spPr>
        <a:xfrm>
          <a:off x="1801263" y="1950085"/>
          <a:ext cx="5651096" cy="155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051" tIns="165051" rIns="165051" bIns="165051" numCol="1" spcCol="1270" anchor="ctr" anchorCtr="0">
          <a:noAutofit/>
        </a:bodyPr>
        <a:lstStyle/>
        <a:p>
          <a:pPr marL="0" lvl="0" indent="0" algn="l" defTabSz="889000">
            <a:lnSpc>
              <a:spcPct val="100000"/>
            </a:lnSpc>
            <a:spcBef>
              <a:spcPct val="0"/>
            </a:spcBef>
            <a:spcAft>
              <a:spcPct val="35000"/>
            </a:spcAft>
            <a:buNone/>
          </a:pPr>
          <a:r>
            <a:rPr lang="en-US" sz="2000" b="1" kern="1200" dirty="0"/>
            <a:t>Transition to 3NF</a:t>
          </a:r>
          <a:r>
            <a:rPr lang="en-US" sz="2000" kern="1200" dirty="0"/>
            <a:t>: Initiated removal of transitive dependencies to ensure no non-key attribute depends on another non-key attribute.</a:t>
          </a:r>
        </a:p>
      </dsp:txBody>
      <dsp:txXfrm>
        <a:off x="1801263" y="1950085"/>
        <a:ext cx="5651096" cy="1559535"/>
      </dsp:txXfrm>
    </dsp:sp>
    <dsp:sp modelId="{DBA89CCE-53D3-4215-A743-AA2698E8D70B}">
      <dsp:nvSpPr>
        <dsp:cNvPr id="0" name=""/>
        <dsp:cNvSpPr/>
      </dsp:nvSpPr>
      <dsp:spPr>
        <a:xfrm>
          <a:off x="0" y="3899504"/>
          <a:ext cx="7452360" cy="15595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8085A-F03D-42FA-B354-9251B815A3A6}">
      <dsp:nvSpPr>
        <dsp:cNvPr id="0" name=""/>
        <dsp:cNvSpPr/>
      </dsp:nvSpPr>
      <dsp:spPr>
        <a:xfrm>
          <a:off x="471759" y="4250399"/>
          <a:ext cx="857744" cy="8577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58D70B-0B04-43A1-BCBB-E2AF9734C351}">
      <dsp:nvSpPr>
        <dsp:cNvPr id="0" name=""/>
        <dsp:cNvSpPr/>
      </dsp:nvSpPr>
      <dsp:spPr>
        <a:xfrm>
          <a:off x="1801263" y="3899504"/>
          <a:ext cx="5651096" cy="1559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051" tIns="165051" rIns="165051" bIns="165051" numCol="1" spcCol="1270" anchor="ctr" anchorCtr="0">
          <a:noAutofit/>
        </a:bodyPr>
        <a:lstStyle/>
        <a:p>
          <a:pPr marL="0" lvl="0" indent="0" algn="l" defTabSz="889000">
            <a:lnSpc>
              <a:spcPct val="100000"/>
            </a:lnSpc>
            <a:spcBef>
              <a:spcPct val="0"/>
            </a:spcBef>
            <a:spcAft>
              <a:spcPct val="35000"/>
            </a:spcAft>
            <a:buNone/>
          </a:pPr>
          <a:r>
            <a:rPr lang="en-US" sz="2000" b="1" kern="1200" dirty="0"/>
            <a:t>Strategy</a:t>
          </a:r>
          <a:r>
            <a:rPr lang="en-US" sz="2000" kern="1200" dirty="0"/>
            <a:t>: Created new tables to eliminate transitive dependencies, enhancing data integrity and reducing redundancy.</a:t>
          </a:r>
        </a:p>
      </dsp:txBody>
      <dsp:txXfrm>
        <a:off x="1801263" y="3899504"/>
        <a:ext cx="5651096" cy="1559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DFDEF-5662-414B-A479-16BC251FE916}">
      <dsp:nvSpPr>
        <dsp:cNvPr id="0" name=""/>
        <dsp:cNvSpPr/>
      </dsp:nvSpPr>
      <dsp:spPr>
        <a:xfrm>
          <a:off x="0" y="2199"/>
          <a:ext cx="6005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112BC-4548-459A-B3D7-B0C7DB91A24F}">
      <dsp:nvSpPr>
        <dsp:cNvPr id="0" name=""/>
        <dsp:cNvSpPr/>
      </dsp:nvSpPr>
      <dsp:spPr>
        <a:xfrm>
          <a:off x="0" y="2199"/>
          <a:ext cx="6005426" cy="149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User Contact Separation</a:t>
          </a:r>
          <a:r>
            <a:rPr lang="en-US" sz="2300" kern="1200"/>
            <a:t>: Created User_Contact table to store emails. Populated from User_T table and removed Email column.</a:t>
          </a:r>
        </a:p>
      </dsp:txBody>
      <dsp:txXfrm>
        <a:off x="0" y="2199"/>
        <a:ext cx="6005426" cy="1499960"/>
      </dsp:txXfrm>
    </dsp:sp>
    <dsp:sp modelId="{05FAD309-A70F-4391-9EFE-2C8CF048AA36}">
      <dsp:nvSpPr>
        <dsp:cNvPr id="0" name=""/>
        <dsp:cNvSpPr/>
      </dsp:nvSpPr>
      <dsp:spPr>
        <a:xfrm>
          <a:off x="0" y="1502160"/>
          <a:ext cx="6005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3632CB-3D08-4B89-BE72-3383F2FEAC0F}">
      <dsp:nvSpPr>
        <dsp:cNvPr id="0" name=""/>
        <dsp:cNvSpPr/>
      </dsp:nvSpPr>
      <dsp:spPr>
        <a:xfrm>
          <a:off x="0" y="1502160"/>
          <a:ext cx="6005426" cy="149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Meal Plan Refinement</a:t>
          </a:r>
          <a:r>
            <a:rPr lang="en-US" sz="2300" kern="1200"/>
            <a:t>: Established Meal_Plan_Details table for plan descriptions. Extracted details from Meal_Plan and refined the original structure.</a:t>
          </a:r>
        </a:p>
      </dsp:txBody>
      <dsp:txXfrm>
        <a:off x="0" y="1502160"/>
        <a:ext cx="6005426" cy="1499960"/>
      </dsp:txXfrm>
    </dsp:sp>
    <dsp:sp modelId="{E6A02C63-14E6-41BE-BB3B-4634FA0D647E}">
      <dsp:nvSpPr>
        <dsp:cNvPr id="0" name=""/>
        <dsp:cNvSpPr/>
      </dsp:nvSpPr>
      <dsp:spPr>
        <a:xfrm>
          <a:off x="0" y="3002120"/>
          <a:ext cx="60054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038CE9-5D71-4240-A987-54BC4FEF94F3}">
      <dsp:nvSpPr>
        <dsp:cNvPr id="0" name=""/>
        <dsp:cNvSpPr/>
      </dsp:nvSpPr>
      <dsp:spPr>
        <a:xfrm>
          <a:off x="0" y="3002120"/>
          <a:ext cx="6005426" cy="1499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Integrity Maintenance</a:t>
          </a:r>
          <a:r>
            <a:rPr lang="en-US" sz="2300" kern="1200"/>
            <a:t>: Ensured foreign keys maintain referential integrity post-normalization.</a:t>
          </a:r>
        </a:p>
      </dsp:txBody>
      <dsp:txXfrm>
        <a:off x="0" y="3002120"/>
        <a:ext cx="6005426" cy="14999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3E5F3-832A-40B2-95F6-5F13A0957FA1}">
      <dsp:nvSpPr>
        <dsp:cNvPr id="0" name=""/>
        <dsp:cNvSpPr/>
      </dsp:nvSpPr>
      <dsp:spPr>
        <a:xfrm>
          <a:off x="721009" y="426537"/>
          <a:ext cx="1077827" cy="1077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098215-C964-45A9-BE04-48D54F8EF34D}">
      <dsp:nvSpPr>
        <dsp:cNvPr id="0" name=""/>
        <dsp:cNvSpPr/>
      </dsp:nvSpPr>
      <dsp:spPr>
        <a:xfrm>
          <a:off x="62337" y="1891468"/>
          <a:ext cx="239517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b="1" kern="1200" dirty="0"/>
            <a:t>Complex Data Relationships</a:t>
          </a:r>
          <a:r>
            <a:rPr lang="en-US" sz="1100" kern="1200" dirty="0"/>
            <a:t>:</a:t>
          </a:r>
          <a:br>
            <a:rPr lang="en-US" sz="1100" kern="1200" dirty="0">
              <a:solidFill>
                <a:srgbClr val="010000"/>
              </a:solidFill>
              <a:latin typeface="Calibri Light" panose="020F0302020204030204"/>
            </a:rPr>
          </a:br>
          <a:r>
            <a:rPr lang="en-US" sz="1100" kern="1200" dirty="0"/>
            <a:t>Navigating and implementing complex relationships between various entities such as users, health data, and wellness advice to ensure seamless data integrity and accessibility.</a:t>
          </a:r>
        </a:p>
      </dsp:txBody>
      <dsp:txXfrm>
        <a:off x="62337" y="1891468"/>
        <a:ext cx="2395171" cy="1035000"/>
      </dsp:txXfrm>
    </dsp:sp>
    <dsp:sp modelId="{7AC07FB4-6683-4807-A53D-31CB9813868C}">
      <dsp:nvSpPr>
        <dsp:cNvPr id="0" name=""/>
        <dsp:cNvSpPr/>
      </dsp:nvSpPr>
      <dsp:spPr>
        <a:xfrm>
          <a:off x="3535336" y="426537"/>
          <a:ext cx="1077827" cy="1077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34CCD7-93D6-43C9-95C4-F2D709BDCA28}">
      <dsp:nvSpPr>
        <dsp:cNvPr id="0" name=""/>
        <dsp:cNvSpPr/>
      </dsp:nvSpPr>
      <dsp:spPr>
        <a:xfrm>
          <a:off x="2876664" y="1891468"/>
          <a:ext cx="239517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b="1" kern="1200" dirty="0"/>
            <a:t>Data Privacy Concerns</a:t>
          </a:r>
          <a:r>
            <a:rPr lang="en-US" sz="1100" kern="1200" dirty="0"/>
            <a:t>: </a:t>
          </a:r>
          <a:br>
            <a:rPr lang="en-US" sz="1100" kern="1200" dirty="0">
              <a:solidFill>
                <a:srgbClr val="010000"/>
              </a:solidFill>
              <a:latin typeface="Calibri Light" panose="020F0302020204030204"/>
            </a:rPr>
          </a:br>
          <a:r>
            <a:rPr lang="en-US" sz="1100" kern="1200" dirty="0"/>
            <a:t>Addressing the critical need for securing sensitive health information while adhering to data protection regulations and ensuring user confidentiality.</a:t>
          </a:r>
        </a:p>
      </dsp:txBody>
      <dsp:txXfrm>
        <a:off x="2876664" y="1891468"/>
        <a:ext cx="2395171" cy="1035000"/>
      </dsp:txXfrm>
    </dsp:sp>
    <dsp:sp modelId="{A3A54F1E-EE5B-431F-A95A-13331DE3FFE7}">
      <dsp:nvSpPr>
        <dsp:cNvPr id="0" name=""/>
        <dsp:cNvSpPr/>
      </dsp:nvSpPr>
      <dsp:spPr>
        <a:xfrm>
          <a:off x="6349663" y="426537"/>
          <a:ext cx="1077827" cy="1077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696752-AF5F-4D23-8700-18602BD50CB4}">
      <dsp:nvSpPr>
        <dsp:cNvPr id="0" name=""/>
        <dsp:cNvSpPr/>
      </dsp:nvSpPr>
      <dsp:spPr>
        <a:xfrm>
          <a:off x="5690991" y="1891468"/>
          <a:ext cx="239517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b="1" kern="1200" dirty="0"/>
            <a:t>User Experience Optimization</a:t>
          </a:r>
          <a:r>
            <a:rPr lang="en-US" sz="1100" kern="1200" dirty="0"/>
            <a:t>:</a:t>
          </a:r>
          <a:br>
            <a:rPr lang="en-US" sz="1100" kern="1200" dirty="0">
              <a:solidFill>
                <a:srgbClr val="010000"/>
              </a:solidFill>
              <a:latin typeface="Calibri Light" panose="020F0302020204030204"/>
            </a:rPr>
          </a:br>
          <a:r>
            <a:rPr lang="en-US" sz="1100" kern="1200" dirty="0"/>
            <a:t>Striking a balance between a comprehensive feature set and maintaining an intuitive and user-friendly interface.</a:t>
          </a:r>
        </a:p>
      </dsp:txBody>
      <dsp:txXfrm>
        <a:off x="5690991" y="1891468"/>
        <a:ext cx="2395171" cy="1035000"/>
      </dsp:txXfrm>
    </dsp:sp>
    <dsp:sp modelId="{FEE867CB-F9F9-46E1-B81D-FD95834B7F4B}">
      <dsp:nvSpPr>
        <dsp:cNvPr id="0" name=""/>
        <dsp:cNvSpPr/>
      </dsp:nvSpPr>
      <dsp:spPr>
        <a:xfrm>
          <a:off x="721009" y="3525261"/>
          <a:ext cx="1077827" cy="10778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F54DA7-0573-4310-BA57-98F7D75360B8}">
      <dsp:nvSpPr>
        <dsp:cNvPr id="0" name=""/>
        <dsp:cNvSpPr/>
      </dsp:nvSpPr>
      <dsp:spPr>
        <a:xfrm>
          <a:off x="62337" y="4990192"/>
          <a:ext cx="239517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b="1" kern="1200" dirty="0"/>
            <a:t>Scalability and Performance</a:t>
          </a:r>
          <a:r>
            <a:rPr lang="en-US" sz="1100" kern="1200" dirty="0"/>
            <a:t>:</a:t>
          </a:r>
          <a:br>
            <a:rPr lang="en-US" sz="1100" kern="1200" dirty="0">
              <a:latin typeface="Calibri Light" panose="020F0302020204030204"/>
            </a:rPr>
          </a:br>
          <a:r>
            <a:rPr lang="en-US" sz="1100" kern="1200" dirty="0"/>
            <a:t>Ensuring the database could handle an expanding user base and increasing data volume without performance degradation.</a:t>
          </a:r>
        </a:p>
      </dsp:txBody>
      <dsp:txXfrm>
        <a:off x="62337" y="4990192"/>
        <a:ext cx="2395171" cy="1035000"/>
      </dsp:txXfrm>
    </dsp:sp>
    <dsp:sp modelId="{E89EB368-2BD1-40C5-85BE-765D7149EB7E}">
      <dsp:nvSpPr>
        <dsp:cNvPr id="0" name=""/>
        <dsp:cNvSpPr/>
      </dsp:nvSpPr>
      <dsp:spPr>
        <a:xfrm>
          <a:off x="3535336" y="3525261"/>
          <a:ext cx="1077827" cy="10778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F802D0-A49C-472F-986A-1B3328D21B57}">
      <dsp:nvSpPr>
        <dsp:cNvPr id="0" name=""/>
        <dsp:cNvSpPr/>
      </dsp:nvSpPr>
      <dsp:spPr>
        <a:xfrm>
          <a:off x="2876664" y="4990192"/>
          <a:ext cx="239517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b="1" kern="1200" dirty="0"/>
            <a:t>Integrating Diverse Data Types</a:t>
          </a:r>
          <a:r>
            <a:rPr lang="en-US" sz="1100" kern="1200" dirty="0"/>
            <a:t>: </a:t>
          </a:r>
          <a:br>
            <a:rPr lang="en-US" sz="1100" kern="1200" dirty="0">
              <a:latin typeface="Calibri Light" panose="020F0302020204030204"/>
            </a:rPr>
          </a:br>
          <a:r>
            <a:rPr lang="en-US" sz="1100" kern="1200" dirty="0"/>
            <a:t>Managing a variety of data inputs, from numerical health metrics to textual meal plans, requiring flexible database schema design.</a:t>
          </a:r>
        </a:p>
      </dsp:txBody>
      <dsp:txXfrm>
        <a:off x="2876664" y="4990192"/>
        <a:ext cx="2395171" cy="1035000"/>
      </dsp:txXfrm>
    </dsp:sp>
    <dsp:sp modelId="{19683FF2-EB74-4A32-83D1-039B63970023}">
      <dsp:nvSpPr>
        <dsp:cNvPr id="0" name=""/>
        <dsp:cNvSpPr/>
      </dsp:nvSpPr>
      <dsp:spPr>
        <a:xfrm>
          <a:off x="6349663" y="3525261"/>
          <a:ext cx="1077827" cy="10778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5D122-F96C-49FB-B075-097EE71B8DE2}">
      <dsp:nvSpPr>
        <dsp:cNvPr id="0" name=""/>
        <dsp:cNvSpPr/>
      </dsp:nvSpPr>
      <dsp:spPr>
        <a:xfrm>
          <a:off x="5690991" y="4990192"/>
          <a:ext cx="2395171"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US" sz="1100" b="1" kern="1200" dirty="0"/>
            <a:t>Adapting to New Requirements</a:t>
          </a:r>
          <a:r>
            <a:rPr lang="en-US" sz="1100" kern="1200" dirty="0"/>
            <a:t>: </a:t>
          </a:r>
          <a:br>
            <a:rPr lang="en-US" sz="1100" kern="1200" dirty="0">
              <a:solidFill>
                <a:srgbClr val="010000"/>
              </a:solidFill>
              <a:latin typeface="Calibri Light" panose="020F0302020204030204"/>
            </a:rPr>
          </a:br>
          <a:r>
            <a:rPr lang="en-US" sz="1100" kern="1200" dirty="0"/>
            <a:t>Responding to evolving project requirements and feedback, necessitating iterative redesign and updates to the database structure.</a:t>
          </a:r>
        </a:p>
      </dsp:txBody>
      <dsp:txXfrm>
        <a:off x="5690991" y="4990192"/>
        <a:ext cx="2395171"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wooden blocks with letters on them and a plant on the side&#10;&#10;Description automatically generated">
            <a:extLst>
              <a:ext uri="{FF2B5EF4-FFF2-40B4-BE49-F238E27FC236}">
                <a16:creationId xmlns:a16="http://schemas.microsoft.com/office/drawing/2014/main" id="{6892436A-6978-061A-F37E-4FD2DB5E658F}"/>
              </a:ext>
            </a:extLst>
          </p:cNvPr>
          <p:cNvPicPr>
            <a:picLocks noChangeAspect="1"/>
          </p:cNvPicPr>
          <p:nvPr/>
        </p:nvPicPr>
        <p:blipFill rotWithShape="1">
          <a:blip r:embed="rId2"/>
          <a:srcRect t="8236" r="1" b="1"/>
          <a:stretch/>
        </p:blipFill>
        <p:spPr>
          <a:xfrm>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86645" y="3420"/>
            <a:ext cx="1929288" cy="1549607"/>
          </a:xfrm>
          <a:prstGeom prst="rect">
            <a:avLst/>
          </a:prstGeom>
        </p:spPr>
      </p:pic>
      <p:sp>
        <p:nvSpPr>
          <p:cNvPr id="6" name="TextBox 5">
            <a:extLst>
              <a:ext uri="{FF2B5EF4-FFF2-40B4-BE49-F238E27FC236}">
                <a16:creationId xmlns:a16="http://schemas.microsoft.com/office/drawing/2014/main" id="{9EE31372-21BE-CFED-C111-74F8DB65783E}"/>
              </a:ext>
            </a:extLst>
          </p:cNvPr>
          <p:cNvSpPr txBox="1"/>
          <p:nvPr/>
        </p:nvSpPr>
        <p:spPr>
          <a:xfrm>
            <a:off x="7963242" y="96108"/>
            <a:ext cx="3885514"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accent6">
                    <a:lumMod val="50000"/>
                  </a:schemeClr>
                </a:solidFill>
                <a:cs typeface="Calibri"/>
              </a:rPr>
              <a:t>Manasi H. Patil</a:t>
            </a:r>
            <a:endParaRPr lang="en-US" sz="1600" dirty="0">
              <a:solidFill>
                <a:schemeClr val="accent6">
                  <a:lumMod val="75000"/>
                </a:schemeClr>
              </a:solidFill>
              <a:cs typeface="Calibri"/>
            </a:endParaRPr>
          </a:p>
          <a:p>
            <a:pPr marL="285750" indent="-285750">
              <a:buFont typeface="Arial"/>
              <a:buChar char="•"/>
            </a:pPr>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8F2A25E-CF63-F6EA-5577-F58E62D5D9AB}"/>
              </a:ext>
            </a:extLst>
          </p:cNvPr>
          <p:cNvSpPr txBox="1"/>
          <p:nvPr/>
        </p:nvSpPr>
        <p:spPr>
          <a:xfrm>
            <a:off x="2118723" y="365125"/>
            <a:ext cx="9235076" cy="9302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accent6">
                    <a:lumMod val="50000"/>
                  </a:schemeClr>
                </a:solidFill>
                <a:latin typeface="+mj-lt"/>
                <a:ea typeface="+mj-ea"/>
                <a:cs typeface="+mj-cs"/>
              </a:rPr>
              <a:t>Users with High Interaction Frequency</a:t>
            </a:r>
            <a:endParaRPr lang="en-US" sz="4400" b="1" kern="1200" dirty="0">
              <a:solidFill>
                <a:schemeClr val="accent6">
                  <a:lumMod val="50000"/>
                </a:schemeClr>
              </a:solidFill>
              <a:latin typeface="+mj-lt"/>
              <a:ea typeface="Calibri Light"/>
              <a:cs typeface="Calibri Light"/>
            </a:endParaRPr>
          </a:p>
        </p:txBody>
      </p:sp>
      <p:pic>
        <p:nvPicPr>
          <p:cNvPr id="6" name="Picture 5" descr="A screenshot of a computer&#10;&#10;Description automatically generated">
            <a:extLst>
              <a:ext uri="{FF2B5EF4-FFF2-40B4-BE49-F238E27FC236}">
                <a16:creationId xmlns:a16="http://schemas.microsoft.com/office/drawing/2014/main" id="{CED2CA52-33BA-B6B8-FF84-A2EA1F825DE1}"/>
              </a:ext>
            </a:extLst>
          </p:cNvPr>
          <p:cNvPicPr>
            <a:picLocks noChangeAspect="1"/>
          </p:cNvPicPr>
          <p:nvPr/>
        </p:nvPicPr>
        <p:blipFill>
          <a:blip r:embed="rId2"/>
          <a:stretch>
            <a:fillRect/>
          </a:stretch>
        </p:blipFill>
        <p:spPr>
          <a:xfrm>
            <a:off x="176202" y="3140794"/>
            <a:ext cx="6243288" cy="3294070"/>
          </a:xfrm>
          <a:prstGeom prst="rect">
            <a:avLst/>
          </a:prstGeom>
        </p:spPr>
      </p:pic>
      <p:sp>
        <p:nvSpPr>
          <p:cNvPr id="5" name="TextBox 4">
            <a:extLst>
              <a:ext uri="{FF2B5EF4-FFF2-40B4-BE49-F238E27FC236}">
                <a16:creationId xmlns:a16="http://schemas.microsoft.com/office/drawing/2014/main" id="{92FB38B2-95A0-9B0B-9F6D-F613F2DC0805}"/>
              </a:ext>
            </a:extLst>
          </p:cNvPr>
          <p:cNvSpPr txBox="1"/>
          <p:nvPr/>
        </p:nvSpPr>
        <p:spPr>
          <a:xfrm>
            <a:off x="6360043" y="1653247"/>
            <a:ext cx="5712624" cy="34454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342900" indent="-228600">
              <a:lnSpc>
                <a:spcPct val="90000"/>
              </a:lnSpc>
              <a:spcAft>
                <a:spcPts val="600"/>
              </a:spcAft>
              <a:buFont typeface="Arial" panose="020B0604020202020204" pitchFamily="34" charset="0"/>
              <a:buChar char="•"/>
            </a:pPr>
            <a:r>
              <a:rPr lang="en-US" sz="2000" dirty="0"/>
              <a:t>We identified users who are highly active in the Health Buddy program, potentially indicating a strong commitment to their health and wellness journey.</a:t>
            </a:r>
            <a:br>
              <a:rPr lang="en-US" sz="2000" dirty="0"/>
            </a:br>
            <a:endParaRPr lang="en-US" sz="2000" dirty="0">
              <a:ea typeface="Calibri"/>
              <a:cs typeface="Calibri"/>
            </a:endParaRPr>
          </a:p>
          <a:p>
            <a:pPr marL="342900" indent="-228600">
              <a:lnSpc>
                <a:spcPct val="90000"/>
              </a:lnSpc>
              <a:spcAft>
                <a:spcPts val="600"/>
              </a:spcAft>
              <a:buFont typeface="Arial" panose="020B0604020202020204" pitchFamily="34" charset="0"/>
              <a:buChar char="•"/>
            </a:pPr>
            <a:r>
              <a:rPr lang="en-US" sz="2000" dirty="0"/>
              <a:t>INNER JOINs, between three tables: </a:t>
            </a:r>
            <a:r>
              <a:rPr lang="en-US" sz="2000" dirty="0" err="1"/>
              <a:t>Health_Buddy</a:t>
            </a:r>
            <a:br>
              <a:rPr lang="en-US" sz="2000" dirty="0">
                <a:ea typeface="Calibri"/>
                <a:cs typeface="Calibri"/>
              </a:rPr>
            </a:br>
            <a:r>
              <a:rPr lang="en-US" sz="2000" dirty="0" err="1"/>
              <a:t>User_T</a:t>
            </a:r>
            <a:br>
              <a:rPr lang="en-US" sz="2000" dirty="0"/>
            </a:br>
            <a:r>
              <a:rPr lang="en-US" sz="2000" dirty="0" err="1"/>
              <a:t>User_T</a:t>
            </a:r>
            <a:endParaRPr lang="en-US" sz="2000" dirty="0" err="1">
              <a:ea typeface="Calibri"/>
              <a:cs typeface="Calibri"/>
            </a:endParaRPr>
          </a:p>
          <a:p>
            <a:pPr indent="-228600">
              <a:lnSpc>
                <a:spcPct val="90000"/>
              </a:lnSpc>
              <a:spcAft>
                <a:spcPts val="600"/>
              </a:spcAft>
              <a:buFont typeface="Arial" panose="020B0604020202020204" pitchFamily="34" charset="0"/>
              <a:buChar char="•"/>
            </a:pPr>
            <a:endParaRPr lang="en-US" sz="2000"/>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525275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D0923BAA-7AF6-6614-C89D-DEE8464BD7DC}"/>
              </a:ext>
            </a:extLst>
          </p:cNvPr>
          <p:cNvSpPr txBox="1"/>
          <p:nvPr/>
        </p:nvSpPr>
        <p:spPr>
          <a:xfrm>
            <a:off x="838200" y="3905833"/>
            <a:ext cx="4215063" cy="23987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accent6">
                    <a:lumMod val="50000"/>
                  </a:schemeClr>
                </a:solidFill>
                <a:latin typeface="+mj-lt"/>
                <a:ea typeface="+mj-ea"/>
                <a:cs typeface="+mj-cs"/>
              </a:rPr>
              <a:t>Health Data by Age Group</a:t>
            </a:r>
            <a:endParaRPr lang="en-US" sz="4400" b="1" kern="1200">
              <a:solidFill>
                <a:schemeClr val="accent6">
                  <a:lumMod val="50000"/>
                </a:schemeClr>
              </a:solidFill>
              <a:latin typeface="+mj-lt"/>
              <a:ea typeface="Calibri Light"/>
              <a:cs typeface="Calibri Light"/>
            </a:endParaRPr>
          </a:p>
        </p:txBody>
      </p:sp>
      <p:pic>
        <p:nvPicPr>
          <p:cNvPr id="6" name="Picture 5" descr="A screenshot of a graph&#10;&#10;Description automatically generated">
            <a:extLst>
              <a:ext uri="{FF2B5EF4-FFF2-40B4-BE49-F238E27FC236}">
                <a16:creationId xmlns:a16="http://schemas.microsoft.com/office/drawing/2014/main" id="{8C95F30E-B977-FAFC-C199-5032F568AE1F}"/>
              </a:ext>
            </a:extLst>
          </p:cNvPr>
          <p:cNvPicPr>
            <a:picLocks noChangeAspect="1"/>
          </p:cNvPicPr>
          <p:nvPr/>
        </p:nvPicPr>
        <p:blipFill>
          <a:blip r:embed="rId2"/>
          <a:stretch>
            <a:fillRect/>
          </a:stretch>
        </p:blipFill>
        <p:spPr>
          <a:xfrm>
            <a:off x="1764514" y="553454"/>
            <a:ext cx="8664140" cy="2469279"/>
          </a:xfrm>
          <a:prstGeom prst="rect">
            <a:avLst/>
          </a:prstGeom>
          <a:ln w="12700">
            <a:solidFill>
              <a:schemeClr val="tx1"/>
            </a:solidFill>
          </a:ln>
        </p:spPr>
      </p:pic>
      <p:sp>
        <p:nvSpPr>
          <p:cNvPr id="3" name="TextBox 2">
            <a:extLst>
              <a:ext uri="{FF2B5EF4-FFF2-40B4-BE49-F238E27FC236}">
                <a16:creationId xmlns:a16="http://schemas.microsoft.com/office/drawing/2014/main" id="{EB365C3D-7825-5670-30CE-716231C354DD}"/>
              </a:ext>
            </a:extLst>
          </p:cNvPr>
          <p:cNvSpPr txBox="1"/>
          <p:nvPr/>
        </p:nvSpPr>
        <p:spPr>
          <a:xfrm>
            <a:off x="5630779" y="3884452"/>
            <a:ext cx="5723021" cy="239871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700"/>
              <a:t>We designed a query to give a summarized view of health data categorized by different age groups. It is particularly useful for understanding health trends across different age demographics.</a:t>
            </a:r>
            <a:br>
              <a:rPr lang="en-US" sz="1700"/>
            </a:br>
            <a:endParaRPr lang="en-US" sz="1700"/>
          </a:p>
          <a:p>
            <a:pPr marL="285750" indent="-228600">
              <a:lnSpc>
                <a:spcPct val="90000"/>
              </a:lnSpc>
              <a:spcAft>
                <a:spcPts val="600"/>
              </a:spcAft>
              <a:buFont typeface="Arial" panose="020B0604020202020204" pitchFamily="34" charset="0"/>
              <a:buChar char="•"/>
            </a:pPr>
            <a:r>
              <a:rPr lang="en-US" sz="1700"/>
              <a:t>Categorized users into age groups ('20s', '30s', or '40+')</a:t>
            </a:r>
            <a:br>
              <a:rPr lang="en-US" sz="1700"/>
            </a:br>
            <a:endParaRPr lang="en-US" sz="1700"/>
          </a:p>
          <a:p>
            <a:pPr marL="285750" indent="-228600">
              <a:lnSpc>
                <a:spcPct val="90000"/>
              </a:lnSpc>
              <a:spcAft>
                <a:spcPts val="600"/>
              </a:spcAft>
              <a:buFont typeface="Arial" panose="020B0604020202020204" pitchFamily="34" charset="0"/>
              <a:buChar char="•"/>
            </a:pPr>
            <a:r>
              <a:rPr lang="en-US" sz="1700"/>
              <a:t>Calculated the average weight, heart rate, and steps count for each age group</a:t>
            </a: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87133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1FA8CB6-1499-2CF7-0F29-F1E40B22E005}"/>
              </a:ext>
            </a:extLst>
          </p:cNvPr>
          <p:cNvSpPr txBox="1"/>
          <p:nvPr/>
        </p:nvSpPr>
        <p:spPr>
          <a:xfrm>
            <a:off x="5381625" y="609600"/>
            <a:ext cx="5816361" cy="13308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accent6">
                    <a:lumMod val="50000"/>
                  </a:schemeClr>
                </a:solidFill>
                <a:latin typeface="+mj-lt"/>
                <a:ea typeface="+mj-ea"/>
                <a:cs typeface="+mj-cs"/>
              </a:rPr>
              <a:t>Most Popular Meal Plan</a:t>
            </a:r>
            <a:endParaRPr lang="en-US" sz="4400" b="1" kern="1200" dirty="0">
              <a:solidFill>
                <a:schemeClr val="accent6">
                  <a:lumMod val="50000"/>
                </a:schemeClr>
              </a:solidFill>
              <a:latin typeface="+mj-lt"/>
              <a:ea typeface="Calibri Light"/>
              <a:cs typeface="Calibri Light"/>
            </a:endParaRPr>
          </a:p>
        </p:txBody>
      </p:sp>
      <p:sp>
        <p:nvSpPr>
          <p:cNvPr id="12" name="Freeform: Shape 11">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E5C7AA36-E9FA-C966-F1FA-FA1129F369BB}"/>
              </a:ext>
            </a:extLst>
          </p:cNvPr>
          <p:cNvPicPr>
            <a:picLocks noChangeAspect="1"/>
          </p:cNvPicPr>
          <p:nvPr/>
        </p:nvPicPr>
        <p:blipFill>
          <a:blip r:embed="rId2"/>
          <a:stretch>
            <a:fillRect/>
          </a:stretch>
        </p:blipFill>
        <p:spPr>
          <a:xfrm>
            <a:off x="235069" y="2492718"/>
            <a:ext cx="5258339" cy="2642836"/>
          </a:xfrm>
          <a:prstGeom prst="rect">
            <a:avLst/>
          </a:prstGeom>
          <a:ln>
            <a:solidFill>
              <a:schemeClr val="tx1"/>
            </a:solidFill>
          </a:ln>
        </p:spPr>
      </p:pic>
      <p:sp>
        <p:nvSpPr>
          <p:cNvPr id="3" name="TextBox 2">
            <a:extLst>
              <a:ext uri="{FF2B5EF4-FFF2-40B4-BE49-F238E27FC236}">
                <a16:creationId xmlns:a16="http://schemas.microsoft.com/office/drawing/2014/main" id="{9E119622-2C66-1A58-7E3B-D62771B7BFCF}"/>
              </a:ext>
            </a:extLst>
          </p:cNvPr>
          <p:cNvSpPr txBox="1"/>
          <p:nvPr/>
        </p:nvSpPr>
        <p:spPr>
          <a:xfrm>
            <a:off x="6158002" y="2179724"/>
            <a:ext cx="5399418" cy="39229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t>We found the most popular types of meal plans among users based on their dietary restrictions. This could help in tailoring more focused nutritional advice or meal plans in future.</a:t>
            </a:r>
            <a:br>
              <a:rPr lang="en-US" sz="2000"/>
            </a:br>
            <a:endParaRPr lang="en-US" sz="2000"/>
          </a:p>
          <a:p>
            <a:pPr marL="285750" indent="-228600">
              <a:lnSpc>
                <a:spcPct val="90000"/>
              </a:lnSpc>
              <a:spcAft>
                <a:spcPts val="600"/>
              </a:spcAft>
              <a:buFont typeface="Arial" panose="020B0604020202020204" pitchFamily="34" charset="0"/>
              <a:buChar char="•"/>
            </a:pPr>
            <a:r>
              <a:rPr lang="en-US" sz="2000"/>
              <a:t>Counted the number of users for each unique dietary restriction.</a:t>
            </a:r>
            <a:br>
              <a:rPr lang="en-US" sz="2000"/>
            </a:br>
            <a:endParaRPr lang="en-US" sz="2000"/>
          </a:p>
          <a:p>
            <a:pPr marL="285750" indent="-228600">
              <a:lnSpc>
                <a:spcPct val="90000"/>
              </a:lnSpc>
              <a:spcAft>
                <a:spcPts val="600"/>
              </a:spcAft>
              <a:buFont typeface="Arial" panose="020B0604020202020204" pitchFamily="34" charset="0"/>
              <a:buChar char="•"/>
            </a:pPr>
            <a:r>
              <a:rPr lang="en-US" sz="2000"/>
              <a:t>Sorted the results in descending order, showing the most common dietary restrictions first.</a:t>
            </a:r>
          </a:p>
          <a:p>
            <a:pPr indent="-228600">
              <a:lnSpc>
                <a:spcPct val="90000"/>
              </a:lnSpc>
              <a:spcAft>
                <a:spcPts val="600"/>
              </a:spcAft>
              <a:buFont typeface="Arial" panose="020B0604020202020204" pitchFamily="34" charset="0"/>
              <a:buChar char="•"/>
            </a:pPr>
            <a:endParaRPr lang="en-US" sz="2000"/>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10104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EE46A38-EA88-B237-167E-74BA3D613AF9}"/>
              </a:ext>
            </a:extLst>
          </p:cNvPr>
          <p:cNvSpPr txBox="1"/>
          <p:nvPr/>
        </p:nvSpPr>
        <p:spPr>
          <a:xfrm>
            <a:off x="5526156" y="365125"/>
            <a:ext cx="6345227" cy="111713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3700" b="1" kern="1200" dirty="0">
                <a:solidFill>
                  <a:schemeClr val="accent6">
                    <a:lumMod val="50000"/>
                  </a:schemeClr>
                </a:solidFill>
                <a:latin typeface="+mj-lt"/>
                <a:ea typeface="+mj-ea"/>
                <a:cs typeface="+mj-cs"/>
              </a:rPr>
              <a:t>Correlation Between Age and Wellness Activity Participation</a:t>
            </a:r>
            <a:endParaRPr lang="en-US" sz="3700" b="1" kern="1200" dirty="0">
              <a:solidFill>
                <a:schemeClr val="accent6">
                  <a:lumMod val="50000"/>
                </a:schemeClr>
              </a:solidFill>
              <a:latin typeface="+mj-lt"/>
              <a:ea typeface="Calibri Light"/>
              <a:cs typeface="Calibri Light"/>
            </a:endParaRPr>
          </a:p>
        </p:txBody>
      </p:sp>
      <p:pic>
        <p:nvPicPr>
          <p:cNvPr id="5" name="Picture 4" descr="A screenshot of a computer&#10;&#10;Description automatically generated">
            <a:extLst>
              <a:ext uri="{FF2B5EF4-FFF2-40B4-BE49-F238E27FC236}">
                <a16:creationId xmlns:a16="http://schemas.microsoft.com/office/drawing/2014/main" id="{4E0A27BD-A040-BCF4-8464-8434628A2997}"/>
              </a:ext>
            </a:extLst>
          </p:cNvPr>
          <p:cNvPicPr>
            <a:picLocks noChangeAspect="1"/>
          </p:cNvPicPr>
          <p:nvPr/>
        </p:nvPicPr>
        <p:blipFill>
          <a:blip r:embed="rId2"/>
          <a:stretch>
            <a:fillRect/>
          </a:stretch>
        </p:blipFill>
        <p:spPr>
          <a:xfrm>
            <a:off x="479925" y="1438675"/>
            <a:ext cx="4550349" cy="4599217"/>
          </a:xfrm>
          <a:prstGeom prst="rect">
            <a:avLst/>
          </a:prstGeom>
        </p:spPr>
      </p:pic>
      <p:sp>
        <p:nvSpPr>
          <p:cNvPr id="3" name="TextBox 2">
            <a:extLst>
              <a:ext uri="{FF2B5EF4-FFF2-40B4-BE49-F238E27FC236}">
                <a16:creationId xmlns:a16="http://schemas.microsoft.com/office/drawing/2014/main" id="{C83F2314-D4E4-4BD7-DE80-74556CB94D4E}"/>
              </a:ext>
            </a:extLst>
          </p:cNvPr>
          <p:cNvSpPr txBox="1"/>
          <p:nvPr/>
        </p:nvSpPr>
        <p:spPr>
          <a:xfrm>
            <a:off x="5526156" y="2055813"/>
            <a:ext cx="5827644" cy="412114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a:t>We investigated the relationship between age and participation in various wellness activities, such as exercise routines and wellness advice categories. Understanding this correlation can help tailor wellness programs more effectively to different age groups.</a:t>
            </a:r>
          </a:p>
          <a:p>
            <a:pPr marL="285750" indent="-228600">
              <a:lnSpc>
                <a:spcPct val="90000"/>
              </a:lnSpc>
              <a:spcAft>
                <a:spcPts val="600"/>
              </a:spcAft>
              <a:buFont typeface="Arial" panose="020B0604020202020204" pitchFamily="34" charset="0"/>
              <a:buChar char="•"/>
            </a:pPr>
            <a:endParaRPr lang="en-US" sz="1900"/>
          </a:p>
          <a:p>
            <a:pPr marL="285750" indent="-228600">
              <a:lnSpc>
                <a:spcPct val="90000"/>
              </a:lnSpc>
              <a:spcAft>
                <a:spcPts val="600"/>
              </a:spcAft>
              <a:buFont typeface="Arial" panose="020B0604020202020204" pitchFamily="34" charset="0"/>
              <a:buChar char="•"/>
            </a:pPr>
            <a:r>
              <a:rPr lang="en-US" sz="1900"/>
              <a:t>Query counts how many exercise routines and wellness advice records are associated with users of each age in the User_T table.</a:t>
            </a:r>
          </a:p>
          <a:p>
            <a:pPr marL="285750" indent="-228600">
              <a:lnSpc>
                <a:spcPct val="90000"/>
              </a:lnSpc>
              <a:spcAft>
                <a:spcPts val="600"/>
              </a:spcAft>
              <a:buFont typeface="Arial" panose="020B0604020202020204" pitchFamily="34" charset="0"/>
              <a:buChar char="•"/>
            </a:pPr>
            <a:endParaRPr lang="en-US" sz="1900"/>
          </a:p>
          <a:p>
            <a:pPr marL="285750" indent="-228600">
              <a:lnSpc>
                <a:spcPct val="90000"/>
              </a:lnSpc>
              <a:spcAft>
                <a:spcPts val="600"/>
              </a:spcAft>
              <a:buFont typeface="Arial" panose="020B0604020202020204" pitchFamily="34" charset="0"/>
              <a:buChar char="•"/>
            </a:pPr>
            <a:r>
              <a:rPr lang="en-US" sz="1900"/>
              <a:t>Used left joins to ensure all users are included, even if they don't have related records in the joined tables, and groups the results by age.</a:t>
            </a: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262660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9ECBDA-51E6-4484-8F25-E777102F7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6749" y="720952"/>
            <a:ext cx="6959544" cy="5545704"/>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7287603-9026-7DF7-3068-52F069D4B171}"/>
              </a:ext>
            </a:extLst>
          </p:cNvPr>
          <p:cNvSpPr txBox="1"/>
          <p:nvPr/>
        </p:nvSpPr>
        <p:spPr>
          <a:xfrm>
            <a:off x="6602688" y="264332"/>
            <a:ext cx="4711687" cy="145942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100" b="1" kern="1200" dirty="0">
                <a:solidFill>
                  <a:schemeClr val="accent6">
                    <a:lumMod val="50000"/>
                  </a:schemeClr>
                </a:solidFill>
                <a:latin typeface="Calibri"/>
                <a:ea typeface="Calibri"/>
                <a:cs typeface="Calibri"/>
              </a:rPr>
              <a:t>Health Data Trends Over Time</a:t>
            </a:r>
            <a:endParaRPr lang="en-US" sz="4100" b="1" kern="1200">
              <a:solidFill>
                <a:schemeClr val="accent6">
                  <a:lumMod val="50000"/>
                </a:schemeClr>
              </a:solidFill>
              <a:latin typeface="Calibri"/>
              <a:ea typeface="Calibri"/>
              <a:cs typeface="Calibri"/>
            </a:endParaRPr>
          </a:p>
        </p:txBody>
      </p:sp>
      <p:pic>
        <p:nvPicPr>
          <p:cNvPr id="5" name="Picture 4" descr="A screenshot of a data&#10;&#10;Description automatically generated">
            <a:extLst>
              <a:ext uri="{FF2B5EF4-FFF2-40B4-BE49-F238E27FC236}">
                <a16:creationId xmlns:a16="http://schemas.microsoft.com/office/drawing/2014/main" id="{E93DCC84-8964-D8DE-A150-0DD902636DAF}"/>
              </a:ext>
            </a:extLst>
          </p:cNvPr>
          <p:cNvPicPr>
            <a:picLocks noChangeAspect="1"/>
          </p:cNvPicPr>
          <p:nvPr/>
        </p:nvPicPr>
        <p:blipFill>
          <a:blip r:embed="rId2"/>
          <a:stretch>
            <a:fillRect/>
          </a:stretch>
        </p:blipFill>
        <p:spPr>
          <a:xfrm>
            <a:off x="322036" y="1087009"/>
            <a:ext cx="5238028" cy="5664288"/>
          </a:xfrm>
          <a:prstGeom prst="rect">
            <a:avLst/>
          </a:prstGeom>
        </p:spPr>
      </p:pic>
      <p:sp>
        <p:nvSpPr>
          <p:cNvPr id="3" name="TextBox 2">
            <a:extLst>
              <a:ext uri="{FF2B5EF4-FFF2-40B4-BE49-F238E27FC236}">
                <a16:creationId xmlns:a16="http://schemas.microsoft.com/office/drawing/2014/main" id="{5C23B7FB-42E0-AFF6-869A-83BDBE1AA1A6}"/>
              </a:ext>
            </a:extLst>
          </p:cNvPr>
          <p:cNvSpPr txBox="1"/>
          <p:nvPr/>
        </p:nvSpPr>
        <p:spPr>
          <a:xfrm>
            <a:off x="6243255" y="2308623"/>
            <a:ext cx="4797950" cy="351238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dirty="0"/>
              <a:t>We focused on observing the trends in health data (like weight, blood pressure, and heart rate) over time. </a:t>
            </a:r>
            <a:endParaRPr lang="en-US" sz="2000" dirty="0">
              <a:ea typeface="Calibri"/>
              <a:cs typeface="Calibri"/>
            </a:endParaRPr>
          </a:p>
          <a:p>
            <a:pPr marL="285750" indent="-228600">
              <a:lnSpc>
                <a:spcPct val="90000"/>
              </a:lnSpc>
              <a:spcAft>
                <a:spcPts val="600"/>
              </a:spcAft>
              <a:buFont typeface="Arial" panose="020B0604020202020204" pitchFamily="34" charset="0"/>
              <a:buChar char="•"/>
            </a:pPr>
            <a:endParaRPr lang="en-US" sz="2000" dirty="0">
              <a:ea typeface="Calibri"/>
              <a:cs typeface="Calibri"/>
            </a:endParaRPr>
          </a:p>
          <a:p>
            <a:pPr marL="285750" indent="-228600">
              <a:lnSpc>
                <a:spcPct val="90000"/>
              </a:lnSpc>
              <a:spcAft>
                <a:spcPts val="600"/>
              </a:spcAft>
              <a:buFont typeface="Arial" panose="020B0604020202020204" pitchFamily="34" charset="0"/>
              <a:buChar char="•"/>
            </a:pPr>
            <a:r>
              <a:rPr lang="en-US" sz="2000" dirty="0"/>
              <a:t>Calculated the average weight, heart rate, and steps count for each date on which health data was recorded.</a:t>
            </a:r>
            <a:endParaRPr lang="en-US" sz="2000" dirty="0">
              <a:ea typeface="Calibri"/>
              <a:cs typeface="Calibri"/>
            </a:endParaRPr>
          </a:p>
          <a:p>
            <a:pPr marL="285750" indent="-228600">
              <a:lnSpc>
                <a:spcPct val="90000"/>
              </a:lnSpc>
              <a:spcAft>
                <a:spcPts val="600"/>
              </a:spcAft>
              <a:buFont typeface="Arial" panose="020B0604020202020204" pitchFamily="34" charset="0"/>
              <a:buChar char="•"/>
            </a:pPr>
            <a:endParaRPr lang="en-US" sz="2000" dirty="0">
              <a:ea typeface="Calibri"/>
              <a:cs typeface="Calibri"/>
            </a:endParaRPr>
          </a:p>
          <a:p>
            <a:pPr marL="285750" indent="-228600">
              <a:lnSpc>
                <a:spcPct val="90000"/>
              </a:lnSpc>
              <a:spcAft>
                <a:spcPts val="600"/>
              </a:spcAft>
              <a:buFont typeface="Arial" panose="020B0604020202020204" pitchFamily="34" charset="0"/>
              <a:buChar char="•"/>
            </a:pPr>
            <a:r>
              <a:rPr lang="en-US" sz="2000" dirty="0"/>
              <a:t>Grouped and ordered the results by the date the data was recorded.</a:t>
            </a:r>
            <a:endParaRPr lang="en-US" sz="2000" dirty="0">
              <a:ea typeface="Calibri"/>
              <a:cs typeface="Calibri"/>
            </a:endParaRPr>
          </a:p>
          <a:p>
            <a:pPr marL="285750" indent="-228600">
              <a:lnSpc>
                <a:spcPct val="90000"/>
              </a:lnSpc>
              <a:spcAft>
                <a:spcPts val="600"/>
              </a:spcAft>
              <a:buFont typeface="Arial" panose="020B0604020202020204" pitchFamily="34" charset="0"/>
              <a:buChar char="•"/>
            </a:pPr>
            <a:endParaRPr lang="en-US" sz="2000" dirty="0">
              <a:ea typeface="Calibri"/>
              <a:cs typeface="Calibri"/>
            </a:endParaRP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266884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extBox 1">
            <a:extLst>
              <a:ext uri="{FF2B5EF4-FFF2-40B4-BE49-F238E27FC236}">
                <a16:creationId xmlns:a16="http://schemas.microsoft.com/office/drawing/2014/main" id="{E02B617D-2D08-F5B4-824C-85015976FF64}"/>
              </a:ext>
            </a:extLst>
          </p:cNvPr>
          <p:cNvSpPr txBox="1"/>
          <p:nvPr/>
        </p:nvSpPr>
        <p:spPr>
          <a:xfrm>
            <a:off x="866953" y="2352330"/>
            <a:ext cx="2629621" cy="200956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accent6">
                    <a:lumMod val="50000"/>
                  </a:schemeClr>
                </a:solidFill>
                <a:latin typeface="Calibri"/>
                <a:ea typeface="+mj-ea"/>
                <a:cs typeface="Calibri"/>
              </a:rPr>
              <a:t>Summary</a:t>
            </a:r>
          </a:p>
        </p:txBody>
      </p:sp>
      <p:sp>
        <p:nvSpPr>
          <p:cNvPr id="3" name="TextBox 2">
            <a:extLst>
              <a:ext uri="{FF2B5EF4-FFF2-40B4-BE49-F238E27FC236}">
                <a16:creationId xmlns:a16="http://schemas.microsoft.com/office/drawing/2014/main" id="{689DF566-2F00-2234-325C-9C4CB2080DA6}"/>
              </a:ext>
            </a:extLst>
          </p:cNvPr>
          <p:cNvSpPr txBox="1"/>
          <p:nvPr/>
        </p:nvSpPr>
        <p:spPr>
          <a:xfrm>
            <a:off x="3795622" y="253239"/>
            <a:ext cx="8406442" cy="645935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900" b="1" dirty="0"/>
              <a:t>Comprehensive Database Design</a:t>
            </a:r>
            <a:r>
              <a:rPr lang="en-US" sz="1900" dirty="0"/>
              <a:t>: </a:t>
            </a:r>
            <a:br>
              <a:rPr lang="en-US" sz="1900" dirty="0"/>
            </a:br>
            <a:r>
              <a:rPr lang="en-US" sz="1900" dirty="0"/>
              <a:t>Developed a robust database to manage and analyze health and wellness data, ensuring data integrity and normalization.</a:t>
            </a:r>
            <a:br>
              <a:rPr lang="en-US" sz="1900" dirty="0"/>
            </a:br>
            <a:endParaRPr lang="en-US" sz="1900" dirty="0">
              <a:cs typeface="Calibri"/>
            </a:endParaRPr>
          </a:p>
          <a:p>
            <a:pPr marL="285750" indent="-228600">
              <a:lnSpc>
                <a:spcPct val="90000"/>
              </a:lnSpc>
              <a:spcAft>
                <a:spcPts val="600"/>
              </a:spcAft>
              <a:buFont typeface="Arial" panose="020B0604020202020204" pitchFamily="34" charset="0"/>
              <a:buChar char="•"/>
            </a:pPr>
            <a:r>
              <a:rPr lang="en-US" sz="1900" b="1" dirty="0"/>
              <a:t>Advanced Data Analysis</a:t>
            </a:r>
            <a:r>
              <a:rPr lang="en-US" sz="1900" dirty="0"/>
              <a:t>: </a:t>
            </a:r>
            <a:br>
              <a:rPr lang="en-US" sz="1900" dirty="0"/>
            </a:br>
            <a:r>
              <a:rPr lang="en-US" sz="1900" dirty="0"/>
              <a:t>Implemented complex SQL queries for deep insights into user health trends, interaction frequencies, and dietary preferences.</a:t>
            </a:r>
            <a:br>
              <a:rPr lang="en-US" sz="1900" dirty="0"/>
            </a:br>
            <a:endParaRPr lang="en-US" sz="1900" dirty="0">
              <a:cs typeface="Calibri"/>
            </a:endParaRPr>
          </a:p>
          <a:p>
            <a:pPr marL="285750" indent="-228600">
              <a:lnSpc>
                <a:spcPct val="90000"/>
              </a:lnSpc>
              <a:spcAft>
                <a:spcPts val="600"/>
              </a:spcAft>
              <a:buFont typeface="Arial" panose="020B0604020202020204" pitchFamily="34" charset="0"/>
              <a:buChar char="•"/>
            </a:pPr>
            <a:r>
              <a:rPr lang="en-US" sz="1900" b="1" dirty="0"/>
              <a:t>User-Centric Interface</a:t>
            </a:r>
            <a:r>
              <a:rPr lang="en-US" sz="1900" dirty="0"/>
              <a:t>: </a:t>
            </a:r>
            <a:br>
              <a:rPr lang="en-US" sz="1900" dirty="0"/>
            </a:br>
            <a:r>
              <a:rPr lang="en-US" sz="1900" dirty="0"/>
              <a:t>Focused on a user-friendly interface that provides personalized health insights, enhancing user engagement and experience.</a:t>
            </a:r>
            <a:br>
              <a:rPr lang="en-US" sz="1900" dirty="0"/>
            </a:br>
            <a:endParaRPr lang="en-US" sz="1900" dirty="0">
              <a:cs typeface="Calibri"/>
            </a:endParaRPr>
          </a:p>
          <a:p>
            <a:pPr marL="285750" indent="-228600">
              <a:lnSpc>
                <a:spcPct val="90000"/>
              </a:lnSpc>
              <a:spcAft>
                <a:spcPts val="600"/>
              </a:spcAft>
              <a:buFont typeface="Arial" panose="020B0604020202020204" pitchFamily="34" charset="0"/>
              <a:buChar char="•"/>
            </a:pPr>
            <a:r>
              <a:rPr lang="en-US" sz="1900" b="1" dirty="0"/>
              <a:t>Data Security Emphasis</a:t>
            </a:r>
            <a:r>
              <a:rPr lang="en-US" sz="1900" dirty="0"/>
              <a:t>: </a:t>
            </a:r>
            <a:br>
              <a:rPr lang="en-US" sz="1900" dirty="0"/>
            </a:br>
            <a:r>
              <a:rPr lang="en-US" sz="1900" dirty="0"/>
              <a:t>Prioritized the security and privacy of sensitive health information, aligning with industry standards and regulations.</a:t>
            </a:r>
            <a:br>
              <a:rPr lang="en-US" sz="1900" dirty="0"/>
            </a:br>
            <a:endParaRPr lang="en-US" sz="1900" dirty="0">
              <a:cs typeface="Calibri"/>
            </a:endParaRPr>
          </a:p>
          <a:p>
            <a:pPr marL="285750" indent="-228600">
              <a:lnSpc>
                <a:spcPct val="90000"/>
              </a:lnSpc>
              <a:spcAft>
                <a:spcPts val="600"/>
              </a:spcAft>
              <a:buFont typeface="Arial" panose="020B0604020202020204" pitchFamily="34" charset="0"/>
              <a:buChar char="•"/>
            </a:pPr>
            <a:r>
              <a:rPr lang="en-US" sz="1900" b="1" dirty="0"/>
              <a:t>Valuable Project Insights</a:t>
            </a:r>
            <a:r>
              <a:rPr lang="en-US" sz="1900" dirty="0"/>
              <a:t>: </a:t>
            </a:r>
            <a:br>
              <a:rPr lang="en-US" sz="1900" dirty="0"/>
            </a:br>
            <a:r>
              <a:rPr lang="en-US" sz="1900" dirty="0"/>
              <a:t>Gained key learnings in managing database scalability, user data relationships, and adapting to evolving project requirements.</a:t>
            </a:r>
            <a:endParaRPr lang="en-US" sz="1900" dirty="0">
              <a:cs typeface="Calibri"/>
            </a:endParaRPr>
          </a:p>
          <a:p>
            <a:pPr indent="-228600">
              <a:lnSpc>
                <a:spcPct val="90000"/>
              </a:lnSpc>
              <a:spcAft>
                <a:spcPts val="600"/>
              </a:spcAft>
              <a:buFont typeface="Arial" panose="020B0604020202020204" pitchFamily="34" charset="0"/>
              <a:buChar char="•"/>
            </a:pPr>
            <a:endParaRPr lang="en-US" sz="1900"/>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931037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useBgFill="1">
        <p:nvSpPr>
          <p:cNvPr id="23" name="Rectangle 2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829590"/>
            <a:ext cx="9240039" cy="51988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1ED9AF-6E84-D2AC-0F5A-542FD5BECFCA}"/>
              </a:ext>
            </a:extLst>
          </p:cNvPr>
          <p:cNvSpPr txBox="1"/>
          <p:nvPr/>
        </p:nvSpPr>
        <p:spPr>
          <a:xfrm>
            <a:off x="312118" y="2732844"/>
            <a:ext cx="3288979" cy="209298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685800">
              <a:lnSpc>
                <a:spcPct val="90000"/>
              </a:lnSpc>
              <a:spcBef>
                <a:spcPct val="0"/>
              </a:spcBef>
              <a:spcAft>
                <a:spcPts val="450"/>
              </a:spcAft>
            </a:pPr>
            <a:r>
              <a:rPr lang="en-US" sz="3900" b="1" kern="1200" dirty="0">
                <a:solidFill>
                  <a:schemeClr val="accent6">
                    <a:lumMod val="50000"/>
                  </a:schemeClr>
                </a:solidFill>
                <a:latin typeface="Calibri"/>
                <a:ea typeface="+mj-ea"/>
                <a:cs typeface="Calibri"/>
              </a:rPr>
              <a:t>Challenges Experienced</a:t>
            </a:r>
            <a:endParaRPr lang="en-US" sz="5200" b="1" kern="1200">
              <a:solidFill>
                <a:schemeClr val="accent6">
                  <a:lumMod val="50000"/>
                </a:schemeClr>
              </a:solidFill>
              <a:latin typeface="Calibri"/>
              <a:ea typeface="+mj-ea"/>
              <a:cs typeface="Calibri"/>
            </a:endParaRP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774549" y="910243"/>
            <a:ext cx="1056615" cy="846852"/>
          </a:xfrm>
          <a:prstGeom prst="rect">
            <a:avLst/>
          </a:prstGeom>
        </p:spPr>
      </p:pic>
      <p:graphicFrame>
        <p:nvGraphicFramePr>
          <p:cNvPr id="18" name="TextBox 4">
            <a:extLst>
              <a:ext uri="{FF2B5EF4-FFF2-40B4-BE49-F238E27FC236}">
                <a16:creationId xmlns:a16="http://schemas.microsoft.com/office/drawing/2014/main" id="{4F8F3531-8E56-F584-59DA-F7671AE047F4}"/>
              </a:ext>
            </a:extLst>
          </p:cNvPr>
          <p:cNvGraphicFramePr/>
          <p:nvPr>
            <p:extLst>
              <p:ext uri="{D42A27DB-BD31-4B8C-83A1-F6EECF244321}">
                <p14:modId xmlns:p14="http://schemas.microsoft.com/office/powerpoint/2010/main" val="1770248881"/>
              </p:ext>
            </p:extLst>
          </p:nvPr>
        </p:nvGraphicFramePr>
        <p:xfrm>
          <a:off x="3828723" y="408493"/>
          <a:ext cx="8148500" cy="6451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8739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8009B31-EE3C-4DCE-88F0-EA3FE2AB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82D9556-7EB0-4226-B5CF-E48584DA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17261" y="889461"/>
            <a:ext cx="3011208" cy="5138270"/>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36" name="TextBox 35">
            <a:extLst>
              <a:ext uri="{FF2B5EF4-FFF2-40B4-BE49-F238E27FC236}">
                <a16:creationId xmlns:a16="http://schemas.microsoft.com/office/drawing/2014/main" id="{345CD6F4-8A32-3F9C-0B81-64FF266B38A0}"/>
              </a:ext>
            </a:extLst>
          </p:cNvPr>
          <p:cNvSpPr txBox="1"/>
          <p:nvPr/>
        </p:nvSpPr>
        <p:spPr>
          <a:xfrm>
            <a:off x="8153400" y="2503565"/>
            <a:ext cx="3619499" cy="18508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accent6">
                    <a:lumMod val="50000"/>
                  </a:schemeClr>
                </a:solidFill>
                <a:latin typeface="Calibri"/>
                <a:ea typeface="Calibri"/>
                <a:cs typeface="Calibri"/>
              </a:rPr>
              <a:t>Lessons Learned</a:t>
            </a:r>
          </a:p>
        </p:txBody>
      </p:sp>
      <p:sp>
        <p:nvSpPr>
          <p:cNvPr id="35" name="TextBox 34">
            <a:extLst>
              <a:ext uri="{FF2B5EF4-FFF2-40B4-BE49-F238E27FC236}">
                <a16:creationId xmlns:a16="http://schemas.microsoft.com/office/drawing/2014/main" id="{21478B5B-C38A-6976-94BD-4AE54565416F}"/>
              </a:ext>
            </a:extLst>
          </p:cNvPr>
          <p:cNvSpPr txBox="1"/>
          <p:nvPr/>
        </p:nvSpPr>
        <p:spPr>
          <a:xfrm>
            <a:off x="363748" y="1430342"/>
            <a:ext cx="7035655" cy="474662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92500" lnSpcReduction="10000"/>
          </a:bodyPr>
          <a:lstStyle/>
          <a:p>
            <a:pPr marL="228600" indent="-228600">
              <a:lnSpc>
                <a:spcPct val="90000"/>
              </a:lnSpc>
              <a:spcAft>
                <a:spcPts val="600"/>
              </a:spcAft>
              <a:buFont typeface="Arial" panose="020B0604020202020204" pitchFamily="34" charset="0"/>
              <a:buChar char="•"/>
            </a:pPr>
            <a:r>
              <a:rPr lang="en-US" sz="2000" b="1" dirty="0"/>
              <a:t>Data Normalization is Crucial</a:t>
            </a:r>
            <a:r>
              <a:rPr lang="en-US" sz="2000" dirty="0"/>
              <a:t>: Mastered the importance of efficient database structure to maintain data integrity and reduce redundancy.</a:t>
            </a:r>
            <a:br>
              <a:rPr lang="en-US" sz="2000" dirty="0">
                <a:ea typeface="Calibri"/>
                <a:cs typeface="Calibri"/>
              </a:rPr>
            </a:br>
            <a:endParaRPr lang="en-US" sz="2000" dirty="0">
              <a:ea typeface="Calibri"/>
              <a:cs typeface="Calibri"/>
            </a:endParaRPr>
          </a:p>
          <a:p>
            <a:pPr marL="228600" indent="-228600">
              <a:lnSpc>
                <a:spcPct val="90000"/>
              </a:lnSpc>
              <a:spcAft>
                <a:spcPts val="600"/>
              </a:spcAft>
              <a:buFont typeface="Arial" panose="020B0604020202020204" pitchFamily="34" charset="0"/>
              <a:buChar char="•"/>
            </a:pPr>
            <a:r>
              <a:rPr lang="en-US" sz="2000" b="1" dirty="0"/>
              <a:t>User Experience is Key</a:t>
            </a:r>
            <a:r>
              <a:rPr lang="en-US" sz="2000" dirty="0"/>
              <a:t>: Learned to balance complex database functionalities with a user-friendly interface, emphasizing usability.</a:t>
            </a:r>
            <a:br>
              <a:rPr lang="en-US" sz="2000" dirty="0">
                <a:ea typeface="Calibri"/>
                <a:cs typeface="Calibri"/>
              </a:rPr>
            </a:br>
            <a:endParaRPr lang="en-US" sz="2000" dirty="0">
              <a:ea typeface="Calibri"/>
              <a:cs typeface="Calibri"/>
            </a:endParaRPr>
          </a:p>
          <a:p>
            <a:pPr marL="228600" indent="-228600">
              <a:lnSpc>
                <a:spcPct val="90000"/>
              </a:lnSpc>
              <a:spcAft>
                <a:spcPts val="600"/>
              </a:spcAft>
              <a:buFont typeface="Arial" panose="020B0604020202020204" pitchFamily="34" charset="0"/>
              <a:buChar char="•"/>
            </a:pPr>
            <a:r>
              <a:rPr lang="en-US" sz="2000" b="1" dirty="0"/>
              <a:t>Security and Privacy are Paramount</a:t>
            </a:r>
            <a:r>
              <a:rPr lang="en-US" sz="2000" dirty="0"/>
              <a:t>: Gained valuable insights into the necessity of robust data protection measures in handling sensitive health information.</a:t>
            </a:r>
            <a:br>
              <a:rPr lang="en-US" sz="2000" dirty="0"/>
            </a:br>
            <a:endParaRPr lang="en-US" sz="2000" dirty="0">
              <a:ea typeface="Calibri"/>
              <a:cs typeface="Calibri"/>
            </a:endParaRPr>
          </a:p>
          <a:p>
            <a:pPr marL="228600" indent="-228600">
              <a:lnSpc>
                <a:spcPct val="90000"/>
              </a:lnSpc>
              <a:spcAft>
                <a:spcPts val="600"/>
              </a:spcAft>
              <a:buFont typeface="Arial" panose="020B0604020202020204" pitchFamily="34" charset="0"/>
              <a:buChar char="•"/>
            </a:pPr>
            <a:r>
              <a:rPr lang="en-US" sz="2000" b="1" dirty="0"/>
              <a:t>Flexibility in Design</a:t>
            </a:r>
            <a:r>
              <a:rPr lang="en-US" sz="2000" dirty="0"/>
              <a:t>: Discovered the importance of an adaptable database design to accommodate evolving requirements and diverse data types.</a:t>
            </a:r>
            <a:br>
              <a:rPr lang="en-US" sz="2000" dirty="0"/>
            </a:br>
            <a:endParaRPr lang="en-US" sz="2000" dirty="0">
              <a:ea typeface="Calibri"/>
              <a:cs typeface="Calibri"/>
            </a:endParaRPr>
          </a:p>
          <a:p>
            <a:pPr marL="228600" indent="-228600">
              <a:lnSpc>
                <a:spcPct val="90000"/>
              </a:lnSpc>
              <a:spcAft>
                <a:spcPts val="600"/>
              </a:spcAft>
              <a:buFont typeface="Arial" panose="020B0604020202020204" pitchFamily="34" charset="0"/>
              <a:buChar char="•"/>
            </a:pPr>
            <a:r>
              <a:rPr lang="en-US" sz="2000" b="1" dirty="0"/>
              <a:t>Effective Communication and Collaboration</a:t>
            </a:r>
            <a:r>
              <a:rPr lang="en-US" sz="2000" dirty="0"/>
              <a:t>: Realized the significance of teamwork and clear communication among stakeholders for project success.</a:t>
            </a:r>
          </a:p>
          <a:p>
            <a:pPr marL="342900" indent="-228600">
              <a:lnSpc>
                <a:spcPct val="90000"/>
              </a:lnSpc>
              <a:spcAft>
                <a:spcPts val="600"/>
              </a:spcAft>
              <a:buFont typeface="Arial" panose="020B0604020202020204" pitchFamily="34" charset="0"/>
              <a:buChar char="•"/>
            </a:pPr>
            <a:endParaRPr lang="en-US" sz="2000"/>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172915" y="106393"/>
            <a:ext cx="1393829" cy="1117121"/>
          </a:xfrm>
          <a:prstGeom prst="rect">
            <a:avLst/>
          </a:prstGeom>
        </p:spPr>
      </p:pic>
      <p:sp>
        <p:nvSpPr>
          <p:cNvPr id="19" name="TextBox 18">
            <a:extLst>
              <a:ext uri="{FF2B5EF4-FFF2-40B4-BE49-F238E27FC236}">
                <a16:creationId xmlns:a16="http://schemas.microsoft.com/office/drawing/2014/main" id="{1F8C16F0-4BC4-8812-8118-6FA000843A18}"/>
              </a:ext>
            </a:extLst>
          </p:cNvPr>
          <p:cNvSpPr txBox="1"/>
          <p:nvPr/>
        </p:nvSpPr>
        <p:spPr>
          <a:xfrm>
            <a:off x="852577" y="557189"/>
            <a:ext cx="3561042" cy="556789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endParaRPr lang="en-US" sz="5200" b="1" kern="1200" dirty="0">
              <a:solidFill>
                <a:schemeClr val="tx1"/>
              </a:solidFill>
              <a:latin typeface="+mj-lt"/>
              <a:ea typeface="+mj-ea"/>
              <a:cs typeface="Calibri Light"/>
            </a:endParaRPr>
          </a:p>
        </p:txBody>
      </p:sp>
    </p:spTree>
    <p:extLst>
      <p:ext uri="{BB962C8B-B14F-4D97-AF65-F5344CB8AC3E}">
        <p14:creationId xmlns:p14="http://schemas.microsoft.com/office/powerpoint/2010/main" val="254704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C7E6D3C-FF5C-F65C-0B0B-B7C6DC6414D2}"/>
              </a:ext>
            </a:extLst>
          </p:cNvPr>
          <p:cNvSpPr txBox="1"/>
          <p:nvPr/>
        </p:nvSpPr>
        <p:spPr>
          <a:xfrm>
            <a:off x="535387" y="2248263"/>
            <a:ext cx="3768917" cy="16061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dirty="0">
                <a:solidFill>
                  <a:schemeClr val="accent6">
                    <a:lumMod val="50000"/>
                  </a:schemeClr>
                </a:solidFill>
                <a:latin typeface="Calibri"/>
                <a:ea typeface="+mj-ea"/>
                <a:cs typeface="Calibri"/>
              </a:rPr>
              <a:t>Thank You!</a:t>
            </a:r>
            <a:endParaRPr lang="en-US" sz="5400" b="1" kern="1200">
              <a:solidFill>
                <a:schemeClr val="accent6">
                  <a:lumMod val="50000"/>
                </a:schemeClr>
              </a:solidFill>
              <a:latin typeface="Calibri"/>
              <a:ea typeface="+mj-ea"/>
              <a:cs typeface="Calibri"/>
            </a:endParaRP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6499168" y="1279697"/>
            <a:ext cx="5356003" cy="4298605"/>
          </a:xfrm>
          <a:prstGeom prst="rect">
            <a:avLst/>
          </a:prstGeom>
        </p:spPr>
      </p:pic>
    </p:spTree>
    <p:extLst>
      <p:ext uri="{BB962C8B-B14F-4D97-AF65-F5344CB8AC3E}">
        <p14:creationId xmlns:p14="http://schemas.microsoft.com/office/powerpoint/2010/main" val="139297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3A8288-ADEE-29C1-A8AA-BCD59F33CBA2}"/>
              </a:ext>
            </a:extLst>
          </p:cNvPr>
          <p:cNvSpPr>
            <a:spLocks noGrp="1"/>
          </p:cNvSpPr>
          <p:nvPr>
            <p:ph type="title"/>
          </p:nvPr>
        </p:nvSpPr>
        <p:spPr>
          <a:xfrm>
            <a:off x="838201" y="643467"/>
            <a:ext cx="3888526" cy="808489"/>
          </a:xfrm>
        </p:spPr>
        <p:txBody>
          <a:bodyPr vert="horz" lIns="91440" tIns="45720" rIns="91440" bIns="45720" rtlCol="0" anchor="ctr">
            <a:normAutofit/>
          </a:bodyPr>
          <a:lstStyle/>
          <a:p>
            <a:r>
              <a:rPr lang="en-US" b="1" kern="1200" dirty="0">
                <a:solidFill>
                  <a:schemeClr val="accent6">
                    <a:lumMod val="50000"/>
                  </a:schemeClr>
                </a:solidFill>
                <a:latin typeface="Calibri"/>
                <a:cs typeface="Calibri"/>
              </a:rPr>
              <a:t>Content</a:t>
            </a:r>
            <a:endParaRPr lang="en-US" b="1" kern="1200">
              <a:solidFill>
                <a:schemeClr val="accent6">
                  <a:lumMod val="50000"/>
                </a:schemeClr>
              </a:solidFill>
              <a:latin typeface="Calibri"/>
              <a:cs typeface="Calibri"/>
            </a:endParaRPr>
          </a:p>
        </p:txBody>
      </p:sp>
      <p:sp>
        <p:nvSpPr>
          <p:cNvPr id="6" name="TextBox 5">
            <a:extLst>
              <a:ext uri="{FF2B5EF4-FFF2-40B4-BE49-F238E27FC236}">
                <a16:creationId xmlns:a16="http://schemas.microsoft.com/office/drawing/2014/main" id="{D3628A20-A347-1509-9AC5-E215D134CB33}"/>
              </a:ext>
            </a:extLst>
          </p:cNvPr>
          <p:cNvSpPr txBox="1"/>
          <p:nvPr/>
        </p:nvSpPr>
        <p:spPr>
          <a:xfrm>
            <a:off x="493145" y="1516325"/>
            <a:ext cx="5168112" cy="466063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514350" indent="-228600">
              <a:lnSpc>
                <a:spcPct val="90000"/>
              </a:lnSpc>
              <a:spcAft>
                <a:spcPts val="600"/>
              </a:spcAft>
              <a:buFont typeface="Arial" panose="020B0604020202020204" pitchFamily="34" charset="0"/>
              <a:buChar char="•"/>
            </a:pPr>
            <a:r>
              <a:rPr lang="en-US" dirty="0"/>
              <a:t>Introduction</a:t>
            </a:r>
            <a:endParaRPr lang="en-US" dirty="0">
              <a:cs typeface="Calibri"/>
            </a:endParaRPr>
          </a:p>
          <a:p>
            <a:pPr marL="514350" indent="-228600">
              <a:lnSpc>
                <a:spcPct val="90000"/>
              </a:lnSpc>
              <a:spcAft>
                <a:spcPts val="600"/>
              </a:spcAft>
              <a:buFont typeface="Arial" panose="020B0604020202020204" pitchFamily="34" charset="0"/>
              <a:buChar char="•"/>
            </a:pPr>
            <a:r>
              <a:rPr lang="en-US" dirty="0"/>
              <a:t>Mission Statement</a:t>
            </a:r>
            <a:endParaRPr lang="en-US" dirty="0">
              <a:cs typeface="Calibri"/>
            </a:endParaRPr>
          </a:p>
          <a:p>
            <a:pPr marL="514350" indent="-228600">
              <a:lnSpc>
                <a:spcPct val="90000"/>
              </a:lnSpc>
              <a:spcAft>
                <a:spcPts val="600"/>
              </a:spcAft>
              <a:buFont typeface="Arial" panose="020B0604020202020204" pitchFamily="34" charset="0"/>
              <a:buChar char="•"/>
            </a:pPr>
            <a:r>
              <a:rPr lang="en-US" dirty="0"/>
              <a:t>ER Diagram</a:t>
            </a:r>
            <a:endParaRPr lang="en-US" dirty="0">
              <a:cs typeface="Calibri"/>
            </a:endParaRPr>
          </a:p>
          <a:p>
            <a:pPr marL="514350" indent="-228600">
              <a:lnSpc>
                <a:spcPct val="90000"/>
              </a:lnSpc>
              <a:spcAft>
                <a:spcPts val="600"/>
              </a:spcAft>
              <a:buFont typeface="Arial" panose="020B0604020202020204" pitchFamily="34" charset="0"/>
              <a:buChar char="•"/>
            </a:pPr>
            <a:r>
              <a:rPr lang="en-US" dirty="0"/>
              <a:t>Data Volume</a:t>
            </a:r>
            <a:endParaRPr lang="en-US" dirty="0">
              <a:cs typeface="Calibri"/>
            </a:endParaRPr>
          </a:p>
          <a:p>
            <a:pPr marL="514350" indent="-228600">
              <a:lnSpc>
                <a:spcPct val="90000"/>
              </a:lnSpc>
              <a:spcAft>
                <a:spcPts val="600"/>
              </a:spcAft>
              <a:buFont typeface="Arial" panose="020B0604020202020204" pitchFamily="34" charset="0"/>
              <a:buChar char="•"/>
            </a:pPr>
            <a:r>
              <a:rPr lang="en-US" dirty="0"/>
              <a:t>Normalization</a:t>
            </a:r>
            <a:endParaRPr lang="en-US" dirty="0">
              <a:cs typeface="Calibri"/>
            </a:endParaRPr>
          </a:p>
          <a:p>
            <a:pPr marL="514350" indent="-228600">
              <a:lnSpc>
                <a:spcPct val="90000"/>
              </a:lnSpc>
              <a:spcAft>
                <a:spcPts val="600"/>
              </a:spcAft>
              <a:buFont typeface="Arial" panose="020B0604020202020204" pitchFamily="34" charset="0"/>
              <a:buChar char="•"/>
            </a:pPr>
            <a:r>
              <a:rPr lang="en-US" dirty="0"/>
              <a:t>Users with High Interaction Frequency</a:t>
            </a:r>
            <a:endParaRPr lang="en-US" dirty="0">
              <a:cs typeface="Calibri"/>
            </a:endParaRPr>
          </a:p>
          <a:p>
            <a:pPr marL="514350" indent="-228600">
              <a:lnSpc>
                <a:spcPct val="90000"/>
              </a:lnSpc>
              <a:spcAft>
                <a:spcPts val="600"/>
              </a:spcAft>
              <a:buFont typeface="Arial" panose="020B0604020202020204" pitchFamily="34" charset="0"/>
              <a:buChar char="•"/>
            </a:pPr>
            <a:r>
              <a:rPr lang="en-US" dirty="0"/>
              <a:t>Health Data by Age Group</a:t>
            </a:r>
            <a:endParaRPr lang="en-US" dirty="0">
              <a:cs typeface="Calibri"/>
            </a:endParaRPr>
          </a:p>
          <a:p>
            <a:pPr marL="514350" indent="-228600">
              <a:lnSpc>
                <a:spcPct val="90000"/>
              </a:lnSpc>
              <a:spcAft>
                <a:spcPts val="600"/>
              </a:spcAft>
              <a:buFont typeface="Arial" panose="020B0604020202020204" pitchFamily="34" charset="0"/>
              <a:buChar char="•"/>
            </a:pPr>
            <a:r>
              <a:rPr lang="en-US" dirty="0"/>
              <a:t>Most Popular Meal Plan</a:t>
            </a:r>
            <a:endParaRPr lang="en-US" dirty="0">
              <a:cs typeface="Calibri"/>
            </a:endParaRPr>
          </a:p>
          <a:p>
            <a:pPr marL="514350" indent="-228600">
              <a:lnSpc>
                <a:spcPct val="90000"/>
              </a:lnSpc>
              <a:spcAft>
                <a:spcPts val="600"/>
              </a:spcAft>
              <a:buFont typeface="Arial" panose="020B0604020202020204" pitchFamily="34" charset="0"/>
              <a:buChar char="•"/>
            </a:pPr>
            <a:r>
              <a:rPr lang="en-US" dirty="0"/>
              <a:t>Correlation between Age &amp; Wellness activity participation</a:t>
            </a:r>
            <a:endParaRPr lang="en-US" dirty="0">
              <a:cs typeface="Calibri"/>
            </a:endParaRPr>
          </a:p>
          <a:p>
            <a:pPr marL="514350" indent="-228600">
              <a:lnSpc>
                <a:spcPct val="90000"/>
              </a:lnSpc>
              <a:spcAft>
                <a:spcPts val="600"/>
              </a:spcAft>
              <a:buFont typeface="Arial" panose="020B0604020202020204" pitchFamily="34" charset="0"/>
              <a:buChar char="•"/>
            </a:pPr>
            <a:r>
              <a:rPr lang="en-US" dirty="0"/>
              <a:t>Health Data trends over time</a:t>
            </a:r>
            <a:endParaRPr lang="en-US" dirty="0">
              <a:cs typeface="Calibri"/>
            </a:endParaRPr>
          </a:p>
          <a:p>
            <a:pPr marL="514350" indent="-228600">
              <a:lnSpc>
                <a:spcPct val="90000"/>
              </a:lnSpc>
              <a:spcAft>
                <a:spcPts val="600"/>
              </a:spcAft>
              <a:buFont typeface="Arial" panose="020B0604020202020204" pitchFamily="34" charset="0"/>
              <a:buChar char="•"/>
            </a:pPr>
            <a:r>
              <a:rPr lang="en-US" dirty="0"/>
              <a:t>Summary</a:t>
            </a:r>
            <a:endParaRPr lang="en-US" dirty="0">
              <a:cs typeface="Calibri"/>
            </a:endParaRPr>
          </a:p>
          <a:p>
            <a:pPr marL="514350" indent="-228600">
              <a:lnSpc>
                <a:spcPct val="90000"/>
              </a:lnSpc>
              <a:spcAft>
                <a:spcPts val="600"/>
              </a:spcAft>
              <a:buFont typeface="Arial" panose="020B0604020202020204" pitchFamily="34" charset="0"/>
              <a:buChar char="•"/>
            </a:pPr>
            <a:r>
              <a:rPr lang="en-US" dirty="0"/>
              <a:t>Challenges Experienced</a:t>
            </a:r>
            <a:endParaRPr lang="en-US" dirty="0">
              <a:cs typeface="Calibri"/>
            </a:endParaRPr>
          </a:p>
          <a:p>
            <a:pPr marL="514350" indent="-228600">
              <a:lnSpc>
                <a:spcPct val="90000"/>
              </a:lnSpc>
              <a:spcAft>
                <a:spcPts val="600"/>
              </a:spcAft>
              <a:buFont typeface="Arial" panose="020B0604020202020204" pitchFamily="34" charset="0"/>
              <a:buChar char="•"/>
            </a:pPr>
            <a:r>
              <a:rPr lang="en-US" dirty="0"/>
              <a:t>Lessons Learned</a:t>
            </a:r>
            <a:endParaRPr lang="en-US" dirty="0">
              <a:cs typeface="Calibri"/>
            </a:endParaRPr>
          </a:p>
          <a:p>
            <a:pPr marL="514350" indent="-228600">
              <a:lnSpc>
                <a:spcPct val="90000"/>
              </a:lnSpc>
              <a:spcAft>
                <a:spcPts val="600"/>
              </a:spcAft>
              <a:buFont typeface="Arial" panose="020B0604020202020204" pitchFamily="34" charset="0"/>
              <a:buChar char="•"/>
            </a:pPr>
            <a:endParaRPr lang="en-US" dirty="0">
              <a:cs typeface="Calibri"/>
            </a:endParaRPr>
          </a:p>
          <a:p>
            <a:pPr marL="514350" indent="-228600">
              <a:lnSpc>
                <a:spcPct val="90000"/>
              </a:lnSpc>
              <a:spcAft>
                <a:spcPts val="600"/>
              </a:spcAft>
              <a:buFont typeface="Arial" panose="020B0604020202020204" pitchFamily="34" charset="0"/>
              <a:buChar char="•"/>
            </a:pPr>
            <a:endParaRPr lang="en-US" dirty="0">
              <a:cs typeface="Calibri"/>
            </a:endParaRPr>
          </a:p>
          <a:p>
            <a:pPr marL="514350" indent="-228600">
              <a:lnSpc>
                <a:spcPct val="90000"/>
              </a:lnSpc>
              <a:spcAft>
                <a:spcPts val="600"/>
              </a:spcAft>
              <a:buFont typeface="Arial" panose="020B0604020202020204" pitchFamily="34" charset="0"/>
              <a:buChar char="•"/>
            </a:pPr>
            <a:endParaRPr lang="en-US" dirty="0">
              <a:cs typeface="Calibri"/>
            </a:endParaRPr>
          </a:p>
          <a:p>
            <a:pPr marL="514350" indent="-228600">
              <a:lnSpc>
                <a:spcPct val="90000"/>
              </a:lnSpc>
              <a:spcAft>
                <a:spcPts val="600"/>
              </a:spcAft>
              <a:buFont typeface="Arial" panose="020B0604020202020204" pitchFamily="34" charset="0"/>
              <a:buChar char="•"/>
            </a:pPr>
            <a:endParaRPr lang="en-US" dirty="0">
              <a:cs typeface="Calibri"/>
            </a:endParaRPr>
          </a:p>
          <a:p>
            <a:pPr marL="514350" indent="-228600">
              <a:lnSpc>
                <a:spcPct val="90000"/>
              </a:lnSpc>
              <a:spcAft>
                <a:spcPts val="600"/>
              </a:spcAft>
              <a:buFont typeface="Arial" panose="020B0604020202020204" pitchFamily="34" charset="0"/>
              <a:buChar char="•"/>
            </a:pPr>
            <a:endParaRPr lang="en-US" dirty="0">
              <a:cs typeface="Calibri"/>
            </a:endParaRPr>
          </a:p>
          <a:p>
            <a:pPr marL="342900" indent="-228600">
              <a:lnSpc>
                <a:spcPct val="90000"/>
              </a:lnSpc>
              <a:buFont typeface="Arial" panose="020B0604020202020204" pitchFamily="34" charset="0"/>
              <a:buChar char="•"/>
            </a:pPr>
            <a:endParaRPr lang="en-US" dirty="0">
              <a:cs typeface="Calibri"/>
            </a:endParaRPr>
          </a:p>
        </p:txBody>
      </p:sp>
      <p:pic>
        <p:nvPicPr>
          <p:cNvPr id="5" name="Picture 4" descr="A close-up of a sign&#10;&#10;Description automatically generated">
            <a:extLst>
              <a:ext uri="{FF2B5EF4-FFF2-40B4-BE49-F238E27FC236}">
                <a16:creationId xmlns:a16="http://schemas.microsoft.com/office/drawing/2014/main" id="{ECF50EBC-B162-CFB8-63A9-44D335F804D6}"/>
              </a:ext>
            </a:extLst>
          </p:cNvPr>
          <p:cNvPicPr>
            <a:picLocks noChangeAspect="1"/>
          </p:cNvPicPr>
          <p:nvPr/>
        </p:nvPicPr>
        <p:blipFill rotWithShape="1">
          <a:blip r:embed="rId2"/>
          <a:srcRect l="24132" r="18863" b="1"/>
          <a:stretch/>
        </p:blipFill>
        <p:spPr>
          <a:xfrm>
            <a:off x="6800986" y="1319477"/>
            <a:ext cx="4747547" cy="4247389"/>
          </a:xfrm>
          <a:prstGeom prst="rect">
            <a:avLst/>
          </a:prstGeom>
        </p:spPr>
      </p:pic>
    </p:spTree>
    <p:extLst>
      <p:ext uri="{BB962C8B-B14F-4D97-AF65-F5344CB8AC3E}">
        <p14:creationId xmlns:p14="http://schemas.microsoft.com/office/powerpoint/2010/main" val="334722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251F0913-FA18-16FA-0761-4226B3C129C5}"/>
              </a:ext>
            </a:extLst>
          </p:cNvPr>
          <p:cNvSpPr txBox="1"/>
          <p:nvPr/>
        </p:nvSpPr>
        <p:spPr>
          <a:xfrm>
            <a:off x="535387" y="2248263"/>
            <a:ext cx="3768917" cy="160616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                   Introduction</a:t>
            </a: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172915" y="106393"/>
            <a:ext cx="1393829" cy="1117121"/>
          </a:xfrm>
          <a:prstGeom prst="rect">
            <a:avLst/>
          </a:prstGeom>
        </p:spPr>
      </p:pic>
      <p:graphicFrame>
        <p:nvGraphicFramePr>
          <p:cNvPr id="22" name="TextBox 2">
            <a:extLst>
              <a:ext uri="{FF2B5EF4-FFF2-40B4-BE49-F238E27FC236}">
                <a16:creationId xmlns:a16="http://schemas.microsoft.com/office/drawing/2014/main" id="{A53BA43F-E749-63A8-8FD0-4021E6F6D3C3}"/>
              </a:ext>
            </a:extLst>
          </p:cNvPr>
          <p:cNvGraphicFramePr/>
          <p:nvPr>
            <p:extLst>
              <p:ext uri="{D42A27DB-BD31-4B8C-83A1-F6EECF244321}">
                <p14:modId xmlns:p14="http://schemas.microsoft.com/office/powerpoint/2010/main" val="2592723176"/>
              </p:ext>
            </p:extLst>
          </p:nvPr>
        </p:nvGraphicFramePr>
        <p:xfrm>
          <a:off x="4174848" y="105305"/>
          <a:ext cx="7546085" cy="6768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343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1C02C9BF-2DEC-C8B7-A73A-7DA2DB3D4C98}"/>
              </a:ext>
            </a:extLst>
          </p:cNvPr>
          <p:cNvSpPr txBox="1"/>
          <p:nvPr/>
        </p:nvSpPr>
        <p:spPr>
          <a:xfrm>
            <a:off x="406880" y="3603909"/>
            <a:ext cx="3136761" cy="270063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accent6">
                    <a:lumMod val="50000"/>
                  </a:schemeClr>
                </a:solidFill>
                <a:latin typeface="Calibri"/>
                <a:ea typeface="+mj-ea"/>
                <a:cs typeface="Calibri"/>
              </a:rPr>
              <a:t>Mission Statement </a:t>
            </a:r>
            <a:endParaRPr lang="en-US" sz="4400" b="1" kern="1200">
              <a:solidFill>
                <a:schemeClr val="accent6">
                  <a:lumMod val="50000"/>
                </a:schemeClr>
              </a:solidFill>
              <a:latin typeface="Calibri"/>
              <a:ea typeface="+mj-ea"/>
              <a:cs typeface="Calibri"/>
            </a:endParaRPr>
          </a:p>
        </p:txBody>
      </p:sp>
      <p:pic>
        <p:nvPicPr>
          <p:cNvPr id="5" name="Picture 4" descr="A logo of hands holding a flower&#10;&#10;Description automatically generated">
            <a:extLst>
              <a:ext uri="{FF2B5EF4-FFF2-40B4-BE49-F238E27FC236}">
                <a16:creationId xmlns:a16="http://schemas.microsoft.com/office/drawing/2014/main" id="{8760F2E4-BB3E-A429-68F7-4B7FA4DF9525}"/>
              </a:ext>
            </a:extLst>
          </p:cNvPr>
          <p:cNvPicPr>
            <a:picLocks noChangeAspect="1"/>
          </p:cNvPicPr>
          <p:nvPr/>
        </p:nvPicPr>
        <p:blipFill rotWithShape="1">
          <a:blip r:embed="rId2"/>
          <a:srcRect l="6071" r="9525"/>
          <a:stretch/>
        </p:blipFill>
        <p:spPr>
          <a:xfrm>
            <a:off x="5197786" y="553454"/>
            <a:ext cx="1797596" cy="2469279"/>
          </a:xfrm>
          <a:prstGeom prst="rect">
            <a:avLst/>
          </a:prstGeom>
        </p:spPr>
      </p:pic>
      <p:sp>
        <p:nvSpPr>
          <p:cNvPr id="3" name="TextBox 2">
            <a:extLst>
              <a:ext uri="{FF2B5EF4-FFF2-40B4-BE49-F238E27FC236}">
                <a16:creationId xmlns:a16="http://schemas.microsoft.com/office/drawing/2014/main" id="{7B5AC2E4-B57E-9EA4-2D81-DE9CB1E051DF}"/>
              </a:ext>
            </a:extLst>
          </p:cNvPr>
          <p:cNvSpPr txBox="1"/>
          <p:nvPr/>
        </p:nvSpPr>
        <p:spPr>
          <a:xfrm>
            <a:off x="4423082" y="3158395"/>
            <a:ext cx="7721473" cy="374299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err="1"/>
              <a:t>WellnessWave</a:t>
            </a:r>
            <a:r>
              <a:rPr lang="en-US" sz="2000" dirty="0"/>
              <a:t> is committed to revolutionizing personal health management through a sophisticated database-driven approach. Our mission is to leverage advanced database technologies to store, analyze, and interpret health data, providing personalized wellness insights and recommendations. We aim to offer users a seamless and intuitive experience in managing their health records, fitness plans, and nutritional guidelines, all within a secure and efficient data framework. Our goal is to harness the power of data to empower individuals to make informed decisions about their health and well-being.</a:t>
            </a:r>
            <a:endParaRPr lang="en-US" sz="2000" dirty="0">
              <a:cs typeface="Calibri"/>
            </a:endParaRP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30575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8009B31-EE3C-4DCE-88F0-EA3FE2AB8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82D9556-7EB0-4226-B5CF-E48584DA6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17261" y="889461"/>
            <a:ext cx="3011208" cy="5138270"/>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rtlCol="0" anchor="ctr"/>
          <a:lstStyle/>
          <a:p>
            <a:endParaRPr lang="en-US">
              <a:solidFill>
                <a:schemeClr val="tx1"/>
              </a:solidFill>
            </a:endParaRPr>
          </a:p>
        </p:txBody>
      </p:sp>
      <p:sp>
        <p:nvSpPr>
          <p:cNvPr id="2" name="TextBox 1">
            <a:extLst>
              <a:ext uri="{FF2B5EF4-FFF2-40B4-BE49-F238E27FC236}">
                <a16:creationId xmlns:a16="http://schemas.microsoft.com/office/drawing/2014/main" id="{8765B2A3-F40C-C091-3E1D-8634ED5DACA3}"/>
              </a:ext>
            </a:extLst>
          </p:cNvPr>
          <p:cNvSpPr txBox="1"/>
          <p:nvPr/>
        </p:nvSpPr>
        <p:spPr>
          <a:xfrm>
            <a:off x="8153400" y="2503565"/>
            <a:ext cx="3619499" cy="185087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latin typeface="+mj-lt"/>
                <a:ea typeface="+mj-ea"/>
                <a:cs typeface="+mj-cs"/>
              </a:rPr>
              <a:t>  </a:t>
            </a:r>
            <a:r>
              <a:rPr lang="en-US" sz="4800" b="1" kern="1200" dirty="0">
                <a:solidFill>
                  <a:schemeClr val="accent6">
                    <a:lumMod val="50000"/>
                  </a:schemeClr>
                </a:solidFill>
                <a:latin typeface="Calibri"/>
                <a:ea typeface="+mj-ea"/>
                <a:cs typeface="Calibri"/>
              </a:rPr>
              <a:t>ER Diagram</a:t>
            </a:r>
          </a:p>
          <a:p>
            <a:pPr>
              <a:lnSpc>
                <a:spcPct val="90000"/>
              </a:lnSpc>
              <a:spcBef>
                <a:spcPct val="0"/>
              </a:spcBef>
              <a:spcAft>
                <a:spcPts val="600"/>
              </a:spcAft>
            </a:pPr>
            <a:r>
              <a:rPr lang="en-US" sz="4400" b="1" kern="1200" dirty="0">
                <a:solidFill>
                  <a:schemeClr val="accent6">
                    <a:lumMod val="50000"/>
                  </a:schemeClr>
                </a:solidFill>
                <a:latin typeface="Calibri"/>
                <a:ea typeface="+mj-ea"/>
                <a:cs typeface="Calibri"/>
              </a:rPr>
              <a:t> </a:t>
            </a:r>
            <a:r>
              <a:rPr lang="en-US" sz="4400" b="1" dirty="0">
                <a:solidFill>
                  <a:schemeClr val="accent6">
                    <a:lumMod val="50000"/>
                  </a:schemeClr>
                </a:solidFill>
                <a:latin typeface="Calibri"/>
                <a:ea typeface="+mj-ea"/>
                <a:cs typeface="Calibri"/>
              </a:rPr>
              <a:t> </a:t>
            </a:r>
            <a:r>
              <a:rPr lang="en-US" sz="4400" b="1" kern="1200" dirty="0">
                <a:solidFill>
                  <a:schemeClr val="accent6">
                    <a:lumMod val="50000"/>
                  </a:schemeClr>
                </a:solidFill>
                <a:latin typeface="Calibri"/>
                <a:ea typeface="+mj-ea"/>
                <a:cs typeface="Calibri"/>
              </a:rPr>
              <a:t>   </a:t>
            </a:r>
            <a:r>
              <a:rPr lang="en-US" sz="4400" b="1" dirty="0">
                <a:solidFill>
                  <a:schemeClr val="accent6">
                    <a:lumMod val="50000"/>
                  </a:schemeClr>
                </a:solidFill>
                <a:latin typeface="Calibri"/>
                <a:ea typeface="+mj-ea"/>
                <a:cs typeface="Calibri"/>
              </a:rPr>
              <a:t>  </a:t>
            </a:r>
            <a:r>
              <a:rPr lang="en-US" sz="3200" b="1" kern="1200" dirty="0">
                <a:solidFill>
                  <a:schemeClr val="accent6">
                    <a:lumMod val="50000"/>
                  </a:schemeClr>
                </a:solidFill>
                <a:latin typeface="Calibri"/>
                <a:ea typeface="+mj-ea"/>
                <a:cs typeface="Calibri"/>
              </a:rPr>
              <a:t>(Entities)</a:t>
            </a:r>
          </a:p>
        </p:txBody>
      </p:sp>
      <p:sp>
        <p:nvSpPr>
          <p:cNvPr id="5" name="TextBox 4">
            <a:extLst>
              <a:ext uri="{FF2B5EF4-FFF2-40B4-BE49-F238E27FC236}">
                <a16:creationId xmlns:a16="http://schemas.microsoft.com/office/drawing/2014/main" id="{0B1F3849-5FE0-2F2A-46D0-CAA7D3EF1F2A}"/>
              </a:ext>
            </a:extLst>
          </p:cNvPr>
          <p:cNvSpPr txBox="1"/>
          <p:nvPr/>
        </p:nvSpPr>
        <p:spPr>
          <a:xfrm>
            <a:off x="320617" y="1207492"/>
            <a:ext cx="7941427" cy="496947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900" b="1" dirty="0"/>
              <a:t> User</a:t>
            </a:r>
            <a:r>
              <a:rPr lang="en-US" sz="1900" dirty="0"/>
              <a:t>: Represents individuals using the app.</a:t>
            </a:r>
            <a:br>
              <a:rPr lang="en-US" sz="1900" dirty="0"/>
            </a:br>
            <a:endParaRPr lang="en-US" sz="1900"/>
          </a:p>
          <a:p>
            <a:pPr indent="-228600">
              <a:lnSpc>
                <a:spcPct val="90000"/>
              </a:lnSpc>
              <a:spcAft>
                <a:spcPts val="600"/>
              </a:spcAft>
              <a:buFont typeface="Arial" panose="020B0604020202020204" pitchFamily="34" charset="0"/>
              <a:buChar char="•"/>
            </a:pPr>
            <a:r>
              <a:rPr lang="en-US" sz="1900" b="1" dirty="0"/>
              <a:t> Health Data</a:t>
            </a:r>
            <a:r>
              <a:rPr lang="en-US" sz="1900" dirty="0"/>
              <a:t>: Stores health-related information of users.</a:t>
            </a: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b="1" dirty="0"/>
              <a:t> Wellness Advice</a:t>
            </a:r>
            <a:r>
              <a:rPr lang="en-US" sz="1900" dirty="0"/>
              <a:t>: Contains advice or tips related to health and wellness.</a:t>
            </a: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dirty="0"/>
              <a:t> </a:t>
            </a:r>
            <a:r>
              <a:rPr lang="en-US" sz="1900" b="1" dirty="0"/>
              <a:t>Exercise Routine</a:t>
            </a:r>
            <a:r>
              <a:rPr lang="en-US" sz="1900" dirty="0"/>
              <a:t>: Details about exercise plans.</a:t>
            </a: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dirty="0"/>
              <a:t> </a:t>
            </a:r>
            <a:r>
              <a:rPr lang="en-US" sz="1900" b="1" dirty="0"/>
              <a:t>Meal Plan</a:t>
            </a:r>
            <a:r>
              <a:rPr lang="en-US" sz="1900" dirty="0"/>
              <a:t>: Information on nutritional plans.</a:t>
            </a: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dirty="0"/>
              <a:t> </a:t>
            </a:r>
            <a:r>
              <a:rPr lang="en-US" sz="1900" b="1" dirty="0"/>
              <a:t>Health Buddy</a:t>
            </a:r>
            <a:r>
              <a:rPr lang="en-US" sz="1900" dirty="0"/>
              <a:t>: Connects users with companions for mutual health support.</a:t>
            </a:r>
            <a:endParaRPr lang="en-US" sz="1900"/>
          </a:p>
          <a:p>
            <a:pPr indent="-228600">
              <a:lnSpc>
                <a:spcPct val="90000"/>
              </a:lnSpc>
              <a:spcAft>
                <a:spcPts val="600"/>
              </a:spcAft>
              <a:buFont typeface="Arial" panose="020B0604020202020204" pitchFamily="34" charset="0"/>
              <a:buChar char="•"/>
            </a:pPr>
            <a:endParaRPr lang="en-US" sz="1900"/>
          </a:p>
          <a:p>
            <a:pPr indent="-228600">
              <a:lnSpc>
                <a:spcPct val="90000"/>
              </a:lnSpc>
              <a:spcAft>
                <a:spcPts val="600"/>
              </a:spcAft>
              <a:buFont typeface="Arial" panose="020B0604020202020204" pitchFamily="34" charset="0"/>
              <a:buChar char="•"/>
            </a:pPr>
            <a:r>
              <a:rPr lang="en-US" sz="1900" dirty="0"/>
              <a:t> </a:t>
            </a:r>
            <a:r>
              <a:rPr lang="en-US" sz="1900" b="1"/>
              <a:t>Professional Advisor</a:t>
            </a:r>
            <a:r>
              <a:rPr lang="en-US" sz="1900"/>
              <a:t>: Information about health professionals.</a:t>
            </a: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172915" y="106393"/>
            <a:ext cx="1393829" cy="1117121"/>
          </a:xfrm>
          <a:prstGeom prst="rect">
            <a:avLst/>
          </a:prstGeom>
        </p:spPr>
      </p:pic>
      <p:sp>
        <p:nvSpPr>
          <p:cNvPr id="3" name="TextBox 2">
            <a:extLst>
              <a:ext uri="{FF2B5EF4-FFF2-40B4-BE49-F238E27FC236}">
                <a16:creationId xmlns:a16="http://schemas.microsoft.com/office/drawing/2014/main" id="{9A14429C-AEB2-6E2B-C6B4-23281F394F21}"/>
              </a:ext>
            </a:extLst>
          </p:cNvPr>
          <p:cNvSpPr txBox="1"/>
          <p:nvPr/>
        </p:nvSpPr>
        <p:spPr>
          <a:xfrm>
            <a:off x="920150" y="20559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44457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3514" y="85667"/>
            <a:ext cx="1083210" cy="868168"/>
          </a:xfrm>
          <a:prstGeom prst="rect">
            <a:avLst/>
          </a:prstGeom>
        </p:spPr>
      </p:pic>
      <p:pic>
        <p:nvPicPr>
          <p:cNvPr id="2" name="Picture 1" descr="A black background with green rectangles&#10;&#10;Description automatically generated">
            <a:extLst>
              <a:ext uri="{FF2B5EF4-FFF2-40B4-BE49-F238E27FC236}">
                <a16:creationId xmlns:a16="http://schemas.microsoft.com/office/drawing/2014/main" id="{2F1458CD-C195-14DD-66C9-4AD3E627B9F4}"/>
              </a:ext>
            </a:extLst>
          </p:cNvPr>
          <p:cNvPicPr>
            <a:picLocks noChangeAspect="1"/>
          </p:cNvPicPr>
          <p:nvPr/>
        </p:nvPicPr>
        <p:blipFill>
          <a:blip r:embed="rId3"/>
          <a:stretch>
            <a:fillRect/>
          </a:stretch>
        </p:blipFill>
        <p:spPr>
          <a:xfrm>
            <a:off x="313311" y="88132"/>
            <a:ext cx="7805883" cy="6775191"/>
          </a:xfrm>
          <a:prstGeom prst="rect">
            <a:avLst/>
          </a:prstGeom>
        </p:spPr>
      </p:pic>
      <p:sp>
        <p:nvSpPr>
          <p:cNvPr id="5" name="TextBox 4">
            <a:extLst>
              <a:ext uri="{FF2B5EF4-FFF2-40B4-BE49-F238E27FC236}">
                <a16:creationId xmlns:a16="http://schemas.microsoft.com/office/drawing/2014/main" id="{7603D659-0561-2740-BD56-A6BC877D362D}"/>
              </a:ext>
            </a:extLst>
          </p:cNvPr>
          <p:cNvSpPr txBox="1"/>
          <p:nvPr/>
        </p:nvSpPr>
        <p:spPr>
          <a:xfrm>
            <a:off x="8612037" y="2472905"/>
            <a:ext cx="333554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chemeClr val="accent6">
                    <a:lumMod val="50000"/>
                  </a:schemeClr>
                </a:solidFill>
                <a:cs typeface="Calibri"/>
              </a:rPr>
              <a:t>ER Diagram</a:t>
            </a:r>
          </a:p>
        </p:txBody>
      </p:sp>
    </p:spTree>
    <p:extLst>
      <p:ext uri="{BB962C8B-B14F-4D97-AF65-F5344CB8AC3E}">
        <p14:creationId xmlns:p14="http://schemas.microsoft.com/office/powerpoint/2010/main" val="170469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09BF91A-8893-D9A4-0584-5EFC23A81BE7}"/>
              </a:ext>
            </a:extLst>
          </p:cNvPr>
          <p:cNvSpPr txBox="1"/>
          <p:nvPr/>
        </p:nvSpPr>
        <p:spPr>
          <a:xfrm>
            <a:off x="5727439" y="365125"/>
            <a:ext cx="5626360" cy="71456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400" b="1" dirty="0">
                <a:solidFill>
                  <a:schemeClr val="accent6">
                    <a:lumMod val="50000"/>
                  </a:schemeClr>
                </a:solidFill>
                <a:latin typeface="Calibri"/>
                <a:ea typeface="+mj-ea"/>
                <a:cs typeface="Calibri"/>
              </a:rPr>
              <a:t>    </a:t>
            </a:r>
            <a:r>
              <a:rPr lang="en-US" sz="4400" b="1" kern="1200" dirty="0">
                <a:solidFill>
                  <a:schemeClr val="accent6">
                    <a:lumMod val="50000"/>
                  </a:schemeClr>
                </a:solidFill>
                <a:latin typeface="Calibri"/>
                <a:ea typeface="+mj-ea"/>
                <a:cs typeface="Calibri"/>
              </a:rPr>
              <a:t>Data Volume</a:t>
            </a:r>
          </a:p>
        </p:txBody>
      </p:sp>
      <p:pic>
        <p:nvPicPr>
          <p:cNvPr id="6" name="Picture 5" descr="A logo with a person in the middle&#10;&#10;Description automatically generated">
            <a:extLst>
              <a:ext uri="{FF2B5EF4-FFF2-40B4-BE49-F238E27FC236}">
                <a16:creationId xmlns:a16="http://schemas.microsoft.com/office/drawing/2014/main" id="{5285EACD-B2FB-CBC6-DA5A-14C8AFEC5200}"/>
              </a:ext>
            </a:extLst>
          </p:cNvPr>
          <p:cNvPicPr>
            <a:picLocks noChangeAspect="1"/>
          </p:cNvPicPr>
          <p:nvPr/>
        </p:nvPicPr>
        <p:blipFill rotWithShape="1">
          <a:blip r:embed="rId2"/>
          <a:srcRect l="21156" r="21024"/>
          <a:stretch/>
        </p:blipFill>
        <p:spPr>
          <a:xfrm>
            <a:off x="371472" y="2797333"/>
            <a:ext cx="2998840" cy="3449030"/>
          </a:xfrm>
          <a:prstGeom prst="rect">
            <a:avLst/>
          </a:prstGeom>
        </p:spPr>
      </p:pic>
      <p:sp>
        <p:nvSpPr>
          <p:cNvPr id="2" name="TextBox 1">
            <a:extLst>
              <a:ext uri="{FF2B5EF4-FFF2-40B4-BE49-F238E27FC236}">
                <a16:creationId xmlns:a16="http://schemas.microsoft.com/office/drawing/2014/main" id="{E82DE7BB-B422-7D69-629F-9FD6E61B2FCF}"/>
              </a:ext>
            </a:extLst>
          </p:cNvPr>
          <p:cNvSpPr txBox="1"/>
          <p:nvPr/>
        </p:nvSpPr>
        <p:spPr>
          <a:xfrm>
            <a:off x="4433478" y="1279436"/>
            <a:ext cx="8243038" cy="59470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90000"/>
              </a:lnSpc>
              <a:spcAft>
                <a:spcPts val="600"/>
              </a:spcAft>
              <a:buFont typeface="Arial" panose="020B0604020202020204" pitchFamily="34" charset="0"/>
              <a:buChar char="•"/>
            </a:pPr>
            <a:r>
              <a:rPr lang="en-US" sz="1600" b="1" err="1"/>
              <a:t>User_T</a:t>
            </a:r>
            <a:r>
              <a:rPr lang="en-US" sz="1600" b="1" dirty="0"/>
              <a:t> Table (30)</a:t>
            </a:r>
            <a:endParaRPr lang="en-US" sz="1600" dirty="0">
              <a:cs typeface="Calibri"/>
            </a:endParaRPr>
          </a:p>
          <a:p>
            <a:pPr>
              <a:lnSpc>
                <a:spcPct val="90000"/>
              </a:lnSpc>
              <a:spcAft>
                <a:spcPts val="600"/>
              </a:spcAft>
            </a:pPr>
            <a:r>
              <a:rPr lang="en-US" sz="1600" i="1" dirty="0"/>
              <a:t> Primary Data</a:t>
            </a:r>
            <a:r>
              <a:rPr lang="en-US" sz="1600" dirty="0"/>
              <a:t>: User profiles and details.</a:t>
            </a:r>
            <a:br>
              <a:rPr lang="en-US" sz="1600" dirty="0"/>
            </a:br>
            <a:endParaRPr lang="en-US" sz="1600">
              <a:cs typeface="Calibri" panose="020F0502020204030204"/>
            </a:endParaRPr>
          </a:p>
          <a:p>
            <a:pPr indent="-228600">
              <a:lnSpc>
                <a:spcPct val="90000"/>
              </a:lnSpc>
              <a:spcAft>
                <a:spcPts val="600"/>
              </a:spcAft>
              <a:buFont typeface="Arial" panose="020B0604020202020204" pitchFamily="34" charset="0"/>
              <a:buChar char="•"/>
            </a:pPr>
            <a:r>
              <a:rPr lang="en-US" sz="1600" b="1" dirty="0" err="1"/>
              <a:t>Health_Data</a:t>
            </a:r>
            <a:r>
              <a:rPr lang="en-US" sz="1600" b="1" dirty="0"/>
              <a:t> Table (30)</a:t>
            </a:r>
            <a:endParaRPr lang="en-US" sz="1600" b="1">
              <a:cs typeface="Calibri"/>
            </a:endParaRPr>
          </a:p>
          <a:p>
            <a:pPr>
              <a:lnSpc>
                <a:spcPct val="90000"/>
              </a:lnSpc>
              <a:spcAft>
                <a:spcPts val="600"/>
              </a:spcAft>
            </a:pPr>
            <a:r>
              <a:rPr lang="en-US" sz="1600" i="1" dirty="0"/>
              <a:t>Key Data</a:t>
            </a:r>
            <a:r>
              <a:rPr lang="en-US" sz="1600" dirty="0"/>
              <a:t>: Individual health metrics and records.</a:t>
            </a:r>
            <a:br>
              <a:rPr lang="en-US" sz="1600" dirty="0"/>
            </a:br>
            <a:endParaRPr lang="en-US" sz="1600">
              <a:cs typeface="Calibri" panose="020F0502020204030204"/>
            </a:endParaRPr>
          </a:p>
          <a:p>
            <a:pPr indent="-228600">
              <a:lnSpc>
                <a:spcPct val="90000"/>
              </a:lnSpc>
              <a:spcAft>
                <a:spcPts val="600"/>
              </a:spcAft>
              <a:buFont typeface="Arial" panose="020B0604020202020204" pitchFamily="34" charset="0"/>
              <a:buChar char="•"/>
            </a:pPr>
            <a:r>
              <a:rPr lang="en-US" sz="1600" b="1" err="1"/>
              <a:t>Wellness_Advice</a:t>
            </a:r>
            <a:r>
              <a:rPr lang="en-US" sz="1600" b="1" dirty="0"/>
              <a:t> Table (20)</a:t>
            </a:r>
            <a:endParaRPr lang="en-US" sz="1600" dirty="0">
              <a:cs typeface="Calibri"/>
            </a:endParaRPr>
          </a:p>
          <a:p>
            <a:pPr>
              <a:lnSpc>
                <a:spcPct val="90000"/>
              </a:lnSpc>
              <a:spcAft>
                <a:spcPts val="600"/>
              </a:spcAft>
            </a:pPr>
            <a:r>
              <a:rPr lang="en-US" sz="1600" i="1" dirty="0"/>
              <a:t>Content</a:t>
            </a:r>
            <a:r>
              <a:rPr lang="en-US" sz="1600" dirty="0"/>
              <a:t>: Wellness tips and information.</a:t>
            </a:r>
            <a:br>
              <a:rPr lang="en-US" sz="1600" dirty="0"/>
            </a:br>
            <a:endParaRPr lang="en-US" sz="1600">
              <a:cs typeface="Calibri" panose="020F0502020204030204"/>
            </a:endParaRPr>
          </a:p>
          <a:p>
            <a:pPr indent="-228600">
              <a:lnSpc>
                <a:spcPct val="90000"/>
              </a:lnSpc>
              <a:spcAft>
                <a:spcPts val="600"/>
              </a:spcAft>
              <a:buFont typeface="Arial" panose="020B0604020202020204" pitchFamily="34" charset="0"/>
              <a:buChar char="•"/>
            </a:pPr>
            <a:r>
              <a:rPr lang="en-US" sz="1600" b="1" err="1"/>
              <a:t>Exercise_Routine</a:t>
            </a:r>
            <a:r>
              <a:rPr lang="en-US" sz="1600" b="1" dirty="0"/>
              <a:t> Table (20)</a:t>
            </a:r>
            <a:endParaRPr lang="en-US" sz="1600" dirty="0">
              <a:cs typeface="Calibri"/>
            </a:endParaRPr>
          </a:p>
          <a:p>
            <a:pPr>
              <a:lnSpc>
                <a:spcPct val="90000"/>
              </a:lnSpc>
              <a:spcAft>
                <a:spcPts val="600"/>
              </a:spcAft>
            </a:pPr>
            <a:r>
              <a:rPr lang="en-US" sz="1600" i="1" dirty="0"/>
              <a:t>Focus</a:t>
            </a:r>
            <a:r>
              <a:rPr lang="en-US" sz="1600" dirty="0"/>
              <a:t>: Details of various exercise routines.</a:t>
            </a:r>
            <a:br>
              <a:rPr lang="en-US" sz="1600" dirty="0"/>
            </a:br>
            <a:endParaRPr lang="en-US" sz="1600">
              <a:cs typeface="Calibri" panose="020F0502020204030204"/>
            </a:endParaRPr>
          </a:p>
          <a:p>
            <a:pPr indent="-228600">
              <a:lnSpc>
                <a:spcPct val="90000"/>
              </a:lnSpc>
              <a:spcAft>
                <a:spcPts val="600"/>
              </a:spcAft>
              <a:buFont typeface="Arial" panose="020B0604020202020204" pitchFamily="34" charset="0"/>
              <a:buChar char="•"/>
            </a:pPr>
            <a:r>
              <a:rPr lang="en-US" sz="1600" b="1" err="1"/>
              <a:t>Meal_Plan</a:t>
            </a:r>
            <a:r>
              <a:rPr lang="en-US" sz="1600" b="1" dirty="0"/>
              <a:t> Table (25)</a:t>
            </a:r>
            <a:endParaRPr lang="en-US" sz="1600" dirty="0">
              <a:cs typeface="Calibri"/>
            </a:endParaRPr>
          </a:p>
          <a:p>
            <a:pPr>
              <a:lnSpc>
                <a:spcPct val="90000"/>
              </a:lnSpc>
              <a:spcAft>
                <a:spcPts val="600"/>
              </a:spcAft>
            </a:pPr>
            <a:r>
              <a:rPr lang="en-US" sz="1600" i="1" dirty="0"/>
              <a:t>Specialty</a:t>
            </a:r>
            <a:r>
              <a:rPr lang="en-US" sz="1600" dirty="0"/>
              <a:t>: Nutritional plans and dietary information.</a:t>
            </a:r>
            <a:br>
              <a:rPr lang="en-US" sz="1600" dirty="0"/>
            </a:br>
            <a:endParaRPr lang="en-US" sz="1600">
              <a:cs typeface="Calibri" panose="020F0502020204030204"/>
            </a:endParaRPr>
          </a:p>
          <a:p>
            <a:pPr indent="-228600">
              <a:lnSpc>
                <a:spcPct val="90000"/>
              </a:lnSpc>
              <a:spcAft>
                <a:spcPts val="600"/>
              </a:spcAft>
              <a:buFont typeface="Arial" panose="020B0604020202020204" pitchFamily="34" charset="0"/>
              <a:buChar char="•"/>
            </a:pPr>
            <a:r>
              <a:rPr lang="en-US" sz="1600" b="1" err="1"/>
              <a:t>Health_Buddy</a:t>
            </a:r>
            <a:r>
              <a:rPr lang="en-US" sz="1600" b="1" dirty="0"/>
              <a:t> Table (25)</a:t>
            </a:r>
            <a:endParaRPr lang="en-US" sz="1600" dirty="0">
              <a:cs typeface="Calibri"/>
            </a:endParaRPr>
          </a:p>
          <a:p>
            <a:pPr>
              <a:lnSpc>
                <a:spcPct val="90000"/>
              </a:lnSpc>
              <a:spcAft>
                <a:spcPts val="600"/>
              </a:spcAft>
            </a:pPr>
            <a:r>
              <a:rPr lang="en-US" sz="1600" i="1" dirty="0"/>
              <a:t>Purpose</a:t>
            </a:r>
            <a:r>
              <a:rPr lang="en-US" sz="1600" dirty="0"/>
              <a:t>: Connections for mutual health support.</a:t>
            </a:r>
            <a:br>
              <a:rPr lang="en-US" sz="1600" dirty="0"/>
            </a:br>
            <a:endParaRPr lang="en-US" sz="1600">
              <a:cs typeface="Calibri" panose="020F0502020204030204"/>
            </a:endParaRPr>
          </a:p>
          <a:p>
            <a:pPr indent="-228600">
              <a:lnSpc>
                <a:spcPct val="90000"/>
              </a:lnSpc>
              <a:spcAft>
                <a:spcPts val="600"/>
              </a:spcAft>
              <a:buFont typeface="Arial" panose="020B0604020202020204" pitchFamily="34" charset="0"/>
              <a:buChar char="•"/>
            </a:pPr>
            <a:r>
              <a:rPr lang="en-US" sz="1600" b="1" err="1"/>
              <a:t>Professional_Advisor</a:t>
            </a:r>
            <a:r>
              <a:rPr lang="en-US" sz="1600" b="1" dirty="0"/>
              <a:t> Table (10)</a:t>
            </a:r>
            <a:endParaRPr lang="en-US" sz="1600" dirty="0">
              <a:cs typeface="Calibri"/>
            </a:endParaRPr>
          </a:p>
          <a:p>
            <a:pPr>
              <a:lnSpc>
                <a:spcPct val="90000"/>
              </a:lnSpc>
              <a:spcAft>
                <a:spcPts val="600"/>
              </a:spcAft>
            </a:pPr>
            <a:r>
              <a:rPr lang="en-US" sz="1600" i="1" dirty="0"/>
              <a:t>Expertise</a:t>
            </a:r>
            <a:r>
              <a:rPr lang="en-US" sz="1600" dirty="0"/>
              <a:t>: Information about health professionals.</a:t>
            </a:r>
            <a:endParaRPr lang="en-US" sz="1600" dirty="0">
              <a:cs typeface="Calibri"/>
            </a:endParaRPr>
          </a:p>
          <a:p>
            <a:pPr indent="-228600">
              <a:lnSpc>
                <a:spcPct val="90000"/>
              </a:lnSpc>
              <a:spcAft>
                <a:spcPts val="600"/>
              </a:spcAft>
              <a:buFont typeface="Arial" panose="020B0604020202020204" pitchFamily="34" charset="0"/>
              <a:buChar char="•"/>
            </a:pPr>
            <a:endParaRPr lang="en-US" sz="1600" dirty="0">
              <a:cs typeface="Calibri"/>
            </a:endParaRPr>
          </a:p>
          <a:p>
            <a:pPr>
              <a:lnSpc>
                <a:spcPct val="90000"/>
              </a:lnSpc>
              <a:spcAft>
                <a:spcPts val="600"/>
              </a:spcAft>
            </a:pPr>
            <a:br>
              <a:rPr lang="en-US" sz="800" dirty="0"/>
            </a:br>
            <a:endParaRPr lang="en-US" sz="1600">
              <a:cs typeface="Calibri" panose="020F0502020204030204"/>
            </a:endParaRP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3"/>
          <a:stretch>
            <a:fillRect/>
          </a:stretch>
        </p:blipFill>
        <p:spPr>
          <a:xfrm>
            <a:off x="172915" y="106393"/>
            <a:ext cx="1393829" cy="1117121"/>
          </a:xfrm>
          <a:prstGeom prst="rect">
            <a:avLst/>
          </a:prstGeom>
        </p:spPr>
      </p:pic>
    </p:spTree>
    <p:extLst>
      <p:ext uri="{BB962C8B-B14F-4D97-AF65-F5344CB8AC3E}">
        <p14:creationId xmlns:p14="http://schemas.microsoft.com/office/powerpoint/2010/main" val="259979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4BDF9EA-FC4B-21E8-3622-45D58DE9A2F6}"/>
              </a:ext>
            </a:extLst>
          </p:cNvPr>
          <p:cNvSpPr txBox="1"/>
          <p:nvPr/>
        </p:nvSpPr>
        <p:spPr>
          <a:xfrm>
            <a:off x="655320" y="429030"/>
            <a:ext cx="3438489" cy="54575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b="1" kern="1200" dirty="0">
                <a:solidFill>
                  <a:schemeClr val="accent6">
                    <a:lumMod val="50000"/>
                  </a:schemeClr>
                </a:solidFill>
                <a:latin typeface="Calibri"/>
                <a:ea typeface="Calibri"/>
                <a:cs typeface="Calibri"/>
              </a:rPr>
              <a:t>Normalization</a:t>
            </a:r>
          </a:p>
        </p:txBody>
      </p:sp>
      <p:sp>
        <p:nvSpPr>
          <p:cNvPr id="37" name="Rectangle 36">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172915" y="106393"/>
            <a:ext cx="1393829" cy="1117121"/>
          </a:xfrm>
          <a:prstGeom prst="rect">
            <a:avLst/>
          </a:prstGeom>
        </p:spPr>
      </p:pic>
      <p:graphicFrame>
        <p:nvGraphicFramePr>
          <p:cNvPr id="31" name="TextBox 2">
            <a:extLst>
              <a:ext uri="{FF2B5EF4-FFF2-40B4-BE49-F238E27FC236}">
                <a16:creationId xmlns:a16="http://schemas.microsoft.com/office/drawing/2014/main" id="{EC5745F3-BC74-9553-80C5-62EE839DECC5}"/>
              </a:ext>
            </a:extLst>
          </p:cNvPr>
          <p:cNvGraphicFramePr/>
          <p:nvPr>
            <p:extLst>
              <p:ext uri="{D42A27DB-BD31-4B8C-83A1-F6EECF244321}">
                <p14:modId xmlns:p14="http://schemas.microsoft.com/office/powerpoint/2010/main" val="2414528194"/>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930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20EED73-1494-4E89-869B-E501A02B2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9D7A3A2-205A-4FD7-89D2-24FA8A54E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934" y="0"/>
            <a:ext cx="11377066" cy="4001047"/>
          </a:xfrm>
          <a:custGeom>
            <a:avLst/>
            <a:gdLst>
              <a:gd name="connsiteX0" fmla="*/ 914840 w 11377066"/>
              <a:gd name="connsiteY0" fmla="*/ 0 h 3343806"/>
              <a:gd name="connsiteX1" fmla="*/ 11365513 w 11377066"/>
              <a:gd name="connsiteY1" fmla="*/ 0 h 3343806"/>
              <a:gd name="connsiteX2" fmla="*/ 11365513 w 11377066"/>
              <a:gd name="connsiteY2" fmla="*/ 846735 h 3343806"/>
              <a:gd name="connsiteX3" fmla="*/ 11050704 w 11377066"/>
              <a:gd name="connsiteY3" fmla="*/ 1046017 h 3343806"/>
              <a:gd name="connsiteX4" fmla="*/ 11195112 w 11377066"/>
              <a:gd name="connsiteY4" fmla="*/ 1103780 h 3343806"/>
              <a:gd name="connsiteX5" fmla="*/ 10553944 w 11377066"/>
              <a:gd name="connsiteY5" fmla="*/ 1441695 h 3343806"/>
              <a:gd name="connsiteX6" fmla="*/ 11148902 w 11377066"/>
              <a:gd name="connsiteY6" fmla="*/ 1383932 h 3343806"/>
              <a:gd name="connsiteX7" fmla="*/ 11117132 w 11377066"/>
              <a:gd name="connsiteY7" fmla="*/ 1430142 h 3343806"/>
              <a:gd name="connsiteX8" fmla="*/ 11085363 w 11377066"/>
              <a:gd name="connsiteY8" fmla="*/ 1476352 h 3343806"/>
              <a:gd name="connsiteX9" fmla="*/ 11365513 w 11377066"/>
              <a:gd name="connsiteY9" fmla="*/ 1447471 h 3343806"/>
              <a:gd name="connsiteX10" fmla="*/ 11365513 w 11377066"/>
              <a:gd name="connsiteY10" fmla="*/ 1496569 h 3343806"/>
              <a:gd name="connsiteX11" fmla="*/ 11278869 w 11377066"/>
              <a:gd name="connsiteY11" fmla="*/ 1554332 h 3343806"/>
              <a:gd name="connsiteX12" fmla="*/ 11365513 w 11377066"/>
              <a:gd name="connsiteY12" fmla="*/ 1539891 h 3343806"/>
              <a:gd name="connsiteX13" fmla="*/ 11377066 w 11377066"/>
              <a:gd name="connsiteY13" fmla="*/ 1539891 h 3343806"/>
              <a:gd name="connsiteX14" fmla="*/ 11377066 w 11377066"/>
              <a:gd name="connsiteY14" fmla="*/ 1765167 h 3343806"/>
              <a:gd name="connsiteX15" fmla="*/ 4624577 w 11377066"/>
              <a:gd name="connsiteY15" fmla="*/ 3342096 h 3343806"/>
              <a:gd name="connsiteX16" fmla="*/ 4000738 w 11377066"/>
              <a:gd name="connsiteY16" fmla="*/ 3313214 h 3343806"/>
              <a:gd name="connsiteX17" fmla="*/ 3853443 w 11377066"/>
              <a:gd name="connsiteY17" fmla="*/ 3217905 h 3343806"/>
              <a:gd name="connsiteX18" fmla="*/ 4003625 w 11377066"/>
              <a:gd name="connsiteY18" fmla="*/ 3171695 h 3343806"/>
              <a:gd name="connsiteX19" fmla="*/ 4465729 w 11377066"/>
              <a:gd name="connsiteY19" fmla="*/ 3024399 h 3343806"/>
              <a:gd name="connsiteX20" fmla="*/ 4015179 w 11377066"/>
              <a:gd name="connsiteY20" fmla="*/ 3047505 h 3343806"/>
              <a:gd name="connsiteX21" fmla="*/ 4656346 w 11377066"/>
              <a:gd name="connsiteY21" fmla="*/ 2926202 h 3343806"/>
              <a:gd name="connsiteX22" fmla="*/ 4841188 w 11377066"/>
              <a:gd name="connsiteY22" fmla="*/ 2862663 h 3343806"/>
              <a:gd name="connsiteX23" fmla="*/ 4659236 w 11377066"/>
              <a:gd name="connsiteY23" fmla="*/ 2836670 h 3343806"/>
              <a:gd name="connsiteX24" fmla="*/ 3778351 w 11377066"/>
              <a:gd name="connsiteY24" fmla="*/ 2914650 h 3343806"/>
              <a:gd name="connsiteX25" fmla="*/ 3694595 w 11377066"/>
              <a:gd name="connsiteY25" fmla="*/ 2923314 h 3343806"/>
              <a:gd name="connsiteX26" fmla="*/ 3119852 w 11377066"/>
              <a:gd name="connsiteY26" fmla="*/ 2862663 h 3343806"/>
              <a:gd name="connsiteX27" fmla="*/ 3440437 w 11377066"/>
              <a:gd name="connsiteY27" fmla="*/ 2799124 h 3343806"/>
              <a:gd name="connsiteX28" fmla="*/ 3070753 w 11377066"/>
              <a:gd name="connsiteY28" fmla="*/ 2761578 h 3343806"/>
              <a:gd name="connsiteX29" fmla="*/ 2623091 w 11377066"/>
              <a:gd name="connsiteY29" fmla="*/ 2726920 h 3343806"/>
              <a:gd name="connsiteX30" fmla="*/ 2160987 w 11377066"/>
              <a:gd name="connsiteY30" fmla="*/ 2611394 h 3343806"/>
              <a:gd name="connsiteX31" fmla="*/ 1837515 w 11377066"/>
              <a:gd name="connsiteY31" fmla="*/ 2573848 h 3343806"/>
              <a:gd name="connsiteX32" fmla="*/ 1869284 w 11377066"/>
              <a:gd name="connsiteY32" fmla="*/ 2472763 h 3343806"/>
              <a:gd name="connsiteX33" fmla="*/ 1808633 w 11377066"/>
              <a:gd name="connsiteY33" fmla="*/ 2386119 h 3343806"/>
              <a:gd name="connsiteX34" fmla="*/ 2354493 w 11377066"/>
              <a:gd name="connsiteY34" fmla="*/ 2342797 h 3343806"/>
              <a:gd name="connsiteX35" fmla="*/ 2146546 w 11377066"/>
              <a:gd name="connsiteY35" fmla="*/ 2328356 h 3343806"/>
              <a:gd name="connsiteX36" fmla="*/ 2054126 w 11377066"/>
              <a:gd name="connsiteY36" fmla="*/ 2285034 h 3343806"/>
              <a:gd name="connsiteX37" fmla="*/ 2132106 w 11377066"/>
              <a:gd name="connsiteY37" fmla="*/ 2238823 h 3343806"/>
              <a:gd name="connsiteX38" fmla="*/ 2478684 w 11377066"/>
              <a:gd name="connsiteY38" fmla="*/ 2085751 h 3343806"/>
              <a:gd name="connsiteX39" fmla="*/ 1511154 w 11377066"/>
              <a:gd name="connsiteY39" fmla="*/ 2094416 h 3343806"/>
              <a:gd name="connsiteX40" fmla="*/ 1638232 w 11377066"/>
              <a:gd name="connsiteY40" fmla="*/ 2042429 h 3343806"/>
              <a:gd name="connsiteX41" fmla="*/ 2972556 w 11377066"/>
              <a:gd name="connsiteY41" fmla="*/ 1718957 h 3343806"/>
              <a:gd name="connsiteX42" fmla="*/ 3238266 w 11377066"/>
              <a:gd name="connsiteY42" fmla="*/ 1678523 h 3343806"/>
              <a:gd name="connsiteX43" fmla="*/ 2522005 w 11377066"/>
              <a:gd name="connsiteY43" fmla="*/ 1664082 h 3343806"/>
              <a:gd name="connsiteX44" fmla="*/ 1421621 w 11377066"/>
              <a:gd name="connsiteY44" fmla="*/ 1522563 h 3343806"/>
              <a:gd name="connsiteX45" fmla="*/ 1525595 w 11377066"/>
              <a:gd name="connsiteY45" fmla="*/ 1392596 h 3343806"/>
              <a:gd name="connsiteX46" fmla="*/ 982623 w 11377066"/>
              <a:gd name="connsiteY46" fmla="*/ 1415701 h 3343806"/>
              <a:gd name="connsiteX47" fmla="*/ 1231003 w 11377066"/>
              <a:gd name="connsiteY47" fmla="*/ 1314616 h 3343806"/>
              <a:gd name="connsiteX48" fmla="*/ 1025945 w 11377066"/>
              <a:gd name="connsiteY48" fmla="*/ 1297287 h 3343806"/>
              <a:gd name="connsiteX49" fmla="*/ 841104 w 11377066"/>
              <a:gd name="connsiteY49" fmla="*/ 1225083 h 3343806"/>
              <a:gd name="connsiteX50" fmla="*/ 1612239 w 11377066"/>
              <a:gd name="connsiteY50" fmla="*/ 1112445 h 3343806"/>
              <a:gd name="connsiteX51" fmla="*/ 1814409 w 11377066"/>
              <a:gd name="connsiteY51" fmla="*/ 1008471 h 3343806"/>
              <a:gd name="connsiteX52" fmla="*/ 1932824 w 11377066"/>
              <a:gd name="connsiteY52" fmla="*/ 979590 h 3343806"/>
              <a:gd name="connsiteX53" fmla="*/ 2083007 w 11377066"/>
              <a:gd name="connsiteY53" fmla="*/ 936268 h 3343806"/>
              <a:gd name="connsiteX54" fmla="*/ 1947265 w 11377066"/>
              <a:gd name="connsiteY54" fmla="*/ 924715 h 3343806"/>
              <a:gd name="connsiteX55" fmla="*/ 1271438 w 11377066"/>
              <a:gd name="connsiteY55" fmla="*/ 895834 h 3343806"/>
              <a:gd name="connsiteX56" fmla="*/ 659150 w 11377066"/>
              <a:gd name="connsiteY56" fmla="*/ 907386 h 3343806"/>
              <a:gd name="connsiteX57" fmla="*/ 780453 w 11377066"/>
              <a:gd name="connsiteY57" fmla="*/ 846735 h 3343806"/>
              <a:gd name="connsiteX58" fmla="*/ 841104 w 11377066"/>
              <a:gd name="connsiteY58" fmla="*/ 788972 h 3343806"/>
              <a:gd name="connsiteX59" fmla="*/ 448316 w 11377066"/>
              <a:gd name="connsiteY59" fmla="*/ 659006 h 3343806"/>
              <a:gd name="connsiteX60" fmla="*/ 910419 w 11377066"/>
              <a:gd name="connsiteY60" fmla="*/ 569473 h 3343806"/>
              <a:gd name="connsiteX61" fmla="*/ 604275 w 11377066"/>
              <a:gd name="connsiteY61" fmla="*/ 514598 h 3343806"/>
              <a:gd name="connsiteX62" fmla="*/ 15093 w 11377066"/>
              <a:gd name="connsiteY62" fmla="*/ 352862 h 3343806"/>
              <a:gd name="connsiteX63" fmla="*/ 430987 w 11377066"/>
              <a:gd name="connsiteY63" fmla="*/ 136251 h 3343806"/>
              <a:gd name="connsiteX64" fmla="*/ 874092 w 11377066"/>
              <a:gd name="connsiteY64" fmla="*/ 17656 h 3343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377066" h="3343806">
                <a:moveTo>
                  <a:pt x="914840" y="0"/>
                </a:moveTo>
                <a:lnTo>
                  <a:pt x="11365513" y="0"/>
                </a:lnTo>
                <a:lnTo>
                  <a:pt x="11365513" y="846735"/>
                </a:lnTo>
                <a:cubicBezTo>
                  <a:pt x="11273092" y="924715"/>
                  <a:pt x="11163343" y="985366"/>
                  <a:pt x="11050704" y="1046017"/>
                </a:cubicBezTo>
                <a:cubicBezTo>
                  <a:pt x="11088251" y="1089339"/>
                  <a:pt x="11169119" y="1037353"/>
                  <a:pt x="11195112" y="1103780"/>
                </a:cubicBezTo>
                <a:cubicBezTo>
                  <a:pt x="10987166" y="1216419"/>
                  <a:pt x="10796548" y="1357938"/>
                  <a:pt x="10553944" y="1441695"/>
                </a:cubicBezTo>
                <a:cubicBezTo>
                  <a:pt x="10753226" y="1381043"/>
                  <a:pt x="10952508" y="1409925"/>
                  <a:pt x="11148902" y="1383932"/>
                </a:cubicBezTo>
                <a:cubicBezTo>
                  <a:pt x="11174895" y="1418589"/>
                  <a:pt x="11131573" y="1418589"/>
                  <a:pt x="11117132" y="1430142"/>
                </a:cubicBezTo>
                <a:cubicBezTo>
                  <a:pt x="11102692" y="1441695"/>
                  <a:pt x="11082474" y="1450359"/>
                  <a:pt x="11085363" y="1476352"/>
                </a:cubicBezTo>
                <a:cubicBezTo>
                  <a:pt x="11174895" y="1487905"/>
                  <a:pt x="11273092" y="1447471"/>
                  <a:pt x="11365513" y="1447471"/>
                </a:cubicBezTo>
                <a:lnTo>
                  <a:pt x="11365513" y="1496569"/>
                </a:lnTo>
                <a:cubicBezTo>
                  <a:pt x="11333743" y="1513898"/>
                  <a:pt x="11293310" y="1519674"/>
                  <a:pt x="11278869" y="1554332"/>
                </a:cubicBezTo>
                <a:cubicBezTo>
                  <a:pt x="11307750" y="1548556"/>
                  <a:pt x="11336632" y="1545668"/>
                  <a:pt x="11365513" y="1539891"/>
                </a:cubicBezTo>
                <a:lnTo>
                  <a:pt x="11377066" y="1539891"/>
                </a:lnTo>
                <a:lnTo>
                  <a:pt x="11377066" y="1765167"/>
                </a:lnTo>
                <a:cubicBezTo>
                  <a:pt x="9482441" y="3362313"/>
                  <a:pt x="4945162" y="3324767"/>
                  <a:pt x="4624577" y="3342096"/>
                </a:cubicBezTo>
                <a:cubicBezTo>
                  <a:pt x="4523492" y="3347872"/>
                  <a:pt x="4098935" y="3339207"/>
                  <a:pt x="4000738" y="3313214"/>
                </a:cubicBezTo>
                <a:cubicBezTo>
                  <a:pt x="3867883" y="3281444"/>
                  <a:pt x="3853443" y="3217905"/>
                  <a:pt x="3853443" y="3217905"/>
                </a:cubicBezTo>
                <a:cubicBezTo>
                  <a:pt x="3853443" y="3217905"/>
                  <a:pt x="3919869" y="3191912"/>
                  <a:pt x="4003625" y="3171695"/>
                </a:cubicBezTo>
                <a:cubicBezTo>
                  <a:pt x="4165361" y="3131261"/>
                  <a:pt x="4298217" y="3056169"/>
                  <a:pt x="4465729" y="3024399"/>
                </a:cubicBezTo>
                <a:cubicBezTo>
                  <a:pt x="4315546" y="3033064"/>
                  <a:pt x="4165361" y="3038840"/>
                  <a:pt x="4015179" y="3047505"/>
                </a:cubicBezTo>
                <a:cubicBezTo>
                  <a:pt x="4223124" y="2969524"/>
                  <a:pt x="4442625" y="2957972"/>
                  <a:pt x="4656346" y="2926202"/>
                </a:cubicBezTo>
                <a:cubicBezTo>
                  <a:pt x="4725662" y="2917538"/>
                  <a:pt x="4841188" y="2943531"/>
                  <a:pt x="4841188" y="2862663"/>
                </a:cubicBezTo>
                <a:cubicBezTo>
                  <a:pt x="4838300" y="2810676"/>
                  <a:pt x="4725662" y="2833782"/>
                  <a:pt x="4659236" y="2836670"/>
                </a:cubicBezTo>
                <a:cubicBezTo>
                  <a:pt x="4364644" y="2845334"/>
                  <a:pt x="4072941" y="2882880"/>
                  <a:pt x="3778351" y="2914650"/>
                </a:cubicBezTo>
                <a:cubicBezTo>
                  <a:pt x="3749468" y="2917538"/>
                  <a:pt x="3714811" y="2931979"/>
                  <a:pt x="3694595" y="2923314"/>
                </a:cubicBezTo>
                <a:cubicBezTo>
                  <a:pt x="3527082" y="2865551"/>
                  <a:pt x="3336463" y="2879992"/>
                  <a:pt x="3119852" y="2862663"/>
                </a:cubicBezTo>
                <a:cubicBezTo>
                  <a:pt x="3238266" y="2796236"/>
                  <a:pt x="3339351" y="2842446"/>
                  <a:pt x="3440437" y="2799124"/>
                </a:cubicBezTo>
                <a:cubicBezTo>
                  <a:pt x="3316246" y="2752913"/>
                  <a:pt x="3189168" y="2773131"/>
                  <a:pt x="3070753" y="2761578"/>
                </a:cubicBezTo>
                <a:cubicBezTo>
                  <a:pt x="2984109" y="2752913"/>
                  <a:pt x="2672189" y="2741361"/>
                  <a:pt x="2623091" y="2726920"/>
                </a:cubicBezTo>
                <a:cubicBezTo>
                  <a:pt x="2472907" y="2683598"/>
                  <a:pt x="2293842" y="2689374"/>
                  <a:pt x="2160987" y="2611394"/>
                </a:cubicBezTo>
                <a:cubicBezTo>
                  <a:pt x="2065678" y="2556519"/>
                  <a:pt x="1938600" y="2602730"/>
                  <a:pt x="1837515" y="2573848"/>
                </a:cubicBezTo>
                <a:cubicBezTo>
                  <a:pt x="1794192" y="2533414"/>
                  <a:pt x="1854843" y="2504533"/>
                  <a:pt x="1869284" y="2472763"/>
                </a:cubicBezTo>
                <a:cubicBezTo>
                  <a:pt x="1889502" y="2432329"/>
                  <a:pt x="1834626" y="2423665"/>
                  <a:pt x="1808633" y="2386119"/>
                </a:cubicBezTo>
                <a:cubicBezTo>
                  <a:pt x="1987698" y="2389007"/>
                  <a:pt x="2158099" y="2377454"/>
                  <a:pt x="2354493" y="2342797"/>
                </a:cubicBezTo>
                <a:cubicBezTo>
                  <a:pt x="2273625" y="2290810"/>
                  <a:pt x="2204309" y="2339908"/>
                  <a:pt x="2146546" y="2328356"/>
                </a:cubicBezTo>
                <a:cubicBezTo>
                  <a:pt x="2106113" y="2319691"/>
                  <a:pt x="2054126" y="2328356"/>
                  <a:pt x="2054126" y="2285034"/>
                </a:cubicBezTo>
                <a:cubicBezTo>
                  <a:pt x="2054126" y="2250376"/>
                  <a:pt x="2100336" y="2244599"/>
                  <a:pt x="2132106" y="2238823"/>
                </a:cubicBezTo>
                <a:cubicBezTo>
                  <a:pt x="2256296" y="2218606"/>
                  <a:pt x="2377599" y="2192613"/>
                  <a:pt x="2478684" y="2085751"/>
                </a:cubicBezTo>
                <a:cubicBezTo>
                  <a:pt x="2152323" y="2051094"/>
                  <a:pt x="1817297" y="2186837"/>
                  <a:pt x="1511154" y="2094416"/>
                </a:cubicBezTo>
                <a:cubicBezTo>
                  <a:pt x="1537147" y="2033765"/>
                  <a:pt x="1597798" y="2045317"/>
                  <a:pt x="1638232" y="2042429"/>
                </a:cubicBezTo>
                <a:cubicBezTo>
                  <a:pt x="1909718" y="2016436"/>
                  <a:pt x="2825261" y="1701628"/>
                  <a:pt x="2972556" y="1718957"/>
                </a:cubicBezTo>
                <a:cubicBezTo>
                  <a:pt x="3062089" y="1727621"/>
                  <a:pt x="3154510" y="1721845"/>
                  <a:pt x="3238266" y="1678523"/>
                </a:cubicBezTo>
                <a:cubicBezTo>
                  <a:pt x="3339351" y="1626536"/>
                  <a:pt x="2695295" y="1736286"/>
                  <a:pt x="2522005" y="1664082"/>
                </a:cubicBezTo>
                <a:cubicBezTo>
                  <a:pt x="2438249" y="1629424"/>
                  <a:pt x="1730654" y="1528339"/>
                  <a:pt x="1421621" y="1522563"/>
                </a:cubicBezTo>
                <a:cubicBezTo>
                  <a:pt x="1450503" y="1467688"/>
                  <a:pt x="1557364" y="1470576"/>
                  <a:pt x="1525595" y="1392596"/>
                </a:cubicBezTo>
                <a:cubicBezTo>
                  <a:pt x="1358082" y="1386820"/>
                  <a:pt x="1179017" y="1435918"/>
                  <a:pt x="982623" y="1415701"/>
                </a:cubicBezTo>
                <a:cubicBezTo>
                  <a:pt x="1051938" y="1346386"/>
                  <a:pt x="1153023" y="1352162"/>
                  <a:pt x="1231003" y="1314616"/>
                </a:cubicBezTo>
                <a:cubicBezTo>
                  <a:pt x="1170352" y="1262629"/>
                  <a:pt x="1095261" y="1294399"/>
                  <a:pt x="1025945" y="1297287"/>
                </a:cubicBezTo>
                <a:cubicBezTo>
                  <a:pt x="965294" y="1300175"/>
                  <a:pt x="812222" y="1227972"/>
                  <a:pt x="841104" y="1225083"/>
                </a:cubicBezTo>
                <a:cubicBezTo>
                  <a:pt x="1101037" y="1207755"/>
                  <a:pt x="1352306" y="1129775"/>
                  <a:pt x="1612239" y="1112445"/>
                </a:cubicBezTo>
                <a:cubicBezTo>
                  <a:pt x="1698883" y="1106668"/>
                  <a:pt x="1797081" y="1112445"/>
                  <a:pt x="1814409" y="1008471"/>
                </a:cubicBezTo>
                <a:cubicBezTo>
                  <a:pt x="1817297" y="979590"/>
                  <a:pt x="1808633" y="973814"/>
                  <a:pt x="1932824" y="979590"/>
                </a:cubicBezTo>
                <a:cubicBezTo>
                  <a:pt x="1981922" y="982478"/>
                  <a:pt x="2045461" y="982478"/>
                  <a:pt x="2083007" y="936268"/>
                </a:cubicBezTo>
                <a:cubicBezTo>
                  <a:pt x="2045461" y="898722"/>
                  <a:pt x="1990587" y="927603"/>
                  <a:pt x="1947265" y="924715"/>
                </a:cubicBezTo>
                <a:cubicBezTo>
                  <a:pt x="1828850" y="921827"/>
                  <a:pt x="1386963" y="904498"/>
                  <a:pt x="1271438" y="895834"/>
                </a:cubicBezTo>
                <a:cubicBezTo>
                  <a:pt x="1031721" y="875617"/>
                  <a:pt x="901755" y="933380"/>
                  <a:pt x="659150" y="907386"/>
                </a:cubicBezTo>
                <a:cubicBezTo>
                  <a:pt x="734242" y="890057"/>
                  <a:pt x="705361" y="866952"/>
                  <a:pt x="780453" y="846735"/>
                </a:cubicBezTo>
                <a:cubicBezTo>
                  <a:pt x="815110" y="838071"/>
                  <a:pt x="849768" y="820742"/>
                  <a:pt x="841104" y="788972"/>
                </a:cubicBezTo>
                <a:cubicBezTo>
                  <a:pt x="835327" y="757202"/>
                  <a:pt x="396329" y="690775"/>
                  <a:pt x="448316" y="659006"/>
                </a:cubicBezTo>
                <a:cubicBezTo>
                  <a:pt x="592723" y="575249"/>
                  <a:pt x="1020169" y="607019"/>
                  <a:pt x="910419" y="569473"/>
                </a:cubicBezTo>
                <a:cubicBezTo>
                  <a:pt x="742907" y="511710"/>
                  <a:pt x="716913" y="500157"/>
                  <a:pt x="604275" y="514598"/>
                </a:cubicBezTo>
                <a:cubicBezTo>
                  <a:pt x="506079" y="529039"/>
                  <a:pt x="113290" y="349974"/>
                  <a:pt x="15093" y="352862"/>
                </a:cubicBezTo>
                <a:cubicBezTo>
                  <a:pt x="-71551" y="352862"/>
                  <a:pt x="234593" y="211343"/>
                  <a:pt x="430987" y="136251"/>
                </a:cubicBezTo>
                <a:cubicBezTo>
                  <a:pt x="571784" y="82098"/>
                  <a:pt x="732076" y="70184"/>
                  <a:pt x="874092" y="17656"/>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3" name="TextBox 2">
            <a:extLst>
              <a:ext uri="{FF2B5EF4-FFF2-40B4-BE49-F238E27FC236}">
                <a16:creationId xmlns:a16="http://schemas.microsoft.com/office/drawing/2014/main" id="{68D6A80E-A6E4-3CAE-5058-DDCC2854CDBB}"/>
              </a:ext>
            </a:extLst>
          </p:cNvPr>
          <p:cNvSpPr txBox="1"/>
          <p:nvPr/>
        </p:nvSpPr>
        <p:spPr>
          <a:xfrm>
            <a:off x="891106" y="2215503"/>
            <a:ext cx="3863885" cy="20032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accent6">
                    <a:lumMod val="50000"/>
                  </a:schemeClr>
                </a:solidFill>
                <a:latin typeface="Calibri"/>
                <a:ea typeface="Calibri"/>
                <a:cs typeface="Calibri"/>
              </a:rPr>
              <a:t>Executing Normalization Queries</a:t>
            </a:r>
          </a:p>
        </p:txBody>
      </p:sp>
      <p:sp>
        <p:nvSpPr>
          <p:cNvPr id="16" name="Freeform: Shape 15">
            <a:extLst>
              <a:ext uri="{FF2B5EF4-FFF2-40B4-BE49-F238E27FC236}">
                <a16:creationId xmlns:a16="http://schemas.microsoft.com/office/drawing/2014/main" id="{C6BFDF0B-6325-416D-926F-7141006D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93668" y="5127460"/>
            <a:ext cx="6498333" cy="1730540"/>
          </a:xfrm>
          <a:custGeom>
            <a:avLst/>
            <a:gdLst>
              <a:gd name="connsiteX0" fmla="*/ 2987112 w 6498333"/>
              <a:gd name="connsiteY0" fmla="*/ 1730384 h 1730540"/>
              <a:gd name="connsiteX1" fmla="*/ 3113423 w 6498333"/>
              <a:gd name="connsiteY1" fmla="*/ 1728494 h 1730540"/>
              <a:gd name="connsiteX2" fmla="*/ 6436159 w 6498333"/>
              <a:gd name="connsiteY2" fmla="*/ 1396018 h 1730540"/>
              <a:gd name="connsiteX3" fmla="*/ 6498333 w 6498333"/>
              <a:gd name="connsiteY3" fmla="*/ 1381988 h 1730540"/>
              <a:gd name="connsiteX4" fmla="*/ 6498333 w 6498333"/>
              <a:gd name="connsiteY4" fmla="*/ 0 h 1730540"/>
              <a:gd name="connsiteX5" fmla="*/ 723703 w 6498333"/>
              <a:gd name="connsiteY5" fmla="*/ 0 h 1730540"/>
              <a:gd name="connsiteX6" fmla="*/ 629735 w 6498333"/>
              <a:gd name="connsiteY6" fmla="*/ 31770 h 1730540"/>
              <a:gd name="connsiteX7" fmla="*/ 127078 w 6498333"/>
              <a:gd name="connsiteY7" fmla="*/ 173371 h 1730540"/>
              <a:gd name="connsiteX8" fmla="*/ 0 w 6498333"/>
              <a:gd name="connsiteY8" fmla="*/ 235577 h 1730540"/>
              <a:gd name="connsiteX9" fmla="*/ 967530 w 6498333"/>
              <a:gd name="connsiteY9" fmla="*/ 225208 h 1730540"/>
              <a:gd name="connsiteX10" fmla="*/ 620954 w 6498333"/>
              <a:gd name="connsiteY10" fmla="*/ 408367 h 1730540"/>
              <a:gd name="connsiteX11" fmla="*/ 542972 w 6498333"/>
              <a:gd name="connsiteY11" fmla="*/ 463661 h 1730540"/>
              <a:gd name="connsiteX12" fmla="*/ 635392 w 6498333"/>
              <a:gd name="connsiteY12" fmla="*/ 515499 h 1730540"/>
              <a:gd name="connsiteX13" fmla="*/ 843339 w 6498333"/>
              <a:gd name="connsiteY13" fmla="*/ 532778 h 1730540"/>
              <a:gd name="connsiteX14" fmla="*/ 297479 w 6498333"/>
              <a:gd name="connsiteY14" fmla="*/ 584615 h 1730540"/>
              <a:gd name="connsiteX15" fmla="*/ 358130 w 6498333"/>
              <a:gd name="connsiteY15" fmla="*/ 688289 h 1730540"/>
              <a:gd name="connsiteX16" fmla="*/ 326361 w 6498333"/>
              <a:gd name="connsiteY16" fmla="*/ 809243 h 1730540"/>
              <a:gd name="connsiteX17" fmla="*/ 649833 w 6498333"/>
              <a:gd name="connsiteY17" fmla="*/ 854169 h 1730540"/>
              <a:gd name="connsiteX18" fmla="*/ 1111937 w 6498333"/>
              <a:gd name="connsiteY18" fmla="*/ 992402 h 1730540"/>
              <a:gd name="connsiteX19" fmla="*/ 1559599 w 6498333"/>
              <a:gd name="connsiteY19" fmla="*/ 1033872 h 1730540"/>
              <a:gd name="connsiteX20" fmla="*/ 1929284 w 6498333"/>
              <a:gd name="connsiteY20" fmla="*/ 1078798 h 1730540"/>
              <a:gd name="connsiteX21" fmla="*/ 1608698 w 6498333"/>
              <a:gd name="connsiteY21" fmla="*/ 1154826 h 1730540"/>
              <a:gd name="connsiteX22" fmla="*/ 2183442 w 6498333"/>
              <a:gd name="connsiteY22" fmla="*/ 1227398 h 1730540"/>
              <a:gd name="connsiteX23" fmla="*/ 2267197 w 6498333"/>
              <a:gd name="connsiteY23" fmla="*/ 1217031 h 1730540"/>
              <a:gd name="connsiteX24" fmla="*/ 3148082 w 6498333"/>
              <a:gd name="connsiteY24" fmla="*/ 1123724 h 1730540"/>
              <a:gd name="connsiteX25" fmla="*/ 3330034 w 6498333"/>
              <a:gd name="connsiteY25" fmla="*/ 1154826 h 1730540"/>
              <a:gd name="connsiteX26" fmla="*/ 3145192 w 6498333"/>
              <a:gd name="connsiteY26" fmla="*/ 1230854 h 1730540"/>
              <a:gd name="connsiteX27" fmla="*/ 2504025 w 6498333"/>
              <a:gd name="connsiteY27" fmla="*/ 1376000 h 1730540"/>
              <a:gd name="connsiteX28" fmla="*/ 2954575 w 6498333"/>
              <a:gd name="connsiteY28" fmla="*/ 1348352 h 1730540"/>
              <a:gd name="connsiteX29" fmla="*/ 2492471 w 6498333"/>
              <a:gd name="connsiteY29" fmla="*/ 1524600 h 1730540"/>
              <a:gd name="connsiteX30" fmla="*/ 2342289 w 6498333"/>
              <a:gd name="connsiteY30" fmla="*/ 1579893 h 1730540"/>
              <a:gd name="connsiteX31" fmla="*/ 2489584 w 6498333"/>
              <a:gd name="connsiteY31" fmla="*/ 1693935 h 1730540"/>
              <a:gd name="connsiteX32" fmla="*/ 2987112 w 6498333"/>
              <a:gd name="connsiteY32" fmla="*/ 1730384 h 173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498333" h="1730540">
                <a:moveTo>
                  <a:pt x="2987112" y="1730384"/>
                </a:moveTo>
                <a:cubicBezTo>
                  <a:pt x="3042664" y="1730870"/>
                  <a:pt x="3088152" y="1730222"/>
                  <a:pt x="3113423" y="1728494"/>
                </a:cubicBezTo>
                <a:cubicBezTo>
                  <a:pt x="3293752" y="1716831"/>
                  <a:pt x="4808270" y="1725943"/>
                  <a:pt x="6436159" y="1396018"/>
                </a:cubicBezTo>
                <a:lnTo>
                  <a:pt x="6498333" y="1381988"/>
                </a:lnTo>
                <a:lnTo>
                  <a:pt x="6498333" y="0"/>
                </a:lnTo>
                <a:lnTo>
                  <a:pt x="723703" y="0"/>
                </a:lnTo>
                <a:lnTo>
                  <a:pt x="629735" y="31770"/>
                </a:lnTo>
                <a:cubicBezTo>
                  <a:pt x="421263" y="101447"/>
                  <a:pt x="228886" y="161708"/>
                  <a:pt x="127078" y="173371"/>
                </a:cubicBezTo>
                <a:cubicBezTo>
                  <a:pt x="86644" y="176827"/>
                  <a:pt x="25993" y="163004"/>
                  <a:pt x="0" y="235577"/>
                </a:cubicBezTo>
                <a:cubicBezTo>
                  <a:pt x="306144" y="346163"/>
                  <a:pt x="641170" y="183739"/>
                  <a:pt x="967530" y="225208"/>
                </a:cubicBezTo>
                <a:cubicBezTo>
                  <a:pt x="866445" y="353075"/>
                  <a:pt x="745142" y="384177"/>
                  <a:pt x="620954" y="408367"/>
                </a:cubicBezTo>
                <a:cubicBezTo>
                  <a:pt x="589182" y="415279"/>
                  <a:pt x="542972" y="422191"/>
                  <a:pt x="542972" y="463661"/>
                </a:cubicBezTo>
                <a:cubicBezTo>
                  <a:pt x="542972" y="515499"/>
                  <a:pt x="594959" y="505130"/>
                  <a:pt x="635392" y="515499"/>
                </a:cubicBezTo>
                <a:cubicBezTo>
                  <a:pt x="693155" y="529321"/>
                  <a:pt x="762471" y="470573"/>
                  <a:pt x="843339" y="532778"/>
                </a:cubicBezTo>
                <a:cubicBezTo>
                  <a:pt x="646945" y="574247"/>
                  <a:pt x="476544" y="588071"/>
                  <a:pt x="297479" y="584615"/>
                </a:cubicBezTo>
                <a:cubicBezTo>
                  <a:pt x="323472" y="629541"/>
                  <a:pt x="378348" y="639908"/>
                  <a:pt x="358130" y="688289"/>
                </a:cubicBezTo>
                <a:cubicBezTo>
                  <a:pt x="343689" y="726304"/>
                  <a:pt x="283038" y="760862"/>
                  <a:pt x="326361" y="809243"/>
                </a:cubicBezTo>
                <a:cubicBezTo>
                  <a:pt x="427447" y="843802"/>
                  <a:pt x="554524" y="788508"/>
                  <a:pt x="649833" y="854169"/>
                </a:cubicBezTo>
                <a:cubicBezTo>
                  <a:pt x="782688" y="947476"/>
                  <a:pt x="961753" y="940565"/>
                  <a:pt x="1111937" y="992402"/>
                </a:cubicBezTo>
                <a:cubicBezTo>
                  <a:pt x="1161035" y="1009682"/>
                  <a:pt x="1472955" y="1023504"/>
                  <a:pt x="1559599" y="1033872"/>
                </a:cubicBezTo>
                <a:cubicBezTo>
                  <a:pt x="1678015" y="1047696"/>
                  <a:pt x="1805093" y="1023504"/>
                  <a:pt x="1929284" y="1078798"/>
                </a:cubicBezTo>
                <a:cubicBezTo>
                  <a:pt x="1828198" y="1130635"/>
                  <a:pt x="1727113" y="1075343"/>
                  <a:pt x="1608698" y="1154826"/>
                </a:cubicBezTo>
                <a:cubicBezTo>
                  <a:pt x="1825309" y="1175561"/>
                  <a:pt x="2015928" y="1158282"/>
                  <a:pt x="2183442" y="1227398"/>
                </a:cubicBezTo>
                <a:cubicBezTo>
                  <a:pt x="2203658" y="1237767"/>
                  <a:pt x="2238314" y="1220487"/>
                  <a:pt x="2267197" y="1217031"/>
                </a:cubicBezTo>
                <a:cubicBezTo>
                  <a:pt x="2561787" y="1179017"/>
                  <a:pt x="2853490" y="1134091"/>
                  <a:pt x="3148082" y="1123724"/>
                </a:cubicBezTo>
                <a:cubicBezTo>
                  <a:pt x="3214508" y="1120268"/>
                  <a:pt x="3327146" y="1092621"/>
                  <a:pt x="3330034" y="1154826"/>
                </a:cubicBezTo>
                <a:cubicBezTo>
                  <a:pt x="3330034" y="1251589"/>
                  <a:pt x="3214508" y="1220487"/>
                  <a:pt x="3145192" y="1230854"/>
                </a:cubicBezTo>
                <a:cubicBezTo>
                  <a:pt x="2931471" y="1268869"/>
                  <a:pt x="2711970" y="1282691"/>
                  <a:pt x="2504025" y="1376000"/>
                </a:cubicBezTo>
                <a:cubicBezTo>
                  <a:pt x="2654207" y="1365632"/>
                  <a:pt x="2804392" y="1358720"/>
                  <a:pt x="2954575" y="1348352"/>
                </a:cubicBezTo>
                <a:cubicBezTo>
                  <a:pt x="2787063" y="1386367"/>
                  <a:pt x="2654207" y="1476218"/>
                  <a:pt x="2492471" y="1524600"/>
                </a:cubicBezTo>
                <a:cubicBezTo>
                  <a:pt x="2408715" y="1548791"/>
                  <a:pt x="2342289" y="1579893"/>
                  <a:pt x="2342289" y="1579893"/>
                </a:cubicBezTo>
                <a:cubicBezTo>
                  <a:pt x="2342289" y="1579893"/>
                  <a:pt x="2356730" y="1655921"/>
                  <a:pt x="2489584" y="1693935"/>
                </a:cubicBezTo>
                <a:cubicBezTo>
                  <a:pt x="2563232" y="1717262"/>
                  <a:pt x="2820457" y="1728925"/>
                  <a:pt x="2987112" y="1730384"/>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pic>
        <p:nvPicPr>
          <p:cNvPr id="4" name="Picture 3" descr="A green logo with a leaf in the middle&#10;&#10;Description automatically generated">
            <a:extLst>
              <a:ext uri="{FF2B5EF4-FFF2-40B4-BE49-F238E27FC236}">
                <a16:creationId xmlns:a16="http://schemas.microsoft.com/office/drawing/2014/main" id="{D1E3390B-A010-FAF1-88BC-2A31CB51A31B}"/>
              </a:ext>
            </a:extLst>
          </p:cNvPr>
          <p:cNvPicPr>
            <a:picLocks noChangeAspect="1"/>
          </p:cNvPicPr>
          <p:nvPr/>
        </p:nvPicPr>
        <p:blipFill>
          <a:blip r:embed="rId2"/>
          <a:stretch>
            <a:fillRect/>
          </a:stretch>
        </p:blipFill>
        <p:spPr>
          <a:xfrm>
            <a:off x="172915" y="106393"/>
            <a:ext cx="1393829" cy="1117121"/>
          </a:xfrm>
          <a:prstGeom prst="rect">
            <a:avLst/>
          </a:prstGeom>
        </p:spPr>
      </p:pic>
      <p:graphicFrame>
        <p:nvGraphicFramePr>
          <p:cNvPr id="22" name="TextBox 17">
            <a:extLst>
              <a:ext uri="{FF2B5EF4-FFF2-40B4-BE49-F238E27FC236}">
                <a16:creationId xmlns:a16="http://schemas.microsoft.com/office/drawing/2014/main" id="{E08ECFB3-5002-33BA-D243-13107D1C7916}"/>
              </a:ext>
            </a:extLst>
          </p:cNvPr>
          <p:cNvGraphicFramePr/>
          <p:nvPr>
            <p:extLst>
              <p:ext uri="{D42A27DB-BD31-4B8C-83A1-F6EECF244321}">
                <p14:modId xmlns:p14="http://schemas.microsoft.com/office/powerpoint/2010/main" val="2353410779"/>
              </p:ext>
            </p:extLst>
          </p:nvPr>
        </p:nvGraphicFramePr>
        <p:xfrm>
          <a:off x="5319620" y="1489447"/>
          <a:ext cx="6005426" cy="4504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3404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1237</Words>
  <Application>Microsoft Macintosh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Patil, Ms. Manasi Hanumantrao</cp:lastModifiedBy>
  <cp:revision>629</cp:revision>
  <dcterms:created xsi:type="dcterms:W3CDTF">2023-12-05T23:20:25Z</dcterms:created>
  <dcterms:modified xsi:type="dcterms:W3CDTF">2023-12-12T22:22:49Z</dcterms:modified>
</cp:coreProperties>
</file>