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ED04-570C-45C9-8484-A151F327261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9163-A787-4F1B-9D33-45547D77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1975" y="2225408"/>
            <a:ext cx="1663547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instr_decode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6014" y="2225407"/>
            <a:ext cx="1520327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1975" y="528809"/>
            <a:ext cx="1641514" cy="133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246341" y="2842352"/>
            <a:ext cx="575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0"/>
            <a:endCxn id="6" idx="1"/>
          </p:cNvCxnSpPr>
          <p:nvPr/>
        </p:nvCxnSpPr>
        <p:spPr>
          <a:xfrm rot="5400000" flipH="1" flipV="1">
            <a:off x="6639038" y="1042471"/>
            <a:ext cx="1030077" cy="1335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135519" y="2225407"/>
            <a:ext cx="1674563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 flipV="1">
            <a:off x="9485522" y="2842352"/>
            <a:ext cx="649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9320" y="231354"/>
            <a:ext cx="51118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Unit-level Verification for instr_decode module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instructions for directed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instructions for randomized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state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output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instructions</a:t>
            </a:r>
          </a:p>
        </p:txBody>
      </p:sp>
      <p:cxnSp>
        <p:nvCxnSpPr>
          <p:cNvPr id="13" name="Elbow Connector 12"/>
          <p:cNvCxnSpPr>
            <a:stCxn id="10" idx="0"/>
            <a:endCxn id="6" idx="3"/>
          </p:cNvCxnSpPr>
          <p:nvPr/>
        </p:nvCxnSpPr>
        <p:spPr>
          <a:xfrm rot="16200000" flipV="1">
            <a:off x="9703107" y="955713"/>
            <a:ext cx="1030077" cy="150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1975" y="2225408"/>
            <a:ext cx="1663547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instr_exec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6014" y="2225407"/>
            <a:ext cx="1520327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Stimulus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1975" y="991520"/>
            <a:ext cx="1641514" cy="8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7246341" y="2842352"/>
            <a:ext cx="575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  <a:endCxn id="6" idx="1"/>
          </p:cNvCxnSpPr>
          <p:nvPr/>
        </p:nvCxnSpPr>
        <p:spPr>
          <a:xfrm rot="5400000" flipH="1" flipV="1">
            <a:off x="6754715" y="1158148"/>
            <a:ext cx="798722" cy="1335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35519" y="2225407"/>
            <a:ext cx="1674563" cy="123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 flipV="1">
            <a:off x="9485522" y="2842352"/>
            <a:ext cx="649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21975" y="4076241"/>
            <a:ext cx="1652530" cy="84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19" idx="0"/>
          </p:cNvCxnSpPr>
          <p:nvPr/>
        </p:nvCxnSpPr>
        <p:spPr>
          <a:xfrm flipH="1">
            <a:off x="8648240" y="3459297"/>
            <a:ext cx="5509" cy="61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320" y="231354"/>
            <a:ext cx="51118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Unit-level Verification for instr_exec module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Decoded instructions for directed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Decoded instructions for randomized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state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output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mimic memory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Elbow Connector 2"/>
          <p:cNvCxnSpPr>
            <a:stCxn id="16" idx="0"/>
            <a:endCxn id="6" idx="3"/>
          </p:cNvCxnSpPr>
          <p:nvPr/>
        </p:nvCxnSpPr>
        <p:spPr>
          <a:xfrm rot="16200000" flipV="1">
            <a:off x="9818784" y="1071390"/>
            <a:ext cx="798722" cy="150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3156" y="1850833"/>
            <a:ext cx="15203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instr_exec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7440" y="1850833"/>
            <a:ext cx="15203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6895" y="3492347"/>
            <a:ext cx="1641514" cy="93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memory_pdp</a:t>
            </a:r>
            <a:endParaRPr lang="en-US" dirty="0"/>
          </a:p>
        </p:txBody>
      </p:sp>
      <p:cxnSp>
        <p:nvCxnSpPr>
          <p:cNvPr id="10" name="Elbow Connector 9"/>
          <p:cNvCxnSpPr>
            <a:stCxn id="6" idx="1"/>
            <a:endCxn id="5" idx="2"/>
          </p:cNvCxnSpPr>
          <p:nvPr/>
        </p:nvCxnSpPr>
        <p:spPr>
          <a:xfrm rot="10800000">
            <a:off x="6817605" y="2765234"/>
            <a:ext cx="299291" cy="1195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6" idx="3"/>
          </p:cNvCxnSpPr>
          <p:nvPr/>
        </p:nvCxnSpPr>
        <p:spPr>
          <a:xfrm rot="5400000">
            <a:off x="8458200" y="3065443"/>
            <a:ext cx="1195331" cy="5949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>
            <a:off x="7577767" y="2308033"/>
            <a:ext cx="101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16895" y="5056742"/>
            <a:ext cx="1641514" cy="98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stimulus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flipV="1">
            <a:off x="7937652" y="4428781"/>
            <a:ext cx="0" cy="62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6470" y="421395"/>
            <a:ext cx="1724141" cy="8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decode_checker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24360" y="421395"/>
            <a:ext cx="1775552" cy="8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exec_checker</a:t>
            </a:r>
            <a:endParaRPr lang="en-US" dirty="0"/>
          </a:p>
        </p:txBody>
      </p:sp>
      <p:cxnSp>
        <p:nvCxnSpPr>
          <p:cNvPr id="21" name="Elbow Connector 20"/>
          <p:cNvCxnSpPr>
            <a:stCxn id="5" idx="0"/>
            <a:endCxn id="18" idx="1"/>
          </p:cNvCxnSpPr>
          <p:nvPr/>
        </p:nvCxnSpPr>
        <p:spPr>
          <a:xfrm rot="5400000" flipH="1" flipV="1">
            <a:off x="6486639" y="1171002"/>
            <a:ext cx="1010797" cy="348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19" idx="1"/>
          </p:cNvCxnSpPr>
          <p:nvPr/>
        </p:nvCxnSpPr>
        <p:spPr>
          <a:xfrm rot="5400000" flipH="1" flipV="1">
            <a:off x="9133442" y="1059915"/>
            <a:ext cx="1010797" cy="571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658" y="421395"/>
            <a:ext cx="52219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Chip-level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Stimulus for directed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Stimulus for randomized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decode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exec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state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dump and check at the end of directed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ASM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States 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On-the-fly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of instruction decode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8084" y="2913962"/>
            <a:ext cx="1501966" cy="79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</a:t>
            </a:r>
            <a:endParaRPr lang="en-US" dirty="0"/>
          </a:p>
        </p:txBody>
      </p:sp>
      <p:cxnSp>
        <p:nvCxnSpPr>
          <p:cNvPr id="32" name="Elbow Connector 31"/>
          <p:cNvCxnSpPr>
            <a:stCxn id="4" idx="3"/>
            <a:endCxn id="30" idx="0"/>
          </p:cNvCxnSpPr>
          <p:nvPr/>
        </p:nvCxnSpPr>
        <p:spPr>
          <a:xfrm>
            <a:off x="10113483" y="2308033"/>
            <a:ext cx="1035584" cy="60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0" idx="1"/>
          </p:cNvCxnSpPr>
          <p:nvPr/>
        </p:nvCxnSpPr>
        <p:spPr>
          <a:xfrm>
            <a:off x="7983554" y="2308033"/>
            <a:ext cx="2414530" cy="1002536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4178" y="1850833"/>
            <a:ext cx="15203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instr_exec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462" y="1850833"/>
            <a:ext cx="15203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instr_decode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917" y="3492347"/>
            <a:ext cx="1641514" cy="93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memory_pdp</a:t>
            </a:r>
            <a:endParaRPr lang="en-US" dirty="0"/>
          </a:p>
        </p:txBody>
      </p:sp>
      <p:cxnSp>
        <p:nvCxnSpPr>
          <p:cNvPr id="10" name="Elbow Connector 9"/>
          <p:cNvCxnSpPr>
            <a:stCxn id="6" idx="1"/>
            <a:endCxn id="5" idx="2"/>
          </p:cNvCxnSpPr>
          <p:nvPr/>
        </p:nvCxnSpPr>
        <p:spPr>
          <a:xfrm rot="10800000">
            <a:off x="6178627" y="2765234"/>
            <a:ext cx="299291" cy="1195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6" idx="3"/>
          </p:cNvCxnSpPr>
          <p:nvPr/>
        </p:nvCxnSpPr>
        <p:spPr>
          <a:xfrm rot="5400000">
            <a:off x="7819222" y="3065443"/>
            <a:ext cx="1195331" cy="5949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>
            <a:off x="6938789" y="2308033"/>
            <a:ext cx="101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77917" y="5056742"/>
            <a:ext cx="1641514" cy="98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stimulus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flipV="1">
            <a:off x="7298674" y="4428781"/>
            <a:ext cx="0" cy="62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27492" y="421395"/>
            <a:ext cx="1724141" cy="8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decode_checker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85382" y="421395"/>
            <a:ext cx="1775552" cy="8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exec_checker</a:t>
            </a:r>
            <a:endParaRPr lang="en-US" dirty="0"/>
          </a:p>
        </p:txBody>
      </p:sp>
      <p:cxnSp>
        <p:nvCxnSpPr>
          <p:cNvPr id="21" name="Elbow Connector 20"/>
          <p:cNvCxnSpPr>
            <a:stCxn id="5" idx="0"/>
            <a:endCxn id="18" idx="1"/>
          </p:cNvCxnSpPr>
          <p:nvPr/>
        </p:nvCxnSpPr>
        <p:spPr>
          <a:xfrm rot="5400000" flipH="1" flipV="1">
            <a:off x="5847661" y="1171002"/>
            <a:ext cx="1010797" cy="348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19" idx="1"/>
          </p:cNvCxnSpPr>
          <p:nvPr/>
        </p:nvCxnSpPr>
        <p:spPr>
          <a:xfrm rot="5400000" flipH="1" flipV="1">
            <a:off x="8494464" y="1059915"/>
            <a:ext cx="1010797" cy="571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658" y="421395"/>
            <a:ext cx="52219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Chip-level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Stimulus for directed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 Stimulus for randomized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decode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exec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correct state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dump and check at the end of directed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ASM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States 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On-the-fly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of instruction decode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59106" y="2913962"/>
            <a:ext cx="1501966" cy="79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</a:t>
            </a:r>
            <a:endParaRPr lang="en-US" dirty="0"/>
          </a:p>
        </p:txBody>
      </p:sp>
      <p:cxnSp>
        <p:nvCxnSpPr>
          <p:cNvPr id="32" name="Elbow Connector 31"/>
          <p:cNvCxnSpPr>
            <a:stCxn id="4" idx="3"/>
            <a:endCxn id="30" idx="0"/>
          </p:cNvCxnSpPr>
          <p:nvPr/>
        </p:nvCxnSpPr>
        <p:spPr>
          <a:xfrm>
            <a:off x="9474505" y="2308033"/>
            <a:ext cx="1035584" cy="60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0" idx="1"/>
          </p:cNvCxnSpPr>
          <p:nvPr/>
        </p:nvCxnSpPr>
        <p:spPr>
          <a:xfrm>
            <a:off x="7344576" y="2308033"/>
            <a:ext cx="2414530" cy="1002536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584673" y="4610558"/>
            <a:ext cx="1641514" cy="93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stub_memory</a:t>
            </a:r>
            <a:endParaRPr lang="en-US" dirty="0"/>
          </a:p>
        </p:txBody>
      </p:sp>
      <p:cxnSp>
        <p:nvCxnSpPr>
          <p:cNvPr id="3" name="Elbow Connector 2"/>
          <p:cNvCxnSpPr>
            <a:endCxn id="20" idx="1"/>
          </p:cNvCxnSpPr>
          <p:nvPr/>
        </p:nvCxnSpPr>
        <p:spPr>
          <a:xfrm rot="16200000" flipH="1">
            <a:off x="8590402" y="4084503"/>
            <a:ext cx="1118211" cy="870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0" idx="3"/>
            <a:endCxn id="19" idx="3"/>
          </p:cNvCxnSpPr>
          <p:nvPr/>
        </p:nvCxnSpPr>
        <p:spPr>
          <a:xfrm flipH="1" flipV="1">
            <a:off x="11060934" y="840036"/>
            <a:ext cx="165253" cy="4238739"/>
          </a:xfrm>
          <a:prstGeom prst="bentConnector3">
            <a:avLst>
              <a:gd name="adj1" fmla="val -13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4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209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Kanithahalli Sadananda</dc:creator>
  <cp:lastModifiedBy>Manas Kanithahalli Sadananda</cp:lastModifiedBy>
  <cp:revision>22</cp:revision>
  <dcterms:created xsi:type="dcterms:W3CDTF">2015-05-20T04:18:37Z</dcterms:created>
  <dcterms:modified xsi:type="dcterms:W3CDTF">2015-06-12T03:43:02Z</dcterms:modified>
</cp:coreProperties>
</file>