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Tyagi" initials="DT" lastIdx="4" clrIdx="0">
    <p:extLst>
      <p:ext uri="{19B8F6BF-5375-455C-9EA6-DF929625EA0E}">
        <p15:presenceInfo xmlns:p15="http://schemas.microsoft.com/office/powerpoint/2012/main" userId="S::f20170727@pilani.bits-pilani.ac.in::5a08819e-e652-49cd-b8a7-ba97258236d8" providerId="AD"/>
      </p:ext>
    </p:extLst>
  </p:cmAuthor>
  <p:cmAuthor id="2" name="Manas Mishra" initials="MM" lastIdx="3" clrIdx="1">
    <p:extLst>
      <p:ext uri="{19B8F6BF-5375-455C-9EA6-DF929625EA0E}">
        <p15:presenceInfo xmlns:p15="http://schemas.microsoft.com/office/powerpoint/2012/main" userId="S::f20170546@pilani.bits-pilani.ac.in::58bacd39-a554-4fea-b7ac-248ce38015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BB80F-E5C8-4A76-8B59-1A2776C7058E}" v="1582" dt="2020-10-26T09:04:33.273"/>
    <p1510:client id="{3B87F2FE-964D-4F38-8A9D-400D32EF79DF}" v="934" dt="2020-10-26T08:54:36.109"/>
    <p1510:client id="{781F0157-0D0D-4B36-A8DC-52AF96C80A25}" v="149" dt="2020-10-26T07:51:38.124"/>
    <p1510:client id="{7B91F411-818D-40B8-8152-EFEF85B3E96E}" v="1181" dt="2020-10-26T09:22:22.720"/>
    <p1510:client id="{907E2FEC-AC6D-AC92-5F1D-F4D4233BCC2A}" v="293" dt="2020-10-26T09:23:55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10/26/2020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0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2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09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>
            <a:extLst>
              <a:ext uri="{FF2B5EF4-FFF2-40B4-BE49-F238E27FC236}">
                <a16:creationId xmlns:a16="http://schemas.microsoft.com/office/drawing/2014/main" id="{BAEB6EDC-B6DB-4560-A88C-888631B6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155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2" y="1918735"/>
            <a:ext cx="8649738" cy="2590800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BITS Wiki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130" y="3991950"/>
            <a:ext cx="8652788" cy="11473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>
                <a:ea typeface="+mn-lt"/>
                <a:cs typeface="+mn-lt"/>
              </a:rPr>
              <a:t>Divya Tyagi 2017B3A70727P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000"/>
              <a:t>Manas Mishra </a:t>
            </a:r>
            <a:r>
              <a:rPr lang="en-GB" sz="2000">
                <a:ea typeface="+mn-lt"/>
                <a:cs typeface="+mn-lt"/>
              </a:rPr>
              <a:t>2017B5A70546P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000">
                <a:ea typeface="+mn-lt"/>
                <a:cs typeface="+mn-lt"/>
              </a:rPr>
              <a:t>Lakshya Agarwal 2017B4A70630P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GB" sz="2000">
              <a:ea typeface="+mn-lt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0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47E2-E2E4-4402-B750-5A5C0459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42" y="434924"/>
            <a:ext cx="7202077" cy="5930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Arial"/>
                <a:cs typeface="Arial"/>
              </a:rPr>
              <a:t>PROBLEM</a:t>
            </a:r>
          </a:p>
          <a:p>
            <a:r>
              <a:rPr lang="en-GB" b="1" dirty="0">
                <a:latin typeface="Arial"/>
                <a:cs typeface="Arial"/>
              </a:rPr>
              <a:t>No centralised and easily accessible place for college resources.</a:t>
            </a:r>
          </a:p>
          <a:p>
            <a:r>
              <a:rPr lang="en-GB" b="1" dirty="0">
                <a:latin typeface="Arial"/>
                <a:cs typeface="Arial"/>
              </a:rPr>
              <a:t>Most of the difficulties faced by students in the academic courses are already faced &amp; solved by the seniors. But due to no proper platform new students have to go through it all over again. </a:t>
            </a:r>
          </a:p>
          <a:p>
            <a:pPr>
              <a:buClr>
                <a:srgbClr val="262626"/>
              </a:buClr>
            </a:pPr>
            <a:r>
              <a:rPr lang="en-GB" b="1" dirty="0">
                <a:latin typeface="Arial"/>
                <a:cs typeface="Arial"/>
              </a:rPr>
              <a:t>Students do not get their all the doubts solved as </a:t>
            </a:r>
          </a:p>
          <a:p>
            <a:pPr lvl="1">
              <a:buClr>
                <a:srgbClr val="262626"/>
              </a:buClr>
            </a:pPr>
            <a:r>
              <a:rPr lang="en-GB" sz="1600" b="1" dirty="0">
                <a:latin typeface="Arial"/>
                <a:cs typeface="Arial"/>
              </a:rPr>
              <a:t>Some students often hesitate to approach teachers.</a:t>
            </a:r>
          </a:p>
          <a:p>
            <a:pPr lvl="1">
              <a:buClr>
                <a:srgbClr val="262626"/>
              </a:buClr>
            </a:pPr>
            <a:r>
              <a:rPr lang="en-GB" b="1" dirty="0">
                <a:latin typeface="Arial"/>
                <a:cs typeface="Arial"/>
              </a:rPr>
              <a:t>Students generally discuss among friends but sometimes the problem is not solved</a:t>
            </a:r>
          </a:p>
          <a:p>
            <a:pPr lvl="1">
              <a:buClr>
                <a:srgbClr val="262626"/>
              </a:buClr>
            </a:pPr>
            <a:r>
              <a:rPr lang="en-GB" b="1" dirty="0">
                <a:latin typeface="Arial"/>
                <a:cs typeface="Arial"/>
              </a:rPr>
              <a:t>Also the solutions of queries are not accessible by other students as well.</a:t>
            </a:r>
          </a:p>
          <a:p>
            <a:pPr lvl="1">
              <a:buClr>
                <a:srgbClr val="262626"/>
              </a:buClr>
            </a:pPr>
            <a:endParaRPr lang="en-GB" b="1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800" b="1" dirty="0">
                <a:latin typeface="Arial"/>
                <a:cs typeface="Arial"/>
              </a:rPr>
              <a:t>SOLUTION</a:t>
            </a:r>
          </a:p>
          <a:p>
            <a:pPr marL="0" indent="0">
              <a:buNone/>
            </a:pPr>
            <a:r>
              <a:rPr lang="en-GB" b="1" dirty="0">
                <a:latin typeface="Arial"/>
                <a:cs typeface="Arial"/>
              </a:rPr>
              <a:t>Create a centralised place for having all the thread like discussions and resources available to everyone.</a:t>
            </a:r>
          </a:p>
          <a:p>
            <a:pPr marL="0" indent="0">
              <a:buNone/>
            </a:pPr>
            <a:endParaRPr lang="en-GB" b="1">
              <a:latin typeface="Arial"/>
              <a:cs typeface="Arial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98BAFFF-DDA2-4189-A59B-08F5441DE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5" r="7703" b="-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9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56A9-2191-4163-A00F-DC88842B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11" y="312859"/>
            <a:ext cx="3553375" cy="31210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300" cap="all" spc="-100" dirty="0">
                <a:solidFill>
                  <a:schemeClr val="bg1"/>
                </a:solidFill>
              </a:rPr>
              <a:t>        Discussion Form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514681B6-D878-4B04-9455-1C98B7A6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493" y="2990222"/>
            <a:ext cx="2978282" cy="271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spc="80" dirty="0">
                <a:solidFill>
                  <a:schemeClr val="bg1"/>
                </a:solidFill>
              </a:rPr>
              <a:t>Students can ask doubts to community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spc="80" dirty="0">
                <a:solidFill>
                  <a:schemeClr val="bg1"/>
                </a:solidFill>
              </a:rPr>
              <a:t>and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spc="80" dirty="0">
                <a:solidFill>
                  <a:schemeClr val="bg1"/>
                </a:solidFill>
              </a:rPr>
              <a:t> get help from people who want to help.</a:t>
            </a:r>
            <a:endParaRPr lang="en-US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spc="8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EC2228-68F4-4983-BF02-1DFEDDC6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929" y="635592"/>
            <a:ext cx="6518539" cy="55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08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2829-854D-4EBF-8F4E-CB303417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48" y="533705"/>
            <a:ext cx="6359237" cy="766484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            Note Taking</a:t>
            </a:r>
          </a:p>
        </p:txBody>
      </p: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744CFF9A-2174-4F50-BA1C-52BDB079B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48" y="2141253"/>
            <a:ext cx="5143173" cy="36906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DB45A8-2C5A-4EDC-805B-D275CA26E14C}"/>
              </a:ext>
            </a:extLst>
          </p:cNvPr>
          <p:cNvSpPr txBox="1"/>
          <p:nvPr/>
        </p:nvSpPr>
        <p:spPr>
          <a:xfrm>
            <a:off x="680964" y="1460739"/>
            <a:ext cx="43918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/>
              <a:t>Upload handwritten notes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7C8DB-E979-40D7-89BD-FC37F95CDC8D}"/>
              </a:ext>
            </a:extLst>
          </p:cNvPr>
          <p:cNvSpPr txBox="1"/>
          <p:nvPr/>
        </p:nvSpPr>
        <p:spPr>
          <a:xfrm>
            <a:off x="5162515" y="14607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/>
              <a:t>Share notes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CC7E7-0401-4620-8878-9725DDF8FE9B}"/>
              </a:ext>
            </a:extLst>
          </p:cNvPr>
          <p:cNvSpPr txBox="1"/>
          <p:nvPr/>
        </p:nvSpPr>
        <p:spPr>
          <a:xfrm>
            <a:off x="7682214" y="1460738"/>
            <a:ext cx="39346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/>
              <a:t>Make your own notes</a:t>
            </a:r>
          </a:p>
        </p:txBody>
      </p:sp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2A233DAF-0E59-433C-A318-3CD950F7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362" y="2148186"/>
            <a:ext cx="5618671" cy="36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15364-297B-4E44-8B69-CCD7694D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67" y="481943"/>
            <a:ext cx="9792208" cy="1527078"/>
          </a:xfrm>
        </p:spPr>
        <p:txBody>
          <a:bodyPr>
            <a:normAutofit/>
          </a:bodyPr>
          <a:lstStyle/>
          <a:p>
            <a:r>
              <a:rPr lang="en-GB"/>
              <a:t>Complete Academic Material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E1AD-02BD-4EC2-87C0-37269659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34218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srgbClr val="000000">
                  <a:lumMod val="85000"/>
                  <a:lumOff val="15000"/>
                </a:srgbClr>
              </a:buClr>
              <a:buNone/>
            </a:pPr>
            <a:r>
              <a:rPr lang="en-GB" sz="2000"/>
              <a:t>Major features</a:t>
            </a:r>
            <a:endParaRPr lang="en-US" sz="2000"/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GB" sz="2000"/>
              <a:t>Publicly available individual queries/doubts with accepted answers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GB" sz="2000"/>
              <a:t>Note making and sharing functionality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GB" sz="2000"/>
              <a:t>Other minor features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GB" sz="2000"/>
              <a:t>Availability of notes made by seniors &amp; batchmates</a:t>
            </a:r>
            <a:endParaRPr lang="en-US" sz="2000"/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GB" sz="2000"/>
              <a:t>Previous Year question papers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GB" sz="2000"/>
              <a:t>Other reference material like documents, books, YouTube resources, links, etc.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GB" sz="2000"/>
              <a:t>Organise your resources at one place like Google Drive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4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392020"/>
      </a:dk2>
      <a:lt2>
        <a:srgbClr val="E8E2E5"/>
      </a:lt2>
      <a:accent1>
        <a:srgbClr val="29B768"/>
      </a:accent1>
      <a:accent2>
        <a:srgbClr val="36B839"/>
      </a:accent2>
      <a:accent3>
        <a:srgbClr val="34B2A0"/>
      </a:accent3>
      <a:accent4>
        <a:srgbClr val="C12B6A"/>
      </a:accent4>
      <a:accent5>
        <a:srgbClr val="D33D3D"/>
      </a:accent5>
      <a:accent6>
        <a:srgbClr val="C16A2B"/>
      </a:accent6>
      <a:hlink>
        <a:srgbClr val="BF3F86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SavonVTI</vt:lpstr>
      <vt:lpstr>BITS Wiki</vt:lpstr>
      <vt:lpstr>PowerPoint Presentation</vt:lpstr>
      <vt:lpstr>        Discussion Form</vt:lpstr>
      <vt:lpstr>            Note Taking</vt:lpstr>
      <vt:lpstr>Complete Academic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110</cp:revision>
  <dcterms:created xsi:type="dcterms:W3CDTF">2020-10-26T07:23:20Z</dcterms:created>
  <dcterms:modified xsi:type="dcterms:W3CDTF">2020-10-26T09:28:11Z</dcterms:modified>
</cp:coreProperties>
</file>