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3:59:53.767"/>
    </inkml:context>
    <inkml:brush xml:id="br0">
      <inkml:brushProperty name="width" value="0.035" units="cm"/>
      <inkml:brushProperty name="height" value="0.035" units="cm"/>
      <inkml:brushProperty name="color" value="#FFFFFF"/>
    </inkml:brush>
  </inkml:definitions>
  <inkml:trace contextRef="#ctx0" brushRef="#br0">486 105 24575,'-117'10'-10927,"11"-1"8184,-138 19 5562,226-24-196,35-2-1147,37-1 4146,-30-2-5461,0-1 1,0-1-1,0 0 1,0-2-1,-1-1 1,32-12-1,-38 13-161,0 0 0,1 1 0,0 1 0,19-1 0,-13 2 0,36-9 0,17-8 0,55-15 0,-57 4-1365,-67 27-5461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5.079"/>
    </inkml:context>
    <inkml:brush xml:id="br0">
      <inkml:brushProperty name="width" value="0.2" units="cm"/>
      <inkml:brushProperty name="height" value="0.2" units="cm"/>
      <inkml:brushProperty name="color" value="#FFFFFF"/>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5.510"/>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6.005"/>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6.472"/>
    </inkml:context>
    <inkml:brush xml:id="br0">
      <inkml:brushProperty name="width" value="0.2" units="cm"/>
      <inkml:brushProperty name="height" value="0.2" units="cm"/>
      <inkml:brushProperty name="color" value="#FFFFFF"/>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6.862"/>
    </inkml:context>
    <inkml:brush xml:id="br0">
      <inkml:brushProperty name="width" value="0.2" units="cm"/>
      <inkml:brushProperty name="height" value="0.2" units="cm"/>
      <inkml:brushProperty name="color" value="#FFFFFF"/>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7.329"/>
    </inkml:context>
    <inkml:brush xml:id="br0">
      <inkml:brushProperty name="width" value="0.2" units="cm"/>
      <inkml:brushProperty name="height" value="0.2" units="cm"/>
      <inkml:brushProperty name="color" value="#FFFFFF"/>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7.744"/>
    </inkml:context>
    <inkml:brush xml:id="br0">
      <inkml:brushProperty name="width" value="0.2" units="cm"/>
      <inkml:brushProperty name="height" value="0.2" units="cm"/>
      <inkml:brushProperty name="color" value="#FFFFFF"/>
    </inkml:brush>
  </inkml:definitions>
  <inkml:trace contextRef="#ctx0" brushRef="#br0">0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8.085"/>
    </inkml:context>
    <inkml:brush xml:id="br0">
      <inkml:brushProperty name="width" value="0.2" units="cm"/>
      <inkml:brushProperty name="height" value="0.2" units="cm"/>
      <inkml:brushProperty name="color" value="#FFFFFF"/>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8.425"/>
    </inkml:context>
    <inkml:brush xml:id="br0">
      <inkml:brushProperty name="width" value="0.2" units="cm"/>
      <inkml:brushProperty name="height" value="0.2" units="cm"/>
      <inkml:brushProperty name="color" value="#FFFFFF"/>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8.769"/>
    </inkml:context>
    <inkml:brush xml:id="br0">
      <inkml:brushProperty name="width" value="0.2" units="cm"/>
      <inkml:brushProperty name="height" value="0.2"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3:59:56.275"/>
    </inkml:context>
    <inkml:brush xml:id="br0">
      <inkml:brushProperty name="width" value="0.035" units="cm"/>
      <inkml:brushProperty name="height" value="0.035" units="cm"/>
      <inkml:brushProperty name="color" value="#FFFFFF"/>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9.110"/>
    </inkml:context>
    <inkml:brush xml:id="br0">
      <inkml:brushProperty name="width" value="0.2" units="cm"/>
      <inkml:brushProperty name="height" value="0.2" units="cm"/>
      <inkml:brushProperty name="color" value="#FFFFFF"/>
    </inkml:brush>
  </inkml:definitions>
  <inkml:trace contextRef="#ctx0" brushRef="#br0">0 0 24575,'0'5'0,"0"5"0,5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9.449"/>
    </inkml:context>
    <inkml:brush xml:id="br0">
      <inkml:brushProperty name="width" value="0.2" units="cm"/>
      <inkml:brushProperty name="height" value="0.2" units="cm"/>
      <inkml:brushProperty name="color" value="#FFFFFF"/>
    </inkml:brush>
  </inkml:definitions>
  <inkml:trace contextRef="#ctx0" brushRef="#br0">16 0 24575,'0'5'0,"5"1"0,1 4 0,-1 5 0</inkml:trace>
  <inkml:trace contextRef="#ctx0" brushRef="#br0" timeOffset="1">42 79 24575,'-4'0'0,"-6"0"0,-2-4 0,-3-2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9.791"/>
    </inkml:context>
    <inkml:brush xml:id="br0">
      <inkml:brushProperty name="width" value="0.2" units="cm"/>
      <inkml:brushProperty name="height" value="0.2" units="cm"/>
      <inkml:brushProperty name="color" value="#FFFFFF"/>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40.120"/>
    </inkml:context>
    <inkml:brush xml:id="br0">
      <inkml:brushProperty name="width" value="0.2" units="cm"/>
      <inkml:brushProperty name="height" value="0.2" units="cm"/>
      <inkml:brushProperty name="color" value="#FFFFFF"/>
    </inkml:brush>
  </inkml:definitions>
  <inkml:trace contextRef="#ctx0" brushRef="#br0">0 0 24575,'5'0'0,"5"0"0,2 5 0,-1 5 0,1 2 0,3-2 0,0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40.459"/>
    </inkml:context>
    <inkml:brush xml:id="br0">
      <inkml:brushProperty name="width" value="0.2" units="cm"/>
      <inkml:brushProperty name="height" value="0.2" units="cm"/>
      <inkml:brushProperty name="color" value="#FFFFFF"/>
    </inkml:brush>
  </inkml:definitions>
  <inkml:trace contextRef="#ctx0" brushRef="#br0">1 1 24575,'0'0'-8191</inkml:trace>
  <inkml:trace contextRef="#ctx0" brushRef="#br0" timeOffset="1">53 27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45.976"/>
    </inkml:context>
    <inkml:brush xml:id="br0">
      <inkml:brushProperty name="width" value="0.2" units="cm"/>
      <inkml:brushProperty name="height" value="0.2" units="cm"/>
      <inkml:brushProperty name="color" value="#FFFFFF"/>
    </inkml:brush>
  </inkml:definitions>
  <inkml:trace contextRef="#ctx0" brushRef="#br0">1 0 24575,'10'1'0,"0"-1"0,0 2 0,0-1 0,0 1 0,0 1 0,-1 0 0,1 0 0,-1 1 0,0 0 0,1 0 0,-2 1 0,1 1 0,-1-1 0,0 1 0,0 1 0,10 9 0,-7-6 0,1-1 0,1-1 0,0 0 0,0 0 0,1-1 0,0-1 0,16 5 0,40 20 0,63 46 0,-52-31 0,-28-17 0,-46-26 0,-1 0 0,1-1 0,0 0 0,0 0 0,0 0 0,10 1 0,-10-3 0,-1 1 0,0 0 0,0 1 0,0 0 0,0 0 0,0 0 0,0 0 0,8 6 0,-2-1 0,0 0 0,22 9 0,-25-12 0,1 0 0,-1 0 0,0 1 0,-1 0 0,1 1 0,12 11 0,-14-11 0,1 0 0,-1 0 0,15 8 0,-15-10 0,1 1 0,-1 0 0,0 0 0,11 11 0,-9-4 0,2 0 0,0-2 0,0 1 0,1-1 0,0-1 0,0 0 0,24 12 0,-26-15 0,0 0 0,-1 1 0,0 0 0,0 0 0,0 1 0,-1 0 0,13 17 0,16 16 0,0-17 0,-31-20 0,0 0 0,1 0 0,-2 0 0,11 10 0,-4-2-195,1 1 0,0-1 0,0-1 0,2 0 0,-1-1 0,24 12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50.834"/>
    </inkml:context>
    <inkml:brush xml:id="br0">
      <inkml:brushProperty name="width" value="0.2" units="cm"/>
      <inkml:brushProperty name="height" value="0.2" units="cm"/>
      <inkml:brushProperty name="color" value="#FFFFFF"/>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51.162"/>
    </inkml:context>
    <inkml:brush xml:id="br0">
      <inkml:brushProperty name="width" value="0.2" units="cm"/>
      <inkml:brushProperty name="height" value="0.2" units="cm"/>
      <inkml:brushProperty name="color" value="#FFFFFF"/>
    </inkml:brush>
  </inkml:definitions>
  <inkml:trace contextRef="#ctx0" brushRef="#br0">0 1 24575,'0'4'0</inkml:trace>
  <inkml:trace contextRef="#ctx0" brushRef="#br0" timeOffset="1">0 27 24575,'0'0'-8191</inkml:trace>
  <inkml:trace contextRef="#ctx0" brushRef="#br0" timeOffset="2">0 27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51.504"/>
    </inkml:context>
    <inkml:brush xml:id="br0">
      <inkml:brushProperty name="width" value="0.2" units="cm"/>
      <inkml:brushProperty name="height" value="0.2" units="cm"/>
      <inkml:brushProperty name="color" value="#FFFFFF"/>
    </inkml:brush>
  </inkml:definitions>
  <inkml:trace contextRef="#ctx0" brushRef="#br0">15 1 24575,'0'0'-8191</inkml:trace>
  <inkml:trace contextRef="#ctx0" brushRef="#br0" timeOffset="1">15 1 24575,'0'0'-8191</inkml:trace>
  <inkml:trace contextRef="#ctx0" brushRef="#br0" timeOffset="2">15 1 24575,'-4'0'0,"-6"0"0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51.855"/>
    </inkml:context>
    <inkml:brush xml:id="br0">
      <inkml:brushProperty name="width" value="0.2" units="cm"/>
      <inkml:brushProperty name="height" value="0.2" units="cm"/>
      <inkml:brushProperty name="color" value="#FFFFFF"/>
    </inkml:brush>
  </inkml:definitions>
  <inkml:trace contextRef="#ctx0" brushRef="#br0">31 1 24575,'-4'0'0,"-7"0"0,-5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27.523"/>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52.187"/>
    </inkml:context>
    <inkml:brush xml:id="br0">
      <inkml:brushProperty name="width" value="0.2" units="cm"/>
      <inkml:brushProperty name="height" value="0.2" units="cm"/>
      <inkml:brushProperty name="color" value="#FFFFFF"/>
    </inkml:brush>
  </inkml:definitions>
  <inkml:trace contextRef="#ctx0" brushRef="#br0">0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55.934"/>
    </inkml:context>
    <inkml:brush xml:id="br0">
      <inkml:brushProperty name="width" value="0.2" units="cm"/>
      <inkml:brushProperty name="height" value="0.2" units="cm"/>
      <inkml:brushProperty name="color" value="#FFFFFF"/>
    </inkml:brush>
  </inkml:definitions>
  <inkml:trace contextRef="#ctx0" brushRef="#br0">203 58 24575,'1'4'0,"-1"0"0,1 0 0,0 0 0,0 0 0,1 1 0,-1-2 0,1 1 0,0 0 0,0 0 0,0 0 0,1-1 0,-1 0 0,1 1 0,0-1 0,0 0 0,4 4 0,-2-3 0,0 0 0,0 0 0,1 0 0,-1-1 0,1 1 0,-1-1 0,1-1 0,0 1 0,0-1 0,9 2 0,126 14 0,-93-12 0,1-1 0,-1-2 0,67-6 0,-18 1 0,290 2 0,-395-2 0,0-1 0,0 1 0,0-2 0,0 1 0,0-1 0,0 0 0,1 0 0,-10-8 0,-2 0 0,-30-20 0,23 15 0,-35-17 0,50 29 0,0 1 0,1 0 0,-1 1 0,-1 0 0,1 0 0,0 2 0,-13-2 0,-265 3 0,131 2 0,138-1 0,1 1 0,-36 8 0,34-5 0,0-2 0,-26 2 0,25-2 0,-1 0 0,0 1 0,1 2 0,-30 10 0,-16 4 0,68-20 0,-1 0 0,0 0 0,1 0 0,-1 0 0,0 0 0,1 0 0,-1 1 0,0-1 0,0 0 0,1 0 0,-1 0 0,0 1 0,1-1 0,-1 0 0,1 1 0,-1-1 0,0 1 0,1-1 0,-1 1 0,1-1 0,-1 1 0,1-1 0,-1 1 0,1-1 0,0 1 0,-1-1 0,1 1 0,0 0 0,-1-1 0,1 1 0,0 0 0,0 0 0,0 0 0,1 1 0,0-1 0,-1 0 0,1 0 0,0 0 0,0 0 0,0 0 0,0 0 0,0 0 0,0-1 0,0 1 0,1 0 0,-1 0 0,2 0 0,7 4 0,0-1 0,-1 0 0,16 3 0,10-3 0,0-1 0,0-2 0,39-4 0,-29 1 0,47 5 0,-73-1 0,0 2 0,-1 0 0,28 11 0,-30-9 0,1 0 0,-1-2 0,1 0 0,25 2 0,-9-4 0,0 1 0,42 9 0,-51-8 0,-1 0 0,1-1 0,-1-2 0,1 0 0,30-4 0,-52 3 0,0 0 0,0 0 0,0 0 0,0 0 0,0-1 0,-1 1 0,1-1 0,0 1 0,0-1 0,0 0 0,-1 0 0,1 0 0,0 0 0,-1 0 0,1 0 0,-1 0 0,1 0 0,-1 0 0,0-1 0,0 1 0,1-1 0,-1 1 0,0-1 0,1-2 0,-1 1 0,0 0 0,-1 0 0,0 0 0,1 0 0,-1-1 0,-1 1 0,1 0 0,0 0 0,-1 0 0,1 0 0,-1 0 0,0 1 0,-2-7 0,-4-5 0,0-1 0,-1 1 0,-1 0 0,-17-21 0,20 29 0,-1-1 0,0 1 0,0 0 0,0 0 0,-1 0 0,0 1 0,0 1 0,0-1 0,0 1 0,-1 1 0,0-1 0,1 1 0,-1 1 0,0 0 0,-10-1 0,-15-1 0,0 3 0,-62 3 0,23 1 0,55-4 0,0 2 0,1 0 0,-1 1 0,-17 4 0,29-4 0,0 0 0,0 0 0,1 0 0,-1 1 0,1 0 0,0 0 0,0 0 0,0 1 0,0 0 0,0 0 0,1 0 0,0 0 0,0 1 0,0-1 0,-5 10 0,1 0 0,1 0 0,1 0 0,0 1 0,1 0 0,0 1 0,2-1 0,0 1 0,0-1 0,1 1 0,1 0 0,1 0 0,0 0 0,5 28 0,-4-38 0,0-1 0,0 1 0,1 0 0,0 0 0,0-1 0,0 1 0,1-1 0,0 0 0,0 0 0,0 0 0,0 0 0,1 0 0,0 0 0,0-1 0,0 0 0,1 0 0,7 6 0,7 2 0,0-1 0,0-1 0,32 12 0,-17-7 0,-22-11 0,-1 0 0,1-1 0,0 0 0,0 0 0,0-2 0,17 2 0,79-5 0,-44-1 0,-53 3 0,1 1 0,-1-1 0,1-1 0,-1 0 0,0 0 0,23-7 0,-31 7 0,1-1 0,-1 0 0,0 1 0,0-1 0,0 0 0,0-1 0,0 1 0,-1 0 0,1-1 0,-1 1 0,1-1 0,-1 0 0,0 0 0,0 0 0,0 0 0,-1 0 0,1-1 0,-1 1 0,1 0 0,-1-1 0,0 1 0,-1-1 0,2-5 0,-1-1 0,1 1 0,-1 0 0,-1-1 0,0 1 0,0-1 0,-1 1 0,-4-17 0,4 21 0,-1 0 0,1 0 0,-2 0 0,1 0 0,0 1 0,-1-1 0,0 1 0,0-1 0,0 1 0,-1 0 0,1 0 0,-1 1 0,0-1 0,0 1 0,-7-4 0,-17-9 0,-1 1 0,-1 2 0,-40-12 0,-25-11 0,83 31 0,-1 2 0,1-1 0,-1 2 0,0 0 0,0 0 0,0 1 0,-14 1 0,9 0 0,1-1 0,0-1 0,-22-4 0,7 0-273,1 1 0,-1 2 0,0 1 0,-34 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57.861"/>
    </inkml:context>
    <inkml:brush xml:id="br0">
      <inkml:brushProperty name="width" value="0.2" units="cm"/>
      <inkml:brushProperty name="height" value="0.2" units="cm"/>
      <inkml:brushProperty name="color" value="#FFFFFF"/>
    </inkml:brush>
  </inkml:definitions>
  <inkml:trace contextRef="#ctx0" brushRef="#br0">11 1 24575,'-5'0'0,"-1"4"0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58.201"/>
    </inkml:context>
    <inkml:brush xml:id="br0">
      <inkml:brushProperty name="width" value="0.2" units="cm"/>
      <inkml:brushProperty name="height" value="0.2" units="cm"/>
      <inkml:brushProperty name="color" value="#FFFFFF"/>
    </inkml:brush>
  </inkml:definitions>
  <inkml:trace contextRef="#ctx0" brushRef="#br0">5 1 24575,'0'0'-8191</inkml:trace>
  <inkml:trace contextRef="#ctx0" brushRef="#br0" timeOffset="1">5 1 24575,'-5'0'0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58.544"/>
    </inkml:context>
    <inkml:brush xml:id="br0">
      <inkml:brushProperty name="width" value="0.2" units="cm"/>
      <inkml:brushProperty name="height" value="0.2" units="cm"/>
      <inkml:brushProperty name="color" value="#FFFFFF"/>
    </inkml:brush>
  </inkml:definitions>
  <inkml:trace contextRef="#ctx0" brushRef="#br0">535 1 24575,'-1'2'0,"0"-1"0,1 1 0,-1 0 0,0-1 0,0 1 0,-1-1 0,1 1 0,0-1 0,0 0 0,-1 1 0,1-1 0,-1 0 0,1 0 0,-1 0 0,1 0 0,-1 0 0,-2 1 0,-32 14 0,9-6 0,0 1 0,0 1 0,-37 24 0,54-31 0,-1 0 0,0-1 0,1 0 0,-21 4 0,17-4 0,0 0 0,-21 9 0,19-6 17,1-2 0,-2 0-1,1 0 1,0-2 0,-27 3 0,-27 6-1483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1:01.552"/>
    </inkml:context>
    <inkml:brush xml:id="br0">
      <inkml:brushProperty name="width" value="0.2" units="cm"/>
      <inkml:brushProperty name="height" value="0.2" units="cm"/>
      <inkml:brushProperty name="color" value="#FFFFFF"/>
    </inkml:brush>
  </inkml:definitions>
  <inkml:trace contextRef="#ctx0" brushRef="#br0">1 1 24575,'4'0'0,"7"0"0,1 4 0,2 2 0,5 0 0,-3 2 0,2 2 0,-3 2 0,1 0 0,2-3 0,2 2 0,3-1 0,-3 3 0,-1-2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1:02.022"/>
    </inkml:context>
    <inkml:brush xml:id="br0">
      <inkml:brushProperty name="width" value="0.2" units="cm"/>
      <inkml:brushProperty name="height" value="0.2" units="cm"/>
      <inkml:brushProperty name="color" value="#FFFFFF"/>
    </inkml:brush>
  </inkml:definitions>
  <inkml:trace contextRef="#ctx0" brushRef="#br0">1 1 24575,'4'0'0,"7"0"0,0 4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1:05.001"/>
    </inkml:context>
    <inkml:brush xml:id="br0">
      <inkml:brushProperty name="width" value="0.2" units="cm"/>
      <inkml:brushProperty name="height" value="0.2" units="cm"/>
      <inkml:brushProperty name="color" value="#FFFFFF"/>
    </inkml:brush>
  </inkml:definitions>
  <inkml:trace contextRef="#ctx0" brushRef="#br0">111 577 24575,'-2'-31'0,"-1"0"0,-9-39 0,2 18 0,4 23 0,-2 1 0,0 0 0,-2 1 0,-19-37 0,23 48-31,2-1 1,0 0-1,1 1 0,0-1 0,2 0 0,0 0 1,1-1-1,2-24 0,0 2-1057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1:09.490"/>
    </inkml:context>
    <inkml:brush xml:id="br0">
      <inkml:brushProperty name="width" value="0.2" units="cm"/>
      <inkml:brushProperty name="height" value="0.2" units="cm"/>
      <inkml:brushProperty name="color" value="#FFFFFF"/>
    </inkml:brush>
  </inkml:definitions>
  <inkml:trace contextRef="#ctx0" brushRef="#br0">1 0 24575,'1'21'0,"1"1"0,1-1 0,1 0 0,1 0 0,8 22 0,1 2 0,38 139 0,10 69 0,-40-171-1365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28.332"/>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29.172"/>
    </inkml:context>
    <inkml:brush xml:id="br0">
      <inkml:brushProperty name="width" value="0.2" units="cm"/>
      <inkml:brushProperty name="height" value="0.2" units="cm"/>
      <inkml:brushProperty name="color" value="#FFFFFF"/>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29.969"/>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0.694"/>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3.592"/>
    </inkml:context>
    <inkml:brush xml:id="br0">
      <inkml:brushProperty name="width" value="0.2" units="cm"/>
      <inkml:brushProperty name="height" value="0.2" units="cm"/>
      <inkml:brushProperty name="color" value="#FFFFFF"/>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5T04:00:34.650"/>
    </inkml:context>
    <inkml:brush xml:id="br0">
      <inkml:brushProperty name="width" value="0.2" units="cm"/>
      <inkml:brushProperty name="height" value="0.2" units="cm"/>
      <inkml:brushProperty name="color" value="#FFFFFF"/>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3844FC-99A7-4078-A708-50E92B6D393C}" type="datetimeFigureOut">
              <a:rPr lang="en-IN" smtClean="0"/>
              <a:t>25-11-2023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534761D-9BC6-41D3-9537-4C071525155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800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844FC-99A7-4078-A708-50E92B6D393C}"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4761D-9BC6-41D3-9537-4C071525155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7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844FC-99A7-4078-A708-50E92B6D393C}"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4761D-9BC6-41D3-9537-4C071525155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035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844FC-99A7-4078-A708-50E92B6D393C}"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4761D-9BC6-41D3-9537-4C071525155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766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844FC-99A7-4078-A708-50E92B6D393C}"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4761D-9BC6-41D3-9537-4C071525155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1959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3844FC-99A7-4078-A708-50E92B6D393C}"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4761D-9BC6-41D3-9537-4C071525155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689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3844FC-99A7-4078-A708-50E92B6D393C}" type="datetimeFigureOut">
              <a:rPr lang="en-IN" smtClean="0"/>
              <a:t>25-11-2023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34761D-9BC6-41D3-9537-4C071525155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355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3844FC-99A7-4078-A708-50E92B6D393C}" type="datetimeFigureOut">
              <a:rPr lang="en-IN" smtClean="0"/>
              <a:t>25-11-2023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34761D-9BC6-41D3-9537-4C071525155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85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844FC-99A7-4078-A708-50E92B6D393C}" type="datetimeFigureOut">
              <a:rPr lang="en-IN" smtClean="0"/>
              <a:t>25-11-2023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34761D-9BC6-41D3-9537-4C0715251552}" type="slidenum">
              <a:rPr lang="en-IN" smtClean="0"/>
              <a:t>‹#›</a:t>
            </a:fld>
            <a:endParaRPr lang="en-IN"/>
          </a:p>
        </p:txBody>
      </p:sp>
    </p:spTree>
    <p:extLst>
      <p:ext uri="{BB962C8B-B14F-4D97-AF65-F5344CB8AC3E}">
        <p14:creationId xmlns:p14="http://schemas.microsoft.com/office/powerpoint/2010/main" val="281444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3844FC-99A7-4078-A708-50E92B6D393C}"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4761D-9BC6-41D3-9537-4C071525155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115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73844FC-99A7-4078-A708-50E92B6D393C}" type="datetimeFigureOut">
              <a:rPr lang="en-IN" smtClean="0"/>
              <a:t>25-11-2023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534761D-9BC6-41D3-9537-4C071525155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054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73844FC-99A7-4078-A708-50E92B6D393C}" type="datetimeFigureOut">
              <a:rPr lang="en-IN" smtClean="0"/>
              <a:t>25-11-2023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534761D-9BC6-41D3-9537-4C071525155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27255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customXml" Target="../ink/ink13.xml"/><Relationship Id="rId26" Type="http://schemas.openxmlformats.org/officeDocument/2006/relationships/image" Target="../media/image5.png"/><Relationship Id="rId39" Type="http://schemas.openxmlformats.org/officeDocument/2006/relationships/customXml" Target="../ink/ink28.xml"/><Relationship Id="rId21" Type="http://schemas.openxmlformats.org/officeDocument/2006/relationships/customXml" Target="../ink/ink16.xml"/><Relationship Id="rId34" Type="http://schemas.openxmlformats.org/officeDocument/2006/relationships/customXml" Target="../ink/ink25.xml"/><Relationship Id="rId42" Type="http://schemas.openxmlformats.org/officeDocument/2006/relationships/image" Target="../media/image12.png"/><Relationship Id="rId47" Type="http://schemas.openxmlformats.org/officeDocument/2006/relationships/image" Target="../media/image14.png"/><Relationship Id="rId50" Type="http://schemas.openxmlformats.org/officeDocument/2006/relationships/customXml" Target="../ink/ink34.xml"/><Relationship Id="rId55" Type="http://schemas.openxmlformats.org/officeDocument/2006/relationships/image" Target="../media/image18.png"/><Relationship Id="rId7" Type="http://schemas.openxmlformats.org/officeDocument/2006/relationships/customXml" Target="../ink/ink3.xml"/><Relationship Id="rId2" Type="http://schemas.openxmlformats.org/officeDocument/2006/relationships/image" Target="../media/image2.png"/><Relationship Id="rId16" Type="http://schemas.openxmlformats.org/officeDocument/2006/relationships/customXml" Target="../ink/ink11.xml"/><Relationship Id="rId29" Type="http://schemas.openxmlformats.org/officeDocument/2006/relationships/customXml" Target="../ink/ink22.xml"/><Relationship Id="rId11" Type="http://schemas.openxmlformats.org/officeDocument/2006/relationships/customXml" Target="../ink/ink6.xml"/><Relationship Id="rId24" Type="http://schemas.openxmlformats.org/officeDocument/2006/relationships/customXml" Target="../ink/ink19.xml"/><Relationship Id="rId32" Type="http://schemas.openxmlformats.org/officeDocument/2006/relationships/customXml" Target="../ink/ink24.xml"/><Relationship Id="rId37" Type="http://schemas.openxmlformats.org/officeDocument/2006/relationships/customXml" Target="../ink/ink27.xml"/><Relationship Id="rId40" Type="http://schemas.openxmlformats.org/officeDocument/2006/relationships/image" Target="../media/image11.png"/><Relationship Id="rId45" Type="http://schemas.openxmlformats.org/officeDocument/2006/relationships/image" Target="../media/image13.png"/><Relationship Id="rId53" Type="http://schemas.openxmlformats.org/officeDocument/2006/relationships/image" Target="../media/image17.png"/><Relationship Id="rId58" Type="http://schemas.openxmlformats.org/officeDocument/2006/relationships/customXml" Target="../ink/ink38.xml"/><Relationship Id="rId5" Type="http://schemas.openxmlformats.org/officeDocument/2006/relationships/customXml" Target="../ink/ink2.xml"/><Relationship Id="rId19" Type="http://schemas.openxmlformats.org/officeDocument/2006/relationships/customXml" Target="../ink/ink14.xml"/><Relationship Id="rId4" Type="http://schemas.openxmlformats.org/officeDocument/2006/relationships/image" Target="../media/image22.png"/><Relationship Id="rId9" Type="http://schemas.openxmlformats.org/officeDocument/2006/relationships/customXml" Target="../ink/ink4.xml"/><Relationship Id="rId14" Type="http://schemas.openxmlformats.org/officeDocument/2006/relationships/customXml" Target="../ink/ink9.xml"/><Relationship Id="rId22" Type="http://schemas.openxmlformats.org/officeDocument/2006/relationships/customXml" Target="../ink/ink17.xml"/><Relationship Id="rId27" Type="http://schemas.openxmlformats.org/officeDocument/2006/relationships/customXml" Target="../ink/ink21.xml"/><Relationship Id="rId30" Type="http://schemas.openxmlformats.org/officeDocument/2006/relationships/customXml" Target="../ink/ink23.xml"/><Relationship Id="rId35" Type="http://schemas.openxmlformats.org/officeDocument/2006/relationships/image" Target="../media/image9.png"/><Relationship Id="rId43" Type="http://schemas.openxmlformats.org/officeDocument/2006/relationships/customXml" Target="../ink/ink30.xml"/><Relationship Id="rId48" Type="http://schemas.openxmlformats.org/officeDocument/2006/relationships/customXml" Target="../ink/ink33.xml"/><Relationship Id="rId56" Type="http://schemas.openxmlformats.org/officeDocument/2006/relationships/customXml" Target="../ink/ink37.xml"/><Relationship Id="rId8" Type="http://schemas.openxmlformats.org/officeDocument/2006/relationships/image" Target="../media/image4.png"/><Relationship Id="rId51" Type="http://schemas.openxmlformats.org/officeDocument/2006/relationships/image" Target="../media/image16.png"/><Relationship Id="rId3" Type="http://schemas.openxmlformats.org/officeDocument/2006/relationships/customXml" Target="../ink/ink1.xml"/><Relationship Id="rId12" Type="http://schemas.openxmlformats.org/officeDocument/2006/relationships/customXml" Target="../ink/ink7.xml"/><Relationship Id="rId17" Type="http://schemas.openxmlformats.org/officeDocument/2006/relationships/customXml" Target="../ink/ink12.xml"/><Relationship Id="rId25" Type="http://schemas.openxmlformats.org/officeDocument/2006/relationships/customXml" Target="../ink/ink20.xml"/><Relationship Id="rId33" Type="http://schemas.openxmlformats.org/officeDocument/2006/relationships/image" Target="../media/image8.png"/><Relationship Id="rId38" Type="http://schemas.openxmlformats.org/officeDocument/2006/relationships/image" Target="../media/image10.png"/><Relationship Id="rId46" Type="http://schemas.openxmlformats.org/officeDocument/2006/relationships/customXml" Target="../ink/ink32.xml"/><Relationship Id="rId59" Type="http://schemas.openxmlformats.org/officeDocument/2006/relationships/image" Target="../media/image20.png"/><Relationship Id="rId20" Type="http://schemas.openxmlformats.org/officeDocument/2006/relationships/customXml" Target="../ink/ink15.xml"/><Relationship Id="rId41" Type="http://schemas.openxmlformats.org/officeDocument/2006/relationships/customXml" Target="../ink/ink29.xml"/><Relationship Id="rId54"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image" Target="../media/image3.png"/><Relationship Id="rId15" Type="http://schemas.openxmlformats.org/officeDocument/2006/relationships/customXml" Target="../ink/ink10.xml"/><Relationship Id="rId23" Type="http://schemas.openxmlformats.org/officeDocument/2006/relationships/customXml" Target="../ink/ink18.xml"/><Relationship Id="rId28" Type="http://schemas.openxmlformats.org/officeDocument/2006/relationships/image" Target="../media/image6.png"/><Relationship Id="rId36" Type="http://schemas.openxmlformats.org/officeDocument/2006/relationships/customXml" Target="../ink/ink26.xml"/><Relationship Id="rId49" Type="http://schemas.openxmlformats.org/officeDocument/2006/relationships/image" Target="../media/image15.png"/><Relationship Id="rId57" Type="http://schemas.openxmlformats.org/officeDocument/2006/relationships/image" Target="../media/image19.png"/><Relationship Id="rId10" Type="http://schemas.openxmlformats.org/officeDocument/2006/relationships/customXml" Target="../ink/ink5.xml"/><Relationship Id="rId31" Type="http://schemas.openxmlformats.org/officeDocument/2006/relationships/image" Target="../media/image7.png"/><Relationship Id="rId44" Type="http://schemas.openxmlformats.org/officeDocument/2006/relationships/customXml" Target="../ink/ink31.xml"/><Relationship Id="rId52" Type="http://schemas.openxmlformats.org/officeDocument/2006/relationships/customXml" Target="../ink/ink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2D33-2C55-EF8C-AE36-A9A647731BEB}"/>
              </a:ext>
            </a:extLst>
          </p:cNvPr>
          <p:cNvSpPr>
            <a:spLocks noGrp="1"/>
          </p:cNvSpPr>
          <p:nvPr>
            <p:ph type="ctrTitle"/>
          </p:nvPr>
        </p:nvSpPr>
        <p:spPr/>
        <p:txBody>
          <a:bodyPr>
            <a:normAutofit fontScale="90000"/>
          </a:bodyPr>
          <a:lstStyle/>
          <a:p>
            <a:r>
              <a:rPr lang="en-US" dirty="0"/>
              <a:t>Static and Fluctuating Load Analysis of a Cantilever Beam</a:t>
            </a:r>
            <a:endParaRPr lang="en-IN" dirty="0"/>
          </a:p>
        </p:txBody>
      </p:sp>
    </p:spTree>
    <p:extLst>
      <p:ext uri="{BB962C8B-B14F-4D97-AF65-F5344CB8AC3E}">
        <p14:creationId xmlns:p14="http://schemas.microsoft.com/office/powerpoint/2010/main" val="225868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0D0C-46DF-0764-2CE4-F472375663BE}"/>
              </a:ext>
            </a:extLst>
          </p:cNvPr>
          <p:cNvSpPr>
            <a:spLocks noGrp="1"/>
          </p:cNvSpPr>
          <p:nvPr>
            <p:ph type="title"/>
          </p:nvPr>
        </p:nvSpPr>
        <p:spPr/>
        <p:txBody>
          <a:bodyPr>
            <a:normAutofit/>
          </a:bodyPr>
          <a:lstStyle/>
          <a:p>
            <a:r>
              <a:rPr lang="en-IN" sz="4400" b="1" dirty="0"/>
              <a:t>Conclusion</a:t>
            </a:r>
          </a:p>
        </p:txBody>
      </p:sp>
      <p:sp>
        <p:nvSpPr>
          <p:cNvPr id="3" name="Content Placeholder 2">
            <a:extLst>
              <a:ext uri="{FF2B5EF4-FFF2-40B4-BE49-F238E27FC236}">
                <a16:creationId xmlns:a16="http://schemas.microsoft.com/office/drawing/2014/main" id="{13D2ADFB-3798-33C3-006A-C6BFB396FB4F}"/>
              </a:ext>
            </a:extLst>
          </p:cNvPr>
          <p:cNvSpPr>
            <a:spLocks noGrp="1"/>
          </p:cNvSpPr>
          <p:nvPr>
            <p:ph idx="1"/>
          </p:nvPr>
        </p:nvSpPr>
        <p:spPr/>
        <p:txBody>
          <a:bodyPr/>
          <a:lstStyle/>
          <a:p>
            <a:r>
              <a:rPr lang="en-US" dirty="0"/>
              <a:t>In conclusion, the code presented in this project provides a comprehensive analysis of a cantilever beam under static and fluctuating loads using the Von-Mises and Modified Goodman criteria. The results obtained from the analysis can be used to determine the safety and reliability of the beam in real-world applications.</a:t>
            </a:r>
            <a:endParaRPr lang="en-IN" dirty="0"/>
          </a:p>
        </p:txBody>
      </p:sp>
    </p:spTree>
    <p:extLst>
      <p:ext uri="{BB962C8B-B14F-4D97-AF65-F5344CB8AC3E}">
        <p14:creationId xmlns:p14="http://schemas.microsoft.com/office/powerpoint/2010/main" val="208501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D46C-0851-BC19-97AB-0A63D6730E22}"/>
              </a:ext>
            </a:extLst>
          </p:cNvPr>
          <p:cNvSpPr>
            <a:spLocks noGrp="1"/>
          </p:cNvSpPr>
          <p:nvPr>
            <p:ph type="title"/>
          </p:nvPr>
        </p:nvSpPr>
        <p:spPr/>
        <p:txBody>
          <a:bodyPr>
            <a:noAutofit/>
          </a:bodyPr>
          <a:lstStyle/>
          <a:p>
            <a:r>
              <a:rPr lang="en-US" sz="4800" b="1" dirty="0">
                <a:effectLst/>
              </a:rPr>
              <a:t>Introduction</a:t>
            </a:r>
            <a:br>
              <a:rPr lang="en-US" sz="4800" b="1" dirty="0"/>
            </a:br>
            <a:endParaRPr lang="en-IN" sz="4800" dirty="0"/>
          </a:p>
        </p:txBody>
      </p:sp>
      <p:sp>
        <p:nvSpPr>
          <p:cNvPr id="3" name="Content Placeholder 2">
            <a:extLst>
              <a:ext uri="{FF2B5EF4-FFF2-40B4-BE49-F238E27FC236}">
                <a16:creationId xmlns:a16="http://schemas.microsoft.com/office/drawing/2014/main" id="{9BF41717-9C4E-2463-679D-888C9E997706}"/>
              </a:ext>
            </a:extLst>
          </p:cNvPr>
          <p:cNvSpPr>
            <a:spLocks noGrp="1"/>
          </p:cNvSpPr>
          <p:nvPr>
            <p:ph idx="1"/>
          </p:nvPr>
        </p:nvSpPr>
        <p:spPr/>
        <p:txBody>
          <a:bodyPr/>
          <a:lstStyle/>
          <a:p>
            <a:r>
              <a:rPr lang="en-US" dirty="0">
                <a:effectLst/>
              </a:rPr>
              <a:t>This project is a code in C++ that performs static and fluctuating load analysis of a cantilever beam using Von-Mises and modified Goodman criteria. The purpose of this project is to provide a tool to analyze the structural integrity of cantilever beams under different loading conditions. By using this code, </a:t>
            </a:r>
            <a:r>
              <a:rPr lang="en-US" dirty="0"/>
              <a:t>we</a:t>
            </a:r>
            <a:r>
              <a:rPr lang="en-US" dirty="0">
                <a:effectLst/>
              </a:rPr>
              <a:t> can quickly and accurately determine whether a particular beam design is suitable for its intended application.</a:t>
            </a:r>
            <a:endParaRPr lang="en-US" dirty="0"/>
          </a:p>
          <a:p>
            <a:endParaRPr lang="en-IN" dirty="0"/>
          </a:p>
        </p:txBody>
      </p:sp>
    </p:spTree>
    <p:extLst>
      <p:ext uri="{BB962C8B-B14F-4D97-AF65-F5344CB8AC3E}">
        <p14:creationId xmlns:p14="http://schemas.microsoft.com/office/powerpoint/2010/main" val="40510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ACAA-D5CE-1C41-0EED-793D1C168CBB}"/>
              </a:ext>
            </a:extLst>
          </p:cNvPr>
          <p:cNvSpPr>
            <a:spLocks noGrp="1"/>
          </p:cNvSpPr>
          <p:nvPr>
            <p:ph type="title"/>
          </p:nvPr>
        </p:nvSpPr>
        <p:spPr>
          <a:xfrm>
            <a:off x="838200" y="498753"/>
            <a:ext cx="10515600" cy="1197204"/>
          </a:xfrm>
        </p:spPr>
        <p:txBody>
          <a:bodyPr>
            <a:normAutofit fontScale="90000"/>
          </a:bodyPr>
          <a:lstStyle/>
          <a:p>
            <a:r>
              <a:rPr lang="en-US" sz="6000" b="1" dirty="0"/>
              <a:t>USER INPUTS </a:t>
            </a:r>
            <a:br>
              <a:rPr lang="en-US" b="1" dirty="0"/>
            </a:br>
            <a:br>
              <a:rPr lang="en-US" b="1" dirty="0"/>
            </a:br>
            <a:endParaRPr lang="en-IN" sz="3600" dirty="0"/>
          </a:p>
        </p:txBody>
      </p:sp>
      <p:sp>
        <p:nvSpPr>
          <p:cNvPr id="3" name="Content Placeholder 2">
            <a:extLst>
              <a:ext uri="{FF2B5EF4-FFF2-40B4-BE49-F238E27FC236}">
                <a16:creationId xmlns:a16="http://schemas.microsoft.com/office/drawing/2014/main" id="{8DFE0FC1-FC52-1B6E-03F4-EFE105B33A4C}"/>
              </a:ext>
            </a:extLst>
          </p:cNvPr>
          <p:cNvSpPr>
            <a:spLocks noGrp="1"/>
          </p:cNvSpPr>
          <p:nvPr>
            <p:ph idx="1"/>
          </p:nvPr>
        </p:nvSpPr>
        <p:spPr>
          <a:xfrm>
            <a:off x="838200" y="1409307"/>
            <a:ext cx="10515600" cy="4351338"/>
          </a:xfrm>
        </p:spPr>
        <p:txBody>
          <a:bodyPr/>
          <a:lstStyle/>
          <a:p>
            <a:pPr marL="0" indent="0">
              <a:buNone/>
            </a:pPr>
            <a:endParaRPr lang="en-US" dirty="0">
              <a:effectLst/>
            </a:endParaRPr>
          </a:p>
          <a:p>
            <a:r>
              <a:rPr lang="en-US" dirty="0">
                <a:effectLst/>
              </a:rPr>
              <a:t>The material selection for the cantilever beam is critical to ensure that it can withstand the applied loads. Common materials used for cantilever beams include steel, aluminum. Factors such as strength, stiffness must be considered when selecting the material.</a:t>
            </a:r>
          </a:p>
          <a:p>
            <a:r>
              <a:rPr lang="en-US" dirty="0"/>
              <a:t>Our code allows to select materials based on the number displayed against them.</a:t>
            </a:r>
          </a:p>
          <a:p>
            <a:r>
              <a:rPr lang="en-US" dirty="0"/>
              <a:t>What analysis we want (Fluctuating and Static).</a:t>
            </a:r>
          </a:p>
          <a:p>
            <a:r>
              <a:rPr lang="en-US" dirty="0"/>
              <a:t>Material Cross Section circular or rectangle.</a:t>
            </a:r>
          </a:p>
          <a:p>
            <a:r>
              <a:rPr lang="en-US" dirty="0"/>
              <a:t>Material dimensions .</a:t>
            </a:r>
          </a:p>
          <a:p>
            <a:r>
              <a:rPr lang="en-US" dirty="0"/>
              <a:t>Load Inputs (Axial load, Tip load, Torsion).</a:t>
            </a:r>
          </a:p>
          <a:p>
            <a:endParaRPr lang="en-US" dirty="0"/>
          </a:p>
        </p:txBody>
      </p:sp>
    </p:spTree>
    <p:extLst>
      <p:ext uri="{BB962C8B-B14F-4D97-AF65-F5344CB8AC3E}">
        <p14:creationId xmlns:p14="http://schemas.microsoft.com/office/powerpoint/2010/main" val="242037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08B716-22A2-4EA9-B962-F776270FB96B}"/>
              </a:ext>
            </a:extLst>
          </p:cNvPr>
          <p:cNvSpPr>
            <a:spLocks noGrp="1"/>
          </p:cNvSpPr>
          <p:nvPr>
            <p:ph idx="1"/>
          </p:nvPr>
        </p:nvSpPr>
        <p:spPr>
          <a:xfrm>
            <a:off x="829322" y="518474"/>
            <a:ext cx="7287795" cy="5658489"/>
          </a:xfrm>
        </p:spPr>
        <p:txBody>
          <a:bodyPr/>
          <a:lstStyle/>
          <a:p>
            <a:pPr>
              <a:buFont typeface="Wingdings" panose="05000000000000000000" pitchFamily="2" charset="2"/>
              <a:buChar char="Ø"/>
            </a:pPr>
            <a:r>
              <a:rPr lang="en-US" sz="2800" b="1" dirty="0"/>
              <a:t>Load configuration</a:t>
            </a:r>
          </a:p>
          <a:p>
            <a:endParaRPr lang="en-US" dirty="0">
              <a:effectLst/>
            </a:endParaRPr>
          </a:p>
          <a:p>
            <a:endParaRPr lang="en-US" dirty="0">
              <a:effectLst/>
            </a:endParaRPr>
          </a:p>
          <a:p>
            <a:r>
              <a:rPr lang="en-US" dirty="0">
                <a:effectLst/>
              </a:rPr>
              <a:t>The load configuration for the beam must also be carefully considered.</a:t>
            </a:r>
          </a:p>
          <a:p>
            <a:pPr marL="0" indent="0">
              <a:buNone/>
            </a:pPr>
            <a:endParaRPr lang="en-US" dirty="0">
              <a:effectLst/>
            </a:endParaRPr>
          </a:p>
          <a:p>
            <a:r>
              <a:rPr lang="en-US" dirty="0">
                <a:effectLst/>
              </a:rPr>
              <a:t> The type and magnitude of the loads along the beam, can significantly impact the beam's performance. It is important to ensure that the beam is designed to withstand both static and fluctuating loads. </a:t>
            </a:r>
          </a:p>
          <a:p>
            <a:pPr marL="0" indent="0">
              <a:buNone/>
            </a:pPr>
            <a:endParaRPr lang="en-US" dirty="0">
              <a:effectLst/>
            </a:endParaRPr>
          </a:p>
          <a:p>
            <a:endParaRPr lang="en-US" dirty="0">
              <a:effectLst/>
            </a:endParaRPr>
          </a:p>
          <a:p>
            <a:pPr marL="0" indent="0">
              <a:buNone/>
            </a:pPr>
            <a:endParaRPr lang="en-IN" dirty="0"/>
          </a:p>
        </p:txBody>
      </p:sp>
      <p:pic>
        <p:nvPicPr>
          <p:cNvPr id="5" name="Picture 4">
            <a:extLst>
              <a:ext uri="{FF2B5EF4-FFF2-40B4-BE49-F238E27FC236}">
                <a16:creationId xmlns:a16="http://schemas.microsoft.com/office/drawing/2014/main" id="{509EE4BA-5A27-814B-2532-223CDCF21482}"/>
              </a:ext>
            </a:extLst>
          </p:cNvPr>
          <p:cNvPicPr>
            <a:picLocks noChangeAspect="1"/>
          </p:cNvPicPr>
          <p:nvPr/>
        </p:nvPicPr>
        <p:blipFill>
          <a:blip r:embed="rId2"/>
          <a:stretch>
            <a:fillRect/>
          </a:stretch>
        </p:blipFill>
        <p:spPr>
          <a:xfrm>
            <a:off x="8421193" y="1863333"/>
            <a:ext cx="3500397" cy="263597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2553F64-3B72-179B-1121-3D4C5D23A8C6}"/>
                  </a:ext>
                </a:extLst>
              </p14:cNvPr>
              <p14:cNvContentPartPr/>
              <p14:nvPr/>
            </p14:nvContentPartPr>
            <p14:xfrm>
              <a:off x="8865312" y="2262518"/>
              <a:ext cx="271080" cy="57240"/>
            </p14:xfrm>
          </p:contentPart>
        </mc:Choice>
        <mc:Fallback xmlns="">
          <p:pic>
            <p:nvPicPr>
              <p:cNvPr id="4" name="Ink 3">
                <a:extLst>
                  <a:ext uri="{FF2B5EF4-FFF2-40B4-BE49-F238E27FC236}">
                    <a16:creationId xmlns:a16="http://schemas.microsoft.com/office/drawing/2014/main" id="{D2553F64-3B72-179B-1121-3D4C5D23A8C6}"/>
                  </a:ext>
                </a:extLst>
              </p:cNvPr>
              <p:cNvPicPr/>
              <p:nvPr/>
            </p:nvPicPr>
            <p:blipFill>
              <a:blip r:embed="rId4"/>
              <a:stretch>
                <a:fillRect/>
              </a:stretch>
            </p:blipFill>
            <p:spPr>
              <a:xfrm>
                <a:off x="8859192" y="2256398"/>
                <a:ext cx="28332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BE01C10B-24F0-1F29-EFEB-A1791E7354F4}"/>
                  </a:ext>
                </a:extLst>
              </p14:cNvPr>
              <p14:cNvContentPartPr/>
              <p14:nvPr/>
            </p14:nvContentPartPr>
            <p14:xfrm>
              <a:off x="7890432" y="2356478"/>
              <a:ext cx="360" cy="360"/>
            </p14:xfrm>
          </p:contentPart>
        </mc:Choice>
        <mc:Fallback xmlns="">
          <p:pic>
            <p:nvPicPr>
              <p:cNvPr id="7" name="Ink 6">
                <a:extLst>
                  <a:ext uri="{FF2B5EF4-FFF2-40B4-BE49-F238E27FC236}">
                    <a16:creationId xmlns:a16="http://schemas.microsoft.com/office/drawing/2014/main" id="{BE01C10B-24F0-1F29-EFEB-A1791E7354F4}"/>
                  </a:ext>
                </a:extLst>
              </p:cNvPr>
              <p:cNvPicPr/>
              <p:nvPr/>
            </p:nvPicPr>
            <p:blipFill>
              <a:blip r:embed="rId6"/>
              <a:stretch>
                <a:fillRect/>
              </a:stretch>
            </p:blipFill>
            <p:spPr>
              <a:xfrm>
                <a:off x="7884312" y="2350358"/>
                <a:ext cx="12600" cy="12600"/>
              </a:xfrm>
              <a:prstGeom prst="rect">
                <a:avLst/>
              </a:prstGeom>
            </p:spPr>
          </p:pic>
        </mc:Fallback>
      </mc:AlternateContent>
      <p:grpSp>
        <p:nvGrpSpPr>
          <p:cNvPr id="18" name="Group 17">
            <a:extLst>
              <a:ext uri="{FF2B5EF4-FFF2-40B4-BE49-F238E27FC236}">
                <a16:creationId xmlns:a16="http://schemas.microsoft.com/office/drawing/2014/main" id="{ED388EEF-AB0C-5F38-2505-9D19A52A48B8}"/>
              </a:ext>
            </a:extLst>
          </p:cNvPr>
          <p:cNvGrpSpPr/>
          <p:nvPr/>
        </p:nvGrpSpPr>
        <p:grpSpPr>
          <a:xfrm>
            <a:off x="9266352" y="2121038"/>
            <a:ext cx="141480" cy="75600"/>
            <a:chOff x="9266352" y="2121038"/>
            <a:chExt cx="141480" cy="75600"/>
          </a:xfrm>
        </p:grpSpPr>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C8C512E6-4764-EBEA-7591-BBC3DD67DBD4}"/>
                    </a:ext>
                  </a:extLst>
                </p14:cNvPr>
                <p14:cNvContentPartPr/>
                <p14:nvPr/>
              </p14:nvContentPartPr>
              <p14:xfrm>
                <a:off x="9266352" y="2121038"/>
                <a:ext cx="360" cy="360"/>
              </p14:xfrm>
            </p:contentPart>
          </mc:Choice>
          <mc:Fallback xmlns="">
            <p:pic>
              <p:nvPicPr>
                <p:cNvPr id="10" name="Ink 9">
                  <a:extLst>
                    <a:ext uri="{FF2B5EF4-FFF2-40B4-BE49-F238E27FC236}">
                      <a16:creationId xmlns:a16="http://schemas.microsoft.com/office/drawing/2014/main" id="{C8C512E6-4764-EBEA-7591-BBC3DD67DBD4}"/>
                    </a:ext>
                  </a:extLst>
                </p:cNvPr>
                <p:cNvPicPr/>
                <p:nvPr/>
              </p:nvPicPr>
              <p:blipFill>
                <a:blip r:embed="rId8"/>
                <a:stretch>
                  <a:fillRect/>
                </a:stretch>
              </p:blipFill>
              <p:spPr>
                <a:xfrm>
                  <a:off x="9230712" y="208503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BEC48289-77BF-0282-36D6-4A1E4239C557}"/>
                    </a:ext>
                  </a:extLst>
                </p14:cNvPr>
                <p14:cNvContentPartPr/>
                <p14:nvPr/>
              </p14:nvContentPartPr>
              <p14:xfrm>
                <a:off x="9388752" y="2130398"/>
                <a:ext cx="360" cy="360"/>
              </p14:xfrm>
            </p:contentPart>
          </mc:Choice>
          <mc:Fallback xmlns="">
            <p:pic>
              <p:nvPicPr>
                <p:cNvPr id="11" name="Ink 10">
                  <a:extLst>
                    <a:ext uri="{FF2B5EF4-FFF2-40B4-BE49-F238E27FC236}">
                      <a16:creationId xmlns:a16="http://schemas.microsoft.com/office/drawing/2014/main" id="{BEC48289-77BF-0282-36D6-4A1E4239C557}"/>
                    </a:ext>
                  </a:extLst>
                </p:cNvPr>
                <p:cNvPicPr/>
                <p:nvPr/>
              </p:nvPicPr>
              <p:blipFill>
                <a:blip r:embed="rId8"/>
                <a:stretch>
                  <a:fillRect/>
                </a:stretch>
              </p:blipFill>
              <p:spPr>
                <a:xfrm>
                  <a:off x="9353112" y="209439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0986CF31-BBDD-9135-7400-7E77A290160E}"/>
                    </a:ext>
                  </a:extLst>
                </p14:cNvPr>
                <p14:cNvContentPartPr/>
                <p14:nvPr/>
              </p14:nvContentPartPr>
              <p14:xfrm>
                <a:off x="9370392" y="2168198"/>
                <a:ext cx="360" cy="360"/>
              </p14:xfrm>
            </p:contentPart>
          </mc:Choice>
          <mc:Fallback xmlns="">
            <p:pic>
              <p:nvPicPr>
                <p:cNvPr id="13" name="Ink 12">
                  <a:extLst>
                    <a:ext uri="{FF2B5EF4-FFF2-40B4-BE49-F238E27FC236}">
                      <a16:creationId xmlns:a16="http://schemas.microsoft.com/office/drawing/2014/main" id="{0986CF31-BBDD-9135-7400-7E77A290160E}"/>
                    </a:ext>
                  </a:extLst>
                </p:cNvPr>
                <p:cNvPicPr/>
                <p:nvPr/>
              </p:nvPicPr>
              <p:blipFill>
                <a:blip r:embed="rId8"/>
                <a:stretch>
                  <a:fillRect/>
                </a:stretch>
              </p:blipFill>
              <p:spPr>
                <a:xfrm>
                  <a:off x="9334392" y="213255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69CD0418-769F-0534-D474-2C1DEB03E2C7}"/>
                    </a:ext>
                  </a:extLst>
                </p14:cNvPr>
                <p14:cNvContentPartPr/>
                <p14:nvPr/>
              </p14:nvContentPartPr>
              <p14:xfrm>
                <a:off x="9313512" y="2139758"/>
                <a:ext cx="360" cy="360"/>
              </p14:xfrm>
            </p:contentPart>
          </mc:Choice>
          <mc:Fallback xmlns="">
            <p:pic>
              <p:nvPicPr>
                <p:cNvPr id="14" name="Ink 13">
                  <a:extLst>
                    <a:ext uri="{FF2B5EF4-FFF2-40B4-BE49-F238E27FC236}">
                      <a16:creationId xmlns:a16="http://schemas.microsoft.com/office/drawing/2014/main" id="{69CD0418-769F-0534-D474-2C1DEB03E2C7}"/>
                    </a:ext>
                  </a:extLst>
                </p:cNvPr>
                <p:cNvPicPr/>
                <p:nvPr/>
              </p:nvPicPr>
              <p:blipFill>
                <a:blip r:embed="rId8"/>
                <a:stretch>
                  <a:fillRect/>
                </a:stretch>
              </p:blipFill>
              <p:spPr>
                <a:xfrm>
                  <a:off x="9277872" y="210375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50B1FBF8-6B8C-8F59-5CE3-0C9183EEB692}"/>
                    </a:ext>
                  </a:extLst>
                </p14:cNvPr>
                <p14:cNvContentPartPr/>
                <p14:nvPr/>
              </p14:nvContentPartPr>
              <p14:xfrm>
                <a:off x="9407472" y="2196278"/>
                <a:ext cx="360" cy="360"/>
              </p14:xfrm>
            </p:contentPart>
          </mc:Choice>
          <mc:Fallback xmlns="">
            <p:pic>
              <p:nvPicPr>
                <p:cNvPr id="16" name="Ink 15">
                  <a:extLst>
                    <a:ext uri="{FF2B5EF4-FFF2-40B4-BE49-F238E27FC236}">
                      <a16:creationId xmlns:a16="http://schemas.microsoft.com/office/drawing/2014/main" id="{50B1FBF8-6B8C-8F59-5CE3-0C9183EEB692}"/>
                    </a:ext>
                  </a:extLst>
                </p:cNvPr>
                <p:cNvPicPr/>
                <p:nvPr/>
              </p:nvPicPr>
              <p:blipFill>
                <a:blip r:embed="rId8"/>
                <a:stretch>
                  <a:fillRect/>
                </a:stretch>
              </p:blipFill>
              <p:spPr>
                <a:xfrm>
                  <a:off x="9371832" y="2160278"/>
                  <a:ext cx="72000" cy="72000"/>
                </a:xfrm>
                <a:prstGeom prst="rect">
                  <a:avLst/>
                </a:prstGeom>
              </p:spPr>
            </p:pic>
          </mc:Fallback>
        </mc:AlternateContent>
      </p:grpSp>
      <p:grpSp>
        <p:nvGrpSpPr>
          <p:cNvPr id="37" name="Group 36">
            <a:extLst>
              <a:ext uri="{FF2B5EF4-FFF2-40B4-BE49-F238E27FC236}">
                <a16:creationId xmlns:a16="http://schemas.microsoft.com/office/drawing/2014/main" id="{5DB3011E-DD91-5A7B-9FFC-7345EA1EDFF8}"/>
              </a:ext>
            </a:extLst>
          </p:cNvPr>
          <p:cNvGrpSpPr/>
          <p:nvPr/>
        </p:nvGrpSpPr>
        <p:grpSpPr>
          <a:xfrm>
            <a:off x="9728232" y="2375198"/>
            <a:ext cx="975240" cy="600480"/>
            <a:chOff x="9728232" y="2375198"/>
            <a:chExt cx="975240" cy="600480"/>
          </a:xfrm>
        </p:grpSpPr>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79CBB0D9-868B-B570-8F5C-F9D51C91FDA1}"/>
                    </a:ext>
                  </a:extLst>
                </p14:cNvPr>
                <p14:cNvContentPartPr/>
                <p14:nvPr/>
              </p14:nvContentPartPr>
              <p14:xfrm>
                <a:off x="9728232" y="2375198"/>
                <a:ext cx="360" cy="360"/>
              </p14:xfrm>
            </p:contentPart>
          </mc:Choice>
          <mc:Fallback xmlns="">
            <p:pic>
              <p:nvPicPr>
                <p:cNvPr id="19" name="Ink 18">
                  <a:extLst>
                    <a:ext uri="{FF2B5EF4-FFF2-40B4-BE49-F238E27FC236}">
                      <a16:creationId xmlns:a16="http://schemas.microsoft.com/office/drawing/2014/main" id="{79CBB0D9-868B-B570-8F5C-F9D51C91FDA1}"/>
                    </a:ext>
                  </a:extLst>
                </p:cNvPr>
                <p:cNvPicPr/>
                <p:nvPr/>
              </p:nvPicPr>
              <p:blipFill>
                <a:blip r:embed="rId8"/>
                <a:stretch>
                  <a:fillRect/>
                </a:stretch>
              </p:blipFill>
              <p:spPr>
                <a:xfrm>
                  <a:off x="9692592" y="233955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0952BAA1-7B99-0583-7163-42C00B967380}"/>
                    </a:ext>
                  </a:extLst>
                </p14:cNvPr>
                <p14:cNvContentPartPr/>
                <p14:nvPr/>
              </p14:nvContentPartPr>
              <p14:xfrm>
                <a:off x="9746952" y="2412998"/>
                <a:ext cx="360" cy="360"/>
              </p14:xfrm>
            </p:contentPart>
          </mc:Choice>
          <mc:Fallback xmlns="">
            <p:pic>
              <p:nvPicPr>
                <p:cNvPr id="20" name="Ink 19">
                  <a:extLst>
                    <a:ext uri="{FF2B5EF4-FFF2-40B4-BE49-F238E27FC236}">
                      <a16:creationId xmlns:a16="http://schemas.microsoft.com/office/drawing/2014/main" id="{0952BAA1-7B99-0583-7163-42C00B967380}"/>
                    </a:ext>
                  </a:extLst>
                </p:cNvPr>
                <p:cNvPicPr/>
                <p:nvPr/>
              </p:nvPicPr>
              <p:blipFill>
                <a:blip r:embed="rId8"/>
                <a:stretch>
                  <a:fillRect/>
                </a:stretch>
              </p:blipFill>
              <p:spPr>
                <a:xfrm>
                  <a:off x="9711312" y="237735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E92140AF-8CF0-D628-A6AF-950BC87E57EF}"/>
                    </a:ext>
                  </a:extLst>
                </p14:cNvPr>
                <p14:cNvContentPartPr/>
                <p14:nvPr/>
              </p14:nvContentPartPr>
              <p14:xfrm>
                <a:off x="9822552" y="2422358"/>
                <a:ext cx="360" cy="360"/>
              </p14:xfrm>
            </p:contentPart>
          </mc:Choice>
          <mc:Fallback xmlns="">
            <p:pic>
              <p:nvPicPr>
                <p:cNvPr id="21" name="Ink 20">
                  <a:extLst>
                    <a:ext uri="{FF2B5EF4-FFF2-40B4-BE49-F238E27FC236}">
                      <a16:creationId xmlns:a16="http://schemas.microsoft.com/office/drawing/2014/main" id="{E92140AF-8CF0-D628-A6AF-950BC87E57EF}"/>
                    </a:ext>
                  </a:extLst>
                </p:cNvPr>
                <p:cNvPicPr/>
                <p:nvPr/>
              </p:nvPicPr>
              <p:blipFill>
                <a:blip r:embed="rId8"/>
                <a:stretch>
                  <a:fillRect/>
                </a:stretch>
              </p:blipFill>
              <p:spPr>
                <a:xfrm>
                  <a:off x="9786912" y="238671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8F267DDE-B55F-25A9-6F58-D74F5F8B8815}"/>
                    </a:ext>
                  </a:extLst>
                </p14:cNvPr>
                <p14:cNvContentPartPr/>
                <p14:nvPr/>
              </p14:nvContentPartPr>
              <p14:xfrm>
                <a:off x="9916512" y="2451158"/>
                <a:ext cx="360" cy="360"/>
              </p14:xfrm>
            </p:contentPart>
          </mc:Choice>
          <mc:Fallback xmlns="">
            <p:pic>
              <p:nvPicPr>
                <p:cNvPr id="22" name="Ink 21">
                  <a:extLst>
                    <a:ext uri="{FF2B5EF4-FFF2-40B4-BE49-F238E27FC236}">
                      <a16:creationId xmlns:a16="http://schemas.microsoft.com/office/drawing/2014/main" id="{8F267DDE-B55F-25A9-6F58-D74F5F8B8815}"/>
                    </a:ext>
                  </a:extLst>
                </p:cNvPr>
                <p:cNvPicPr/>
                <p:nvPr/>
              </p:nvPicPr>
              <p:blipFill>
                <a:blip r:embed="rId8"/>
                <a:stretch>
                  <a:fillRect/>
                </a:stretch>
              </p:blipFill>
              <p:spPr>
                <a:xfrm>
                  <a:off x="9880872" y="241515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DCFD3BC1-2E57-C80D-A498-F1A40EBFA82C}"/>
                    </a:ext>
                  </a:extLst>
                </p14:cNvPr>
                <p14:cNvContentPartPr/>
                <p14:nvPr/>
              </p14:nvContentPartPr>
              <p14:xfrm>
                <a:off x="9916512" y="2451158"/>
                <a:ext cx="360" cy="360"/>
              </p14:xfrm>
            </p:contentPart>
          </mc:Choice>
          <mc:Fallback xmlns="">
            <p:pic>
              <p:nvPicPr>
                <p:cNvPr id="23" name="Ink 22">
                  <a:extLst>
                    <a:ext uri="{FF2B5EF4-FFF2-40B4-BE49-F238E27FC236}">
                      <a16:creationId xmlns:a16="http://schemas.microsoft.com/office/drawing/2014/main" id="{DCFD3BC1-2E57-C80D-A498-F1A40EBFA82C}"/>
                    </a:ext>
                  </a:extLst>
                </p:cNvPr>
                <p:cNvPicPr/>
                <p:nvPr/>
              </p:nvPicPr>
              <p:blipFill>
                <a:blip r:embed="rId8"/>
                <a:stretch>
                  <a:fillRect/>
                </a:stretch>
              </p:blipFill>
              <p:spPr>
                <a:xfrm>
                  <a:off x="9880872" y="241515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0CB24F6C-8BAC-C131-A6AA-A4FC97A3F7C8}"/>
                    </a:ext>
                  </a:extLst>
                </p14:cNvPr>
                <p14:cNvContentPartPr/>
                <p14:nvPr/>
              </p14:nvContentPartPr>
              <p14:xfrm>
                <a:off x="9926592" y="2469878"/>
                <a:ext cx="360" cy="360"/>
              </p14:xfrm>
            </p:contentPart>
          </mc:Choice>
          <mc:Fallback xmlns="">
            <p:pic>
              <p:nvPicPr>
                <p:cNvPr id="24" name="Ink 23">
                  <a:extLst>
                    <a:ext uri="{FF2B5EF4-FFF2-40B4-BE49-F238E27FC236}">
                      <a16:creationId xmlns:a16="http://schemas.microsoft.com/office/drawing/2014/main" id="{0CB24F6C-8BAC-C131-A6AA-A4FC97A3F7C8}"/>
                    </a:ext>
                  </a:extLst>
                </p:cNvPr>
                <p:cNvPicPr/>
                <p:nvPr/>
              </p:nvPicPr>
              <p:blipFill>
                <a:blip r:embed="rId8"/>
                <a:stretch>
                  <a:fillRect/>
                </a:stretch>
              </p:blipFill>
              <p:spPr>
                <a:xfrm>
                  <a:off x="9890592" y="243387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5" name="Ink 24">
                  <a:extLst>
                    <a:ext uri="{FF2B5EF4-FFF2-40B4-BE49-F238E27FC236}">
                      <a16:creationId xmlns:a16="http://schemas.microsoft.com/office/drawing/2014/main" id="{2B287037-ECD3-9A0A-971C-76DCD7C75E6B}"/>
                    </a:ext>
                  </a:extLst>
                </p14:cNvPr>
                <p14:cNvContentPartPr/>
                <p14:nvPr/>
              </p14:nvContentPartPr>
              <p14:xfrm>
                <a:off x="9879432" y="2469878"/>
                <a:ext cx="360" cy="360"/>
              </p14:xfrm>
            </p:contentPart>
          </mc:Choice>
          <mc:Fallback xmlns="">
            <p:pic>
              <p:nvPicPr>
                <p:cNvPr id="25" name="Ink 24">
                  <a:extLst>
                    <a:ext uri="{FF2B5EF4-FFF2-40B4-BE49-F238E27FC236}">
                      <a16:creationId xmlns:a16="http://schemas.microsoft.com/office/drawing/2014/main" id="{2B287037-ECD3-9A0A-971C-76DCD7C75E6B}"/>
                    </a:ext>
                  </a:extLst>
                </p:cNvPr>
                <p:cNvPicPr/>
                <p:nvPr/>
              </p:nvPicPr>
              <p:blipFill>
                <a:blip r:embed="rId8"/>
                <a:stretch>
                  <a:fillRect/>
                </a:stretch>
              </p:blipFill>
              <p:spPr>
                <a:xfrm>
                  <a:off x="9843432" y="243387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97E9197C-29E5-EB64-655C-AE5D7C2567F5}"/>
                    </a:ext>
                  </a:extLst>
                </p14:cNvPr>
                <p14:cNvContentPartPr/>
                <p14:nvPr/>
              </p14:nvContentPartPr>
              <p14:xfrm>
                <a:off x="10001832" y="2545118"/>
                <a:ext cx="360" cy="360"/>
              </p14:xfrm>
            </p:contentPart>
          </mc:Choice>
          <mc:Fallback xmlns="">
            <p:pic>
              <p:nvPicPr>
                <p:cNvPr id="26" name="Ink 25">
                  <a:extLst>
                    <a:ext uri="{FF2B5EF4-FFF2-40B4-BE49-F238E27FC236}">
                      <a16:creationId xmlns:a16="http://schemas.microsoft.com/office/drawing/2014/main" id="{97E9197C-29E5-EB64-655C-AE5D7C2567F5}"/>
                    </a:ext>
                  </a:extLst>
                </p:cNvPr>
                <p:cNvPicPr/>
                <p:nvPr/>
              </p:nvPicPr>
              <p:blipFill>
                <a:blip r:embed="rId8"/>
                <a:stretch>
                  <a:fillRect/>
                </a:stretch>
              </p:blipFill>
              <p:spPr>
                <a:xfrm>
                  <a:off x="9965832" y="250911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91356768-FE6A-3F7A-80FF-E826EA9177CB}"/>
                    </a:ext>
                  </a:extLst>
                </p14:cNvPr>
                <p14:cNvContentPartPr/>
                <p14:nvPr/>
              </p14:nvContentPartPr>
              <p14:xfrm>
                <a:off x="9964032" y="2554478"/>
                <a:ext cx="360" cy="360"/>
              </p14:xfrm>
            </p:contentPart>
          </mc:Choice>
          <mc:Fallback xmlns="">
            <p:pic>
              <p:nvPicPr>
                <p:cNvPr id="27" name="Ink 26">
                  <a:extLst>
                    <a:ext uri="{FF2B5EF4-FFF2-40B4-BE49-F238E27FC236}">
                      <a16:creationId xmlns:a16="http://schemas.microsoft.com/office/drawing/2014/main" id="{91356768-FE6A-3F7A-80FF-E826EA9177CB}"/>
                    </a:ext>
                  </a:extLst>
                </p:cNvPr>
                <p:cNvPicPr/>
                <p:nvPr/>
              </p:nvPicPr>
              <p:blipFill>
                <a:blip r:embed="rId8"/>
                <a:stretch>
                  <a:fillRect/>
                </a:stretch>
              </p:blipFill>
              <p:spPr>
                <a:xfrm>
                  <a:off x="9928032" y="251847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24425746-EFAE-B0E9-19B9-939EC0F4F13B}"/>
                    </a:ext>
                  </a:extLst>
                </p14:cNvPr>
                <p14:cNvContentPartPr/>
                <p14:nvPr/>
              </p14:nvContentPartPr>
              <p14:xfrm>
                <a:off x="9935952" y="2497598"/>
                <a:ext cx="360" cy="360"/>
              </p14:xfrm>
            </p:contentPart>
          </mc:Choice>
          <mc:Fallback xmlns="">
            <p:pic>
              <p:nvPicPr>
                <p:cNvPr id="28" name="Ink 27">
                  <a:extLst>
                    <a:ext uri="{FF2B5EF4-FFF2-40B4-BE49-F238E27FC236}">
                      <a16:creationId xmlns:a16="http://schemas.microsoft.com/office/drawing/2014/main" id="{24425746-EFAE-B0E9-19B9-939EC0F4F13B}"/>
                    </a:ext>
                  </a:extLst>
                </p:cNvPr>
                <p:cNvPicPr/>
                <p:nvPr/>
              </p:nvPicPr>
              <p:blipFill>
                <a:blip r:embed="rId8"/>
                <a:stretch>
                  <a:fillRect/>
                </a:stretch>
              </p:blipFill>
              <p:spPr>
                <a:xfrm>
                  <a:off x="9899952" y="246195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9" name="Ink 28">
                  <a:extLst>
                    <a:ext uri="{FF2B5EF4-FFF2-40B4-BE49-F238E27FC236}">
                      <a16:creationId xmlns:a16="http://schemas.microsoft.com/office/drawing/2014/main" id="{B8EF6ECF-81D2-0488-5F77-56E2ED02C4A2}"/>
                    </a:ext>
                  </a:extLst>
                </p14:cNvPr>
                <p14:cNvContentPartPr/>
                <p14:nvPr/>
              </p14:nvContentPartPr>
              <p14:xfrm>
                <a:off x="9964032" y="2488598"/>
                <a:ext cx="360" cy="360"/>
              </p14:xfrm>
            </p:contentPart>
          </mc:Choice>
          <mc:Fallback xmlns="">
            <p:pic>
              <p:nvPicPr>
                <p:cNvPr id="29" name="Ink 28">
                  <a:extLst>
                    <a:ext uri="{FF2B5EF4-FFF2-40B4-BE49-F238E27FC236}">
                      <a16:creationId xmlns:a16="http://schemas.microsoft.com/office/drawing/2014/main" id="{B8EF6ECF-81D2-0488-5F77-56E2ED02C4A2}"/>
                    </a:ext>
                  </a:extLst>
                </p:cNvPr>
                <p:cNvPicPr/>
                <p:nvPr/>
              </p:nvPicPr>
              <p:blipFill>
                <a:blip r:embed="rId8"/>
                <a:stretch>
                  <a:fillRect/>
                </a:stretch>
              </p:blipFill>
              <p:spPr>
                <a:xfrm>
                  <a:off x="9928032" y="245259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E9A71795-A004-545C-1F87-00E4BAAB43A5}"/>
                    </a:ext>
                  </a:extLst>
                </p14:cNvPr>
                <p14:cNvContentPartPr/>
                <p14:nvPr/>
              </p14:nvContentPartPr>
              <p14:xfrm>
                <a:off x="10077072" y="2535758"/>
                <a:ext cx="360" cy="360"/>
              </p14:xfrm>
            </p:contentPart>
          </mc:Choice>
          <mc:Fallback xmlns="">
            <p:pic>
              <p:nvPicPr>
                <p:cNvPr id="30" name="Ink 29">
                  <a:extLst>
                    <a:ext uri="{FF2B5EF4-FFF2-40B4-BE49-F238E27FC236}">
                      <a16:creationId xmlns:a16="http://schemas.microsoft.com/office/drawing/2014/main" id="{E9A71795-A004-545C-1F87-00E4BAAB43A5}"/>
                    </a:ext>
                  </a:extLst>
                </p:cNvPr>
                <p:cNvPicPr/>
                <p:nvPr/>
              </p:nvPicPr>
              <p:blipFill>
                <a:blip r:embed="rId8"/>
                <a:stretch>
                  <a:fillRect/>
                </a:stretch>
              </p:blipFill>
              <p:spPr>
                <a:xfrm>
                  <a:off x="10041072" y="249975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68468566-4112-2D08-6E5B-95BFE2694774}"/>
                    </a:ext>
                  </a:extLst>
                </p14:cNvPr>
                <p14:cNvContentPartPr/>
                <p14:nvPr/>
              </p14:nvContentPartPr>
              <p14:xfrm>
                <a:off x="10077072" y="2535758"/>
                <a:ext cx="1800" cy="9720"/>
              </p14:xfrm>
            </p:contentPart>
          </mc:Choice>
          <mc:Fallback xmlns="">
            <p:pic>
              <p:nvPicPr>
                <p:cNvPr id="31" name="Ink 30">
                  <a:extLst>
                    <a:ext uri="{FF2B5EF4-FFF2-40B4-BE49-F238E27FC236}">
                      <a16:creationId xmlns:a16="http://schemas.microsoft.com/office/drawing/2014/main" id="{68468566-4112-2D08-6E5B-95BFE2694774}"/>
                    </a:ext>
                  </a:extLst>
                </p:cNvPr>
                <p:cNvPicPr/>
                <p:nvPr/>
              </p:nvPicPr>
              <p:blipFill>
                <a:blip r:embed="rId26"/>
                <a:stretch>
                  <a:fillRect/>
                </a:stretch>
              </p:blipFill>
              <p:spPr>
                <a:xfrm>
                  <a:off x="10041072" y="2499758"/>
                  <a:ext cx="7344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Ink 31">
                  <a:extLst>
                    <a:ext uri="{FF2B5EF4-FFF2-40B4-BE49-F238E27FC236}">
                      <a16:creationId xmlns:a16="http://schemas.microsoft.com/office/drawing/2014/main" id="{34394156-3387-F2BD-D908-4C6767DEA179}"/>
                    </a:ext>
                  </a:extLst>
                </p14:cNvPr>
                <p14:cNvContentPartPr/>
                <p14:nvPr/>
              </p14:nvContentPartPr>
              <p14:xfrm>
                <a:off x="10090392" y="2601638"/>
                <a:ext cx="15120" cy="28800"/>
              </p14:xfrm>
            </p:contentPart>
          </mc:Choice>
          <mc:Fallback xmlns="">
            <p:pic>
              <p:nvPicPr>
                <p:cNvPr id="32" name="Ink 31">
                  <a:extLst>
                    <a:ext uri="{FF2B5EF4-FFF2-40B4-BE49-F238E27FC236}">
                      <a16:creationId xmlns:a16="http://schemas.microsoft.com/office/drawing/2014/main" id="{34394156-3387-F2BD-D908-4C6767DEA179}"/>
                    </a:ext>
                  </a:extLst>
                </p:cNvPr>
                <p:cNvPicPr/>
                <p:nvPr/>
              </p:nvPicPr>
              <p:blipFill>
                <a:blip r:embed="rId28"/>
                <a:stretch>
                  <a:fillRect/>
                </a:stretch>
              </p:blipFill>
              <p:spPr>
                <a:xfrm>
                  <a:off x="10054752" y="2565638"/>
                  <a:ext cx="8676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DF45CBA0-A360-5ABE-6662-FF7369BCE8E6}"/>
                    </a:ext>
                  </a:extLst>
                </p14:cNvPr>
                <p14:cNvContentPartPr/>
                <p14:nvPr/>
              </p14:nvContentPartPr>
              <p14:xfrm>
                <a:off x="10048992" y="2601638"/>
                <a:ext cx="360" cy="360"/>
              </p14:xfrm>
            </p:contentPart>
          </mc:Choice>
          <mc:Fallback xmlns="">
            <p:pic>
              <p:nvPicPr>
                <p:cNvPr id="33" name="Ink 32">
                  <a:extLst>
                    <a:ext uri="{FF2B5EF4-FFF2-40B4-BE49-F238E27FC236}">
                      <a16:creationId xmlns:a16="http://schemas.microsoft.com/office/drawing/2014/main" id="{DF45CBA0-A360-5ABE-6662-FF7369BCE8E6}"/>
                    </a:ext>
                  </a:extLst>
                </p:cNvPr>
                <p:cNvPicPr/>
                <p:nvPr/>
              </p:nvPicPr>
              <p:blipFill>
                <a:blip r:embed="rId8"/>
                <a:stretch>
                  <a:fillRect/>
                </a:stretch>
              </p:blipFill>
              <p:spPr>
                <a:xfrm>
                  <a:off x="10012992" y="256563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4" name="Ink 33">
                  <a:extLst>
                    <a:ext uri="{FF2B5EF4-FFF2-40B4-BE49-F238E27FC236}">
                      <a16:creationId xmlns:a16="http://schemas.microsoft.com/office/drawing/2014/main" id="{D41B613C-DD43-AF94-5A9C-4DBD36ADEE95}"/>
                    </a:ext>
                  </a:extLst>
                </p14:cNvPr>
                <p14:cNvContentPartPr/>
                <p14:nvPr/>
              </p14:nvContentPartPr>
              <p14:xfrm>
                <a:off x="10086432" y="2610998"/>
                <a:ext cx="29160" cy="18360"/>
              </p14:xfrm>
            </p:contentPart>
          </mc:Choice>
          <mc:Fallback xmlns="">
            <p:pic>
              <p:nvPicPr>
                <p:cNvPr id="34" name="Ink 33">
                  <a:extLst>
                    <a:ext uri="{FF2B5EF4-FFF2-40B4-BE49-F238E27FC236}">
                      <a16:creationId xmlns:a16="http://schemas.microsoft.com/office/drawing/2014/main" id="{D41B613C-DD43-AF94-5A9C-4DBD36ADEE95}"/>
                    </a:ext>
                  </a:extLst>
                </p:cNvPr>
                <p:cNvPicPr/>
                <p:nvPr/>
              </p:nvPicPr>
              <p:blipFill>
                <a:blip r:embed="rId31"/>
                <a:stretch>
                  <a:fillRect/>
                </a:stretch>
              </p:blipFill>
              <p:spPr>
                <a:xfrm>
                  <a:off x="10050432" y="2574998"/>
                  <a:ext cx="1008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5" name="Ink 34">
                  <a:extLst>
                    <a:ext uri="{FF2B5EF4-FFF2-40B4-BE49-F238E27FC236}">
                      <a16:creationId xmlns:a16="http://schemas.microsoft.com/office/drawing/2014/main" id="{8D1CAD32-D28A-71CE-0A76-D8E79FE49191}"/>
                    </a:ext>
                  </a:extLst>
                </p14:cNvPr>
                <p14:cNvContentPartPr/>
                <p14:nvPr/>
              </p14:nvContentPartPr>
              <p14:xfrm>
                <a:off x="10171392" y="2677238"/>
                <a:ext cx="19080" cy="9720"/>
              </p14:xfrm>
            </p:contentPart>
          </mc:Choice>
          <mc:Fallback xmlns="">
            <p:pic>
              <p:nvPicPr>
                <p:cNvPr id="35" name="Ink 34">
                  <a:extLst>
                    <a:ext uri="{FF2B5EF4-FFF2-40B4-BE49-F238E27FC236}">
                      <a16:creationId xmlns:a16="http://schemas.microsoft.com/office/drawing/2014/main" id="{8D1CAD32-D28A-71CE-0A76-D8E79FE49191}"/>
                    </a:ext>
                  </a:extLst>
                </p:cNvPr>
                <p:cNvPicPr/>
                <p:nvPr/>
              </p:nvPicPr>
              <p:blipFill>
                <a:blip r:embed="rId33"/>
                <a:stretch>
                  <a:fillRect/>
                </a:stretch>
              </p:blipFill>
              <p:spPr>
                <a:xfrm>
                  <a:off x="10135752" y="2641598"/>
                  <a:ext cx="907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904B30A1-54E0-1CE3-E262-E4DBFBA2B52A}"/>
                    </a:ext>
                  </a:extLst>
                </p14:cNvPr>
                <p14:cNvContentPartPr/>
                <p14:nvPr/>
              </p14:nvContentPartPr>
              <p14:xfrm>
                <a:off x="10199472" y="2667518"/>
                <a:ext cx="504000" cy="308160"/>
              </p14:xfrm>
            </p:contentPart>
          </mc:Choice>
          <mc:Fallback xmlns="">
            <p:pic>
              <p:nvPicPr>
                <p:cNvPr id="36" name="Ink 35">
                  <a:extLst>
                    <a:ext uri="{FF2B5EF4-FFF2-40B4-BE49-F238E27FC236}">
                      <a16:creationId xmlns:a16="http://schemas.microsoft.com/office/drawing/2014/main" id="{904B30A1-54E0-1CE3-E262-E4DBFBA2B52A}"/>
                    </a:ext>
                  </a:extLst>
                </p:cNvPr>
                <p:cNvPicPr/>
                <p:nvPr/>
              </p:nvPicPr>
              <p:blipFill>
                <a:blip r:embed="rId35"/>
                <a:stretch>
                  <a:fillRect/>
                </a:stretch>
              </p:blipFill>
              <p:spPr>
                <a:xfrm>
                  <a:off x="10163832" y="2631518"/>
                  <a:ext cx="575640" cy="379800"/>
                </a:xfrm>
                <a:prstGeom prst="rect">
                  <a:avLst/>
                </a:prstGeom>
              </p:spPr>
            </p:pic>
          </mc:Fallback>
        </mc:AlternateContent>
      </p:grpSp>
      <p:grpSp>
        <p:nvGrpSpPr>
          <p:cNvPr id="55" name="Group 54">
            <a:extLst>
              <a:ext uri="{FF2B5EF4-FFF2-40B4-BE49-F238E27FC236}">
                <a16:creationId xmlns:a16="http://schemas.microsoft.com/office/drawing/2014/main" id="{9D435A48-FAF9-DA07-76CC-F1CFF59D1319}"/>
              </a:ext>
            </a:extLst>
          </p:cNvPr>
          <p:cNvGrpSpPr/>
          <p:nvPr/>
        </p:nvGrpSpPr>
        <p:grpSpPr>
          <a:xfrm>
            <a:off x="9429072" y="3563198"/>
            <a:ext cx="478440" cy="454320"/>
            <a:chOff x="9429072" y="3563198"/>
            <a:chExt cx="478440" cy="454320"/>
          </a:xfrm>
        </p:grpSpPr>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AB3BD67E-D221-2B6B-F57D-62B5F964CD85}"/>
                    </a:ext>
                  </a:extLst>
                </p14:cNvPr>
                <p14:cNvContentPartPr/>
                <p14:nvPr/>
              </p14:nvContentPartPr>
              <p14:xfrm>
                <a:off x="9568032" y="3845798"/>
                <a:ext cx="360" cy="360"/>
              </p14:xfrm>
            </p:contentPart>
          </mc:Choice>
          <mc:Fallback xmlns="">
            <p:pic>
              <p:nvPicPr>
                <p:cNvPr id="38" name="Ink 37">
                  <a:extLst>
                    <a:ext uri="{FF2B5EF4-FFF2-40B4-BE49-F238E27FC236}">
                      <a16:creationId xmlns:a16="http://schemas.microsoft.com/office/drawing/2014/main" id="{AB3BD67E-D221-2B6B-F57D-62B5F964CD85}"/>
                    </a:ext>
                  </a:extLst>
                </p:cNvPr>
                <p:cNvPicPr/>
                <p:nvPr/>
              </p:nvPicPr>
              <p:blipFill>
                <a:blip r:embed="rId8"/>
                <a:stretch>
                  <a:fillRect/>
                </a:stretch>
              </p:blipFill>
              <p:spPr>
                <a:xfrm>
                  <a:off x="9532032" y="381015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9" name="Ink 38">
                  <a:extLst>
                    <a:ext uri="{FF2B5EF4-FFF2-40B4-BE49-F238E27FC236}">
                      <a16:creationId xmlns:a16="http://schemas.microsoft.com/office/drawing/2014/main" id="{74F46419-6112-9C7E-42B9-5FB85AEB24B8}"/>
                    </a:ext>
                  </a:extLst>
                </p14:cNvPr>
                <p14:cNvContentPartPr/>
                <p14:nvPr/>
              </p14:nvContentPartPr>
              <p14:xfrm>
                <a:off x="9568032" y="3845798"/>
                <a:ext cx="360" cy="9720"/>
              </p14:xfrm>
            </p:contentPart>
          </mc:Choice>
          <mc:Fallback xmlns="">
            <p:pic>
              <p:nvPicPr>
                <p:cNvPr id="39" name="Ink 38">
                  <a:extLst>
                    <a:ext uri="{FF2B5EF4-FFF2-40B4-BE49-F238E27FC236}">
                      <a16:creationId xmlns:a16="http://schemas.microsoft.com/office/drawing/2014/main" id="{74F46419-6112-9C7E-42B9-5FB85AEB24B8}"/>
                    </a:ext>
                  </a:extLst>
                </p:cNvPr>
                <p:cNvPicPr/>
                <p:nvPr/>
              </p:nvPicPr>
              <p:blipFill>
                <a:blip r:embed="rId38"/>
                <a:stretch>
                  <a:fillRect/>
                </a:stretch>
              </p:blipFill>
              <p:spPr>
                <a:xfrm>
                  <a:off x="9532032" y="3810158"/>
                  <a:ext cx="720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0" name="Ink 39">
                  <a:extLst>
                    <a:ext uri="{FF2B5EF4-FFF2-40B4-BE49-F238E27FC236}">
                      <a16:creationId xmlns:a16="http://schemas.microsoft.com/office/drawing/2014/main" id="{D51F96FD-652D-9E3A-3F7A-F7E4D1C2C4B4}"/>
                    </a:ext>
                  </a:extLst>
                </p14:cNvPr>
                <p14:cNvContentPartPr/>
                <p14:nvPr/>
              </p14:nvContentPartPr>
              <p14:xfrm>
                <a:off x="9562632" y="3855158"/>
                <a:ext cx="5760" cy="360"/>
              </p14:xfrm>
            </p:contentPart>
          </mc:Choice>
          <mc:Fallback xmlns="">
            <p:pic>
              <p:nvPicPr>
                <p:cNvPr id="40" name="Ink 39">
                  <a:extLst>
                    <a:ext uri="{FF2B5EF4-FFF2-40B4-BE49-F238E27FC236}">
                      <a16:creationId xmlns:a16="http://schemas.microsoft.com/office/drawing/2014/main" id="{D51F96FD-652D-9E3A-3F7A-F7E4D1C2C4B4}"/>
                    </a:ext>
                  </a:extLst>
                </p:cNvPr>
                <p:cNvPicPr/>
                <p:nvPr/>
              </p:nvPicPr>
              <p:blipFill>
                <a:blip r:embed="rId40"/>
                <a:stretch>
                  <a:fillRect/>
                </a:stretch>
              </p:blipFill>
              <p:spPr>
                <a:xfrm>
                  <a:off x="9526992" y="3819518"/>
                  <a:ext cx="774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1" name="Ink 40">
                  <a:extLst>
                    <a:ext uri="{FF2B5EF4-FFF2-40B4-BE49-F238E27FC236}">
                      <a16:creationId xmlns:a16="http://schemas.microsoft.com/office/drawing/2014/main" id="{2A9323FC-5CE2-763F-927B-7772FCCC0D86}"/>
                    </a:ext>
                  </a:extLst>
                </p14:cNvPr>
                <p14:cNvContentPartPr/>
                <p14:nvPr/>
              </p14:nvContentPartPr>
              <p14:xfrm>
                <a:off x="9528792" y="3855158"/>
                <a:ext cx="11520" cy="360"/>
              </p14:xfrm>
            </p:contentPart>
          </mc:Choice>
          <mc:Fallback xmlns="">
            <p:pic>
              <p:nvPicPr>
                <p:cNvPr id="41" name="Ink 40">
                  <a:extLst>
                    <a:ext uri="{FF2B5EF4-FFF2-40B4-BE49-F238E27FC236}">
                      <a16:creationId xmlns:a16="http://schemas.microsoft.com/office/drawing/2014/main" id="{2A9323FC-5CE2-763F-927B-7772FCCC0D86}"/>
                    </a:ext>
                  </a:extLst>
                </p:cNvPr>
                <p:cNvPicPr/>
                <p:nvPr/>
              </p:nvPicPr>
              <p:blipFill>
                <a:blip r:embed="rId42"/>
                <a:stretch>
                  <a:fillRect/>
                </a:stretch>
              </p:blipFill>
              <p:spPr>
                <a:xfrm>
                  <a:off x="9492792" y="3819518"/>
                  <a:ext cx="831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2" name="Ink 41">
                  <a:extLst>
                    <a:ext uri="{FF2B5EF4-FFF2-40B4-BE49-F238E27FC236}">
                      <a16:creationId xmlns:a16="http://schemas.microsoft.com/office/drawing/2014/main" id="{078B7C80-8600-8272-7E55-7B1C282DBAD0}"/>
                    </a:ext>
                  </a:extLst>
                </p14:cNvPr>
                <p14:cNvContentPartPr/>
                <p14:nvPr/>
              </p14:nvContentPartPr>
              <p14:xfrm>
                <a:off x="9502152" y="3855158"/>
                <a:ext cx="360" cy="360"/>
              </p14:xfrm>
            </p:contentPart>
          </mc:Choice>
          <mc:Fallback xmlns="">
            <p:pic>
              <p:nvPicPr>
                <p:cNvPr id="42" name="Ink 41">
                  <a:extLst>
                    <a:ext uri="{FF2B5EF4-FFF2-40B4-BE49-F238E27FC236}">
                      <a16:creationId xmlns:a16="http://schemas.microsoft.com/office/drawing/2014/main" id="{078B7C80-8600-8272-7E55-7B1C282DBAD0}"/>
                    </a:ext>
                  </a:extLst>
                </p:cNvPr>
                <p:cNvPicPr/>
                <p:nvPr/>
              </p:nvPicPr>
              <p:blipFill>
                <a:blip r:embed="rId8"/>
                <a:stretch>
                  <a:fillRect/>
                </a:stretch>
              </p:blipFill>
              <p:spPr>
                <a:xfrm>
                  <a:off x="9466152" y="381951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Ink 42">
                  <a:extLst>
                    <a:ext uri="{FF2B5EF4-FFF2-40B4-BE49-F238E27FC236}">
                      <a16:creationId xmlns:a16="http://schemas.microsoft.com/office/drawing/2014/main" id="{1644EA9B-17A9-CE70-294C-3DA19FCFB520}"/>
                    </a:ext>
                  </a:extLst>
                </p14:cNvPr>
                <p14:cNvContentPartPr/>
                <p14:nvPr/>
              </p14:nvContentPartPr>
              <p14:xfrm>
                <a:off x="9429072" y="3834638"/>
                <a:ext cx="430200" cy="182880"/>
              </p14:xfrm>
            </p:contentPart>
          </mc:Choice>
          <mc:Fallback xmlns="">
            <p:pic>
              <p:nvPicPr>
                <p:cNvPr id="43" name="Ink 42">
                  <a:extLst>
                    <a:ext uri="{FF2B5EF4-FFF2-40B4-BE49-F238E27FC236}">
                      <a16:creationId xmlns:a16="http://schemas.microsoft.com/office/drawing/2014/main" id="{1644EA9B-17A9-CE70-294C-3DA19FCFB520}"/>
                    </a:ext>
                  </a:extLst>
                </p:cNvPr>
                <p:cNvPicPr/>
                <p:nvPr/>
              </p:nvPicPr>
              <p:blipFill>
                <a:blip r:embed="rId45"/>
                <a:stretch>
                  <a:fillRect/>
                </a:stretch>
              </p:blipFill>
              <p:spPr>
                <a:xfrm>
                  <a:off x="9393432" y="3798998"/>
                  <a:ext cx="50184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5" name="Ink 44">
                  <a:extLst>
                    <a:ext uri="{FF2B5EF4-FFF2-40B4-BE49-F238E27FC236}">
                      <a16:creationId xmlns:a16="http://schemas.microsoft.com/office/drawing/2014/main" id="{3C32BBF1-4B1E-3DB1-DE6A-D43D3B14EB8A}"/>
                    </a:ext>
                  </a:extLst>
                </p14:cNvPr>
                <p14:cNvContentPartPr/>
                <p14:nvPr/>
              </p14:nvContentPartPr>
              <p14:xfrm>
                <a:off x="9790512" y="3789278"/>
                <a:ext cx="3960" cy="1800"/>
              </p14:xfrm>
            </p:contentPart>
          </mc:Choice>
          <mc:Fallback xmlns="">
            <p:pic>
              <p:nvPicPr>
                <p:cNvPr id="45" name="Ink 44">
                  <a:extLst>
                    <a:ext uri="{FF2B5EF4-FFF2-40B4-BE49-F238E27FC236}">
                      <a16:creationId xmlns:a16="http://schemas.microsoft.com/office/drawing/2014/main" id="{3C32BBF1-4B1E-3DB1-DE6A-D43D3B14EB8A}"/>
                    </a:ext>
                  </a:extLst>
                </p:cNvPr>
                <p:cNvPicPr/>
                <p:nvPr/>
              </p:nvPicPr>
              <p:blipFill>
                <a:blip r:embed="rId47"/>
                <a:stretch>
                  <a:fillRect/>
                </a:stretch>
              </p:blipFill>
              <p:spPr>
                <a:xfrm>
                  <a:off x="9754512" y="3753638"/>
                  <a:ext cx="756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a:extLst>
                    <a:ext uri="{FF2B5EF4-FFF2-40B4-BE49-F238E27FC236}">
                      <a16:creationId xmlns:a16="http://schemas.microsoft.com/office/drawing/2014/main" id="{7128691C-BA68-7D40-3B36-C43C97E69241}"/>
                    </a:ext>
                  </a:extLst>
                </p14:cNvPr>
                <p14:cNvContentPartPr/>
                <p14:nvPr/>
              </p14:nvContentPartPr>
              <p14:xfrm>
                <a:off x="9764592" y="3808358"/>
                <a:ext cx="1800" cy="360"/>
              </p14:xfrm>
            </p:contentPart>
          </mc:Choice>
          <mc:Fallback xmlns="">
            <p:pic>
              <p:nvPicPr>
                <p:cNvPr id="46" name="Ink 45">
                  <a:extLst>
                    <a:ext uri="{FF2B5EF4-FFF2-40B4-BE49-F238E27FC236}">
                      <a16:creationId xmlns:a16="http://schemas.microsoft.com/office/drawing/2014/main" id="{7128691C-BA68-7D40-3B36-C43C97E69241}"/>
                    </a:ext>
                  </a:extLst>
                </p:cNvPr>
                <p:cNvPicPr/>
                <p:nvPr/>
              </p:nvPicPr>
              <p:blipFill>
                <a:blip r:embed="rId49"/>
                <a:stretch>
                  <a:fillRect/>
                </a:stretch>
              </p:blipFill>
              <p:spPr>
                <a:xfrm>
                  <a:off x="9728592" y="3772718"/>
                  <a:ext cx="73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7" name="Ink 46">
                  <a:extLst>
                    <a:ext uri="{FF2B5EF4-FFF2-40B4-BE49-F238E27FC236}">
                      <a16:creationId xmlns:a16="http://schemas.microsoft.com/office/drawing/2014/main" id="{4D8C6769-2A22-751E-D7FA-6BE2A125CA6B}"/>
                    </a:ext>
                  </a:extLst>
                </p14:cNvPr>
                <p14:cNvContentPartPr/>
                <p14:nvPr/>
              </p14:nvContentPartPr>
              <p14:xfrm>
                <a:off x="9564432" y="3808358"/>
                <a:ext cx="192600" cy="72360"/>
              </p14:xfrm>
            </p:contentPart>
          </mc:Choice>
          <mc:Fallback xmlns="">
            <p:pic>
              <p:nvPicPr>
                <p:cNvPr id="47" name="Ink 46">
                  <a:extLst>
                    <a:ext uri="{FF2B5EF4-FFF2-40B4-BE49-F238E27FC236}">
                      <a16:creationId xmlns:a16="http://schemas.microsoft.com/office/drawing/2014/main" id="{4D8C6769-2A22-751E-D7FA-6BE2A125CA6B}"/>
                    </a:ext>
                  </a:extLst>
                </p:cNvPr>
                <p:cNvPicPr/>
                <p:nvPr/>
              </p:nvPicPr>
              <p:blipFill>
                <a:blip r:embed="rId51"/>
                <a:stretch>
                  <a:fillRect/>
                </a:stretch>
              </p:blipFill>
              <p:spPr>
                <a:xfrm>
                  <a:off x="9528432" y="3772718"/>
                  <a:ext cx="2642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9" name="Ink 48">
                  <a:extLst>
                    <a:ext uri="{FF2B5EF4-FFF2-40B4-BE49-F238E27FC236}">
                      <a16:creationId xmlns:a16="http://schemas.microsoft.com/office/drawing/2014/main" id="{2A299306-8EEA-020E-C855-C0F21818C5BA}"/>
                    </a:ext>
                  </a:extLst>
                </p14:cNvPr>
                <p14:cNvContentPartPr/>
                <p14:nvPr/>
              </p14:nvContentPartPr>
              <p14:xfrm>
                <a:off x="9803472" y="3779918"/>
                <a:ext cx="81360" cy="40680"/>
              </p14:xfrm>
            </p:contentPart>
          </mc:Choice>
          <mc:Fallback xmlns="">
            <p:pic>
              <p:nvPicPr>
                <p:cNvPr id="49" name="Ink 48">
                  <a:extLst>
                    <a:ext uri="{FF2B5EF4-FFF2-40B4-BE49-F238E27FC236}">
                      <a16:creationId xmlns:a16="http://schemas.microsoft.com/office/drawing/2014/main" id="{2A299306-8EEA-020E-C855-C0F21818C5BA}"/>
                    </a:ext>
                  </a:extLst>
                </p:cNvPr>
                <p:cNvPicPr/>
                <p:nvPr/>
              </p:nvPicPr>
              <p:blipFill>
                <a:blip r:embed="rId53"/>
                <a:stretch>
                  <a:fillRect/>
                </a:stretch>
              </p:blipFill>
              <p:spPr>
                <a:xfrm>
                  <a:off x="9767832" y="3744278"/>
                  <a:ext cx="1530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DE912350-0B0A-959C-6896-0E453E26E0DC}"/>
                    </a:ext>
                  </a:extLst>
                </p14:cNvPr>
                <p14:cNvContentPartPr/>
                <p14:nvPr/>
              </p14:nvContentPartPr>
              <p14:xfrm>
                <a:off x="9897792" y="3827078"/>
                <a:ext cx="9720" cy="1800"/>
              </p14:xfrm>
            </p:contentPart>
          </mc:Choice>
          <mc:Fallback xmlns="">
            <p:pic>
              <p:nvPicPr>
                <p:cNvPr id="50" name="Ink 49">
                  <a:extLst>
                    <a:ext uri="{FF2B5EF4-FFF2-40B4-BE49-F238E27FC236}">
                      <a16:creationId xmlns:a16="http://schemas.microsoft.com/office/drawing/2014/main" id="{DE912350-0B0A-959C-6896-0E453E26E0DC}"/>
                    </a:ext>
                  </a:extLst>
                </p:cNvPr>
                <p:cNvPicPr/>
                <p:nvPr/>
              </p:nvPicPr>
              <p:blipFill>
                <a:blip r:embed="rId55"/>
                <a:stretch>
                  <a:fillRect/>
                </a:stretch>
              </p:blipFill>
              <p:spPr>
                <a:xfrm>
                  <a:off x="9862152" y="3791438"/>
                  <a:ext cx="8136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2" name="Ink 51">
                  <a:extLst>
                    <a:ext uri="{FF2B5EF4-FFF2-40B4-BE49-F238E27FC236}">
                      <a16:creationId xmlns:a16="http://schemas.microsoft.com/office/drawing/2014/main" id="{B9C7E4AC-E9F6-1B00-0057-4EA4961C0A7A}"/>
                    </a:ext>
                  </a:extLst>
                </p14:cNvPr>
                <p14:cNvContentPartPr/>
                <p14:nvPr/>
              </p14:nvContentPartPr>
              <p14:xfrm>
                <a:off x="9622752" y="3600998"/>
                <a:ext cx="39960" cy="208080"/>
              </p14:xfrm>
            </p:contentPart>
          </mc:Choice>
          <mc:Fallback xmlns="">
            <p:pic>
              <p:nvPicPr>
                <p:cNvPr id="52" name="Ink 51">
                  <a:extLst>
                    <a:ext uri="{FF2B5EF4-FFF2-40B4-BE49-F238E27FC236}">
                      <a16:creationId xmlns:a16="http://schemas.microsoft.com/office/drawing/2014/main" id="{B9C7E4AC-E9F6-1B00-0057-4EA4961C0A7A}"/>
                    </a:ext>
                  </a:extLst>
                </p:cNvPr>
                <p:cNvPicPr/>
                <p:nvPr/>
              </p:nvPicPr>
              <p:blipFill>
                <a:blip r:embed="rId57"/>
                <a:stretch>
                  <a:fillRect/>
                </a:stretch>
              </p:blipFill>
              <p:spPr>
                <a:xfrm>
                  <a:off x="9587112" y="3564998"/>
                  <a:ext cx="1116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4" name="Ink 53">
                  <a:extLst>
                    <a:ext uri="{FF2B5EF4-FFF2-40B4-BE49-F238E27FC236}">
                      <a16:creationId xmlns:a16="http://schemas.microsoft.com/office/drawing/2014/main" id="{8621B0D3-23FE-61F3-EAFD-930EA9A55C61}"/>
                    </a:ext>
                  </a:extLst>
                </p14:cNvPr>
                <p14:cNvContentPartPr/>
                <p14:nvPr/>
              </p14:nvContentPartPr>
              <p14:xfrm>
                <a:off x="9709512" y="3563198"/>
                <a:ext cx="64440" cy="257040"/>
              </p14:xfrm>
            </p:contentPart>
          </mc:Choice>
          <mc:Fallback xmlns="">
            <p:pic>
              <p:nvPicPr>
                <p:cNvPr id="54" name="Ink 53">
                  <a:extLst>
                    <a:ext uri="{FF2B5EF4-FFF2-40B4-BE49-F238E27FC236}">
                      <a16:creationId xmlns:a16="http://schemas.microsoft.com/office/drawing/2014/main" id="{8621B0D3-23FE-61F3-EAFD-930EA9A55C61}"/>
                    </a:ext>
                  </a:extLst>
                </p:cNvPr>
                <p:cNvPicPr/>
                <p:nvPr/>
              </p:nvPicPr>
              <p:blipFill>
                <a:blip r:embed="rId59"/>
                <a:stretch>
                  <a:fillRect/>
                </a:stretch>
              </p:blipFill>
              <p:spPr>
                <a:xfrm>
                  <a:off x="9673872" y="3527198"/>
                  <a:ext cx="136080" cy="328680"/>
                </a:xfrm>
                <a:prstGeom prst="rect">
                  <a:avLst/>
                </a:prstGeom>
              </p:spPr>
            </p:pic>
          </mc:Fallback>
        </mc:AlternateContent>
      </p:grpSp>
    </p:spTree>
    <p:extLst>
      <p:ext uri="{BB962C8B-B14F-4D97-AF65-F5344CB8AC3E}">
        <p14:creationId xmlns:p14="http://schemas.microsoft.com/office/powerpoint/2010/main" val="179043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FF59-0ADF-0961-4425-04223134CDBB}"/>
              </a:ext>
            </a:extLst>
          </p:cNvPr>
          <p:cNvSpPr>
            <a:spLocks noGrp="1"/>
          </p:cNvSpPr>
          <p:nvPr>
            <p:ph type="title"/>
          </p:nvPr>
        </p:nvSpPr>
        <p:spPr>
          <a:xfrm>
            <a:off x="1362803" y="76550"/>
            <a:ext cx="9603275" cy="1049235"/>
          </a:xfrm>
        </p:spPr>
        <p:txBody>
          <a:bodyPr>
            <a:noAutofit/>
          </a:bodyPr>
          <a:lstStyle/>
          <a:p>
            <a:r>
              <a:rPr lang="en-US" sz="4400" b="1" dirty="0"/>
              <a:t>Static Load Analysis, Critical Elements and Von-Mises Criterion</a:t>
            </a:r>
            <a:endParaRPr lang="en-IN" sz="4400" b="1" dirty="0"/>
          </a:p>
        </p:txBody>
      </p:sp>
      <p:sp>
        <p:nvSpPr>
          <p:cNvPr id="3" name="Content Placeholder 2">
            <a:extLst>
              <a:ext uri="{FF2B5EF4-FFF2-40B4-BE49-F238E27FC236}">
                <a16:creationId xmlns:a16="http://schemas.microsoft.com/office/drawing/2014/main" id="{E72D12E5-43CE-2BDF-4F3C-642F51C3BA11}"/>
              </a:ext>
            </a:extLst>
          </p:cNvPr>
          <p:cNvSpPr>
            <a:spLocks noGrp="1"/>
          </p:cNvSpPr>
          <p:nvPr>
            <p:ph idx="1"/>
          </p:nvPr>
        </p:nvSpPr>
        <p:spPr/>
        <p:txBody>
          <a:bodyPr/>
          <a:lstStyle/>
          <a:p>
            <a:r>
              <a:rPr lang="en-US" b="1" dirty="0">
                <a:effectLst/>
              </a:rPr>
              <a:t>Static Load Analysis</a:t>
            </a:r>
          </a:p>
          <a:p>
            <a:pPr>
              <a:buFont typeface="Wingdings" panose="05000000000000000000" pitchFamily="2" charset="2"/>
              <a:buChar char="Ø"/>
            </a:pPr>
            <a:r>
              <a:rPr lang="en-US" sz="2400" dirty="0">
                <a:effectLst/>
              </a:rPr>
              <a:t>Static load analysis is a process used to determine the stress and strain in a structure under a static load. In this case, we are analyzing a cantilever beam under a static load. The analysis helps us understand the maximum load the beam can withstand without failure.</a:t>
            </a:r>
            <a:endParaRPr lang="en-US" sz="2400" dirty="0"/>
          </a:p>
          <a:p>
            <a:pPr>
              <a:buFont typeface="Wingdings" panose="05000000000000000000" pitchFamily="2" charset="2"/>
              <a:buChar char="Ø"/>
            </a:pPr>
            <a:r>
              <a:rPr lang="en-US" sz="2400" dirty="0"/>
              <a:t>We are considering top and bottom most element as critical elements.</a:t>
            </a:r>
          </a:p>
          <a:p>
            <a:endParaRPr lang="en-IN" sz="2400" dirty="0"/>
          </a:p>
          <a:p>
            <a:endParaRPr lang="en-IN" sz="2400" dirty="0"/>
          </a:p>
          <a:p>
            <a:endParaRPr lang="en-US" sz="2400" dirty="0"/>
          </a:p>
          <a:p>
            <a:endParaRPr lang="en-IN" dirty="0"/>
          </a:p>
        </p:txBody>
      </p:sp>
    </p:spTree>
    <p:extLst>
      <p:ext uri="{BB962C8B-B14F-4D97-AF65-F5344CB8AC3E}">
        <p14:creationId xmlns:p14="http://schemas.microsoft.com/office/powerpoint/2010/main" val="14323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EA6FB3-78A6-C391-6161-857587E5C440}"/>
              </a:ext>
            </a:extLst>
          </p:cNvPr>
          <p:cNvSpPr>
            <a:spLocks noGrp="1"/>
          </p:cNvSpPr>
          <p:nvPr>
            <p:ph idx="1"/>
          </p:nvPr>
        </p:nvSpPr>
        <p:spPr>
          <a:xfrm>
            <a:off x="838200" y="301658"/>
            <a:ext cx="10515600" cy="5875305"/>
          </a:xfrm>
        </p:spPr>
        <p:txBody>
          <a:bodyPr/>
          <a:lstStyle/>
          <a:p>
            <a:pPr>
              <a:buFont typeface="Wingdings" panose="05000000000000000000" pitchFamily="2" charset="2"/>
              <a:buChar char="Ø"/>
            </a:pPr>
            <a:r>
              <a:rPr lang="en-US" sz="2800" b="1" dirty="0">
                <a:effectLst/>
              </a:rPr>
              <a:t>Von-Mises Criterion</a:t>
            </a:r>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r>
              <a:rPr lang="en-US" dirty="0">
                <a:effectLst/>
              </a:rPr>
              <a:t>The Von-Mises criterion is a mathematical formula used to determine the maximum stress that a material can withstand before failure. </a:t>
            </a:r>
          </a:p>
          <a:p>
            <a:pPr>
              <a:buFont typeface="Wingdings" panose="05000000000000000000" pitchFamily="2" charset="2"/>
              <a:buChar char="Ø"/>
            </a:pPr>
            <a:r>
              <a:rPr lang="en-US" dirty="0">
                <a:effectLst/>
              </a:rPr>
              <a:t>It takes into account both the tensile and compressive stresses in a material, as well as the shear stresses.</a:t>
            </a:r>
          </a:p>
          <a:p>
            <a:pPr>
              <a:buFont typeface="Wingdings" panose="05000000000000000000" pitchFamily="2" charset="2"/>
              <a:buChar char="Ø"/>
            </a:pPr>
            <a:r>
              <a:rPr lang="en-US" dirty="0">
                <a:effectLst/>
              </a:rPr>
              <a:t> In the case of a cantilever beam, we can use the Von-Mises criterion to determine the maximum load the beam can withstand without failure.</a:t>
            </a:r>
            <a:endParaRPr lang="en-US" dirty="0"/>
          </a:p>
          <a:p>
            <a:pPr>
              <a:buFont typeface="Wingdings" panose="05000000000000000000" pitchFamily="2" charset="2"/>
              <a:buChar char="Ø"/>
            </a:pPr>
            <a:endParaRPr lang="en-US" b="1" dirty="0"/>
          </a:p>
          <a:p>
            <a:pPr marL="0" indent="0">
              <a:buNone/>
            </a:pPr>
            <a:endParaRPr lang="en-IN" dirty="0"/>
          </a:p>
        </p:txBody>
      </p:sp>
      <p:pic>
        <p:nvPicPr>
          <p:cNvPr id="4" name="Picture 3">
            <a:extLst>
              <a:ext uri="{FF2B5EF4-FFF2-40B4-BE49-F238E27FC236}">
                <a16:creationId xmlns:a16="http://schemas.microsoft.com/office/drawing/2014/main" id="{556DBB83-B578-9606-6DA5-30EADCCFA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551" y="4033363"/>
            <a:ext cx="3187249" cy="1924377"/>
          </a:xfrm>
          <a:prstGeom prst="rect">
            <a:avLst/>
          </a:prstGeom>
        </p:spPr>
      </p:pic>
    </p:spTree>
    <p:extLst>
      <p:ext uri="{BB962C8B-B14F-4D97-AF65-F5344CB8AC3E}">
        <p14:creationId xmlns:p14="http://schemas.microsoft.com/office/powerpoint/2010/main" val="8638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78FD-3871-FA9C-E013-C1FF335CD01A}"/>
              </a:ext>
            </a:extLst>
          </p:cNvPr>
          <p:cNvSpPr>
            <a:spLocks noGrp="1"/>
          </p:cNvSpPr>
          <p:nvPr>
            <p:ph type="title"/>
          </p:nvPr>
        </p:nvSpPr>
        <p:spPr/>
        <p:txBody>
          <a:bodyPr>
            <a:noAutofit/>
          </a:bodyPr>
          <a:lstStyle/>
          <a:p>
            <a:r>
              <a:rPr lang="en-US" sz="4400" b="1" dirty="0">
                <a:effectLst/>
              </a:rPr>
              <a:t>Fluctuating Loading</a:t>
            </a:r>
            <a:br>
              <a:rPr lang="en-US" sz="4400" b="1" dirty="0"/>
            </a:br>
            <a:endParaRPr lang="en-IN" sz="4400" dirty="0"/>
          </a:p>
        </p:txBody>
      </p:sp>
      <p:sp>
        <p:nvSpPr>
          <p:cNvPr id="3" name="Content Placeholder 2">
            <a:extLst>
              <a:ext uri="{FF2B5EF4-FFF2-40B4-BE49-F238E27FC236}">
                <a16:creationId xmlns:a16="http://schemas.microsoft.com/office/drawing/2014/main" id="{1DFF9326-C204-658D-D7B9-4090EBBF90F0}"/>
              </a:ext>
            </a:extLst>
          </p:cNvPr>
          <p:cNvSpPr>
            <a:spLocks noGrp="1"/>
          </p:cNvSpPr>
          <p:nvPr>
            <p:ph idx="1"/>
          </p:nvPr>
        </p:nvSpPr>
        <p:spPr>
          <a:xfrm>
            <a:off x="1451579" y="2015732"/>
            <a:ext cx="10098270" cy="4037749"/>
          </a:xfrm>
        </p:spPr>
        <p:txBody>
          <a:bodyPr>
            <a:normAutofit fontScale="70000" lnSpcReduction="20000"/>
          </a:bodyPr>
          <a:lstStyle/>
          <a:p>
            <a:r>
              <a:rPr lang="en-US" sz="2300" dirty="0">
                <a:effectLst/>
              </a:rPr>
              <a:t>Fluctuating loading is a type of load that varies in magnitude and direction over time. In the context of the cantilever beam, this can be caused by factors such as wind, vibrations, or changes in weight distribution.</a:t>
            </a:r>
            <a:endParaRPr lang="en-US" sz="2300" dirty="0"/>
          </a:p>
          <a:p>
            <a:pPr marL="0" indent="0">
              <a:buNone/>
            </a:pPr>
            <a:r>
              <a:rPr lang="en-US" b="1" dirty="0">
                <a:effectLst/>
              </a:rPr>
              <a:t>Von-Mises Stress</a:t>
            </a:r>
            <a:endParaRPr lang="en-US" b="1" dirty="0"/>
          </a:p>
          <a:p>
            <a:r>
              <a:rPr lang="en-US" sz="2300" dirty="0">
                <a:effectLst/>
              </a:rPr>
              <a:t>The Von-Mises is used to assess the stress levels in the beam caused by fluctuating loads. It takes into account both the normal and shear stresses in the beam, and provides a measure of the combined stress level. This is important because high levels of combined stress can lead to failure even if the individual stresses are within safe limits.</a:t>
            </a:r>
            <a:endParaRPr lang="en-US" sz="2300" dirty="0"/>
          </a:p>
          <a:p>
            <a:pPr marL="0" indent="0">
              <a:buNone/>
            </a:pPr>
            <a:r>
              <a:rPr lang="en-US" b="1" dirty="0">
                <a:effectLst/>
              </a:rPr>
              <a:t>Modified Goodman Criterion</a:t>
            </a:r>
            <a:endParaRPr lang="en-US" b="1" dirty="0"/>
          </a:p>
          <a:p>
            <a:r>
              <a:rPr lang="en-US" sz="2300" dirty="0">
                <a:effectLst/>
              </a:rPr>
              <a:t>The Modified Goodman criterion is another method for assessing the stress levels in the beam caused by fluctuating loads. It takes into account the mean stress level as well as the alternating stress level, and provides a measure of the fatigue life of the beam. This is important because repeated cycles of fluctuating loading can lead to fatigue failure over time.</a:t>
            </a:r>
            <a:endParaRPr lang="en-US" sz="2300" dirty="0"/>
          </a:p>
          <a:p>
            <a:endParaRPr lang="en-IN" dirty="0"/>
          </a:p>
        </p:txBody>
      </p:sp>
    </p:spTree>
    <p:extLst>
      <p:ext uri="{BB962C8B-B14F-4D97-AF65-F5344CB8AC3E}">
        <p14:creationId xmlns:p14="http://schemas.microsoft.com/office/powerpoint/2010/main" val="3773015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E79E-1ED7-B316-29A6-6A12DE6DCC30}"/>
              </a:ext>
            </a:extLst>
          </p:cNvPr>
          <p:cNvSpPr>
            <a:spLocks noGrp="1"/>
          </p:cNvSpPr>
          <p:nvPr>
            <p:ph type="title"/>
          </p:nvPr>
        </p:nvSpPr>
        <p:spPr/>
        <p:txBody>
          <a:bodyPr/>
          <a:lstStyle/>
          <a:p>
            <a:r>
              <a:rPr lang="en-US" b="1" dirty="0"/>
              <a:t>Modified Goodman Criteria and Life Cycles</a:t>
            </a:r>
            <a:endParaRPr lang="en-IN" b="1" dirty="0"/>
          </a:p>
        </p:txBody>
      </p:sp>
      <p:sp>
        <p:nvSpPr>
          <p:cNvPr id="3" name="Content Placeholder 2">
            <a:extLst>
              <a:ext uri="{FF2B5EF4-FFF2-40B4-BE49-F238E27FC236}">
                <a16:creationId xmlns:a16="http://schemas.microsoft.com/office/drawing/2014/main" id="{AB393562-BBB0-9A45-21BC-FF3D921646D1}"/>
              </a:ext>
            </a:extLst>
          </p:cNvPr>
          <p:cNvSpPr>
            <a:spLocks noGrp="1"/>
          </p:cNvSpPr>
          <p:nvPr>
            <p:ph idx="1"/>
          </p:nvPr>
        </p:nvSpPr>
        <p:spPr/>
        <p:txBody>
          <a:bodyPr/>
          <a:lstStyle/>
          <a:p>
            <a:r>
              <a:rPr lang="en-US" b="1" dirty="0">
                <a:effectLst/>
              </a:rPr>
              <a:t>Modified Goodman Criteria</a:t>
            </a:r>
            <a:endParaRPr lang="en-US" b="1" dirty="0"/>
          </a:p>
          <a:p>
            <a:r>
              <a:rPr lang="en-US" dirty="0">
                <a:effectLst/>
              </a:rPr>
              <a:t>The Modified Goodman criteria is a method used to predict the failure of materials subjected to cyclic loading. It is based on the principle that a material may fail due to a combination of mean stress and alternating stress. The Goodman line is a graphical representation of the relationship between mean stress and alternating stress, and it is used to determine the maximum allowable alternating stress for a given mean stress.</a:t>
            </a:r>
            <a:endParaRPr lang="en-US" dirty="0"/>
          </a:p>
          <a:p>
            <a:endParaRPr lang="en-IN" dirty="0"/>
          </a:p>
        </p:txBody>
      </p:sp>
      <p:pic>
        <p:nvPicPr>
          <p:cNvPr id="7" name="Picture 6">
            <a:extLst>
              <a:ext uri="{FF2B5EF4-FFF2-40B4-BE49-F238E27FC236}">
                <a16:creationId xmlns:a16="http://schemas.microsoft.com/office/drawing/2014/main" id="{B483FB6D-6662-B9E3-EC4F-D78AF40C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87618"/>
            <a:ext cx="2538804" cy="1953689"/>
          </a:xfrm>
          <a:prstGeom prst="rect">
            <a:avLst/>
          </a:prstGeom>
        </p:spPr>
      </p:pic>
    </p:spTree>
    <p:extLst>
      <p:ext uri="{BB962C8B-B14F-4D97-AF65-F5344CB8AC3E}">
        <p14:creationId xmlns:p14="http://schemas.microsoft.com/office/powerpoint/2010/main" val="419274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C301B0-1D09-0496-6D84-7CB16D402191}"/>
              </a:ext>
            </a:extLst>
          </p:cNvPr>
          <p:cNvSpPr>
            <a:spLocks noGrp="1"/>
          </p:cNvSpPr>
          <p:nvPr>
            <p:ph idx="1"/>
          </p:nvPr>
        </p:nvSpPr>
        <p:spPr>
          <a:xfrm>
            <a:off x="838200" y="537328"/>
            <a:ext cx="10515600" cy="5639635"/>
          </a:xfrm>
        </p:spPr>
        <p:txBody>
          <a:bodyPr/>
          <a:lstStyle/>
          <a:p>
            <a:r>
              <a:rPr lang="en-US" sz="2800" b="1" dirty="0">
                <a:effectLst/>
              </a:rPr>
              <a:t>Life Cycles</a:t>
            </a:r>
            <a:endParaRPr lang="en-US" sz="2800" b="1" dirty="0"/>
          </a:p>
          <a:p>
            <a:endParaRPr lang="en-US" dirty="0">
              <a:effectLst/>
            </a:endParaRPr>
          </a:p>
          <a:p>
            <a:endParaRPr lang="en-US" dirty="0"/>
          </a:p>
          <a:p>
            <a:r>
              <a:rPr lang="en-US" dirty="0">
                <a:effectLst/>
              </a:rPr>
              <a:t>The life cycle of a cantilever beam refers to the number of load cycles that the beam can withstand before failure. The life cycle is determined by the stress level in the beam, and it can be estimated using the Goodman criteria. By calculating the maximum allowable alternating stress for a given mean stress using the Goodman line, we can determine the number of load cycles that the beam can withstand before failure. This information is crucial for designing structures that are safe and reliable under cyclic loading conditions.</a:t>
            </a:r>
            <a:endParaRPr lang="en-US" dirty="0"/>
          </a:p>
          <a:p>
            <a:endParaRPr lang="en-IN" dirty="0"/>
          </a:p>
        </p:txBody>
      </p:sp>
    </p:spTree>
    <p:extLst>
      <p:ext uri="{BB962C8B-B14F-4D97-AF65-F5344CB8AC3E}">
        <p14:creationId xmlns:p14="http://schemas.microsoft.com/office/powerpoint/2010/main" val="4105768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398</TotalTime>
  <Words>785</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vt:lpstr>
      <vt:lpstr>Gallery</vt:lpstr>
      <vt:lpstr>Static and Fluctuating Load Analysis of a Cantilever Beam</vt:lpstr>
      <vt:lpstr>Introduction </vt:lpstr>
      <vt:lpstr>USER INPUTS   </vt:lpstr>
      <vt:lpstr>PowerPoint Presentation</vt:lpstr>
      <vt:lpstr>Static Load Analysis, Critical Elements and Von-Mises Criterion</vt:lpstr>
      <vt:lpstr>PowerPoint Presentation</vt:lpstr>
      <vt:lpstr>Fluctuating Loading </vt:lpstr>
      <vt:lpstr>Modified Goodman Criteria and Life Cycles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and Fluctuating Load Analysis of a Cantilever Beam</dc:title>
  <dc:creator>Divy Aryanshu</dc:creator>
  <cp:lastModifiedBy>Manas Bansal</cp:lastModifiedBy>
  <cp:revision>4</cp:revision>
  <dcterms:created xsi:type="dcterms:W3CDTF">2023-11-24T18:16:48Z</dcterms:created>
  <dcterms:modified xsi:type="dcterms:W3CDTF">2023-11-25T11:07:17Z</dcterms:modified>
</cp:coreProperties>
</file>