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0" y="-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063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76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01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803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409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499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998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022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548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908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262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C8973-300B-4BCB-ADEC-2699DCAB02CA}" type="datetimeFigureOut">
              <a:rPr lang="de-AT" smtClean="0"/>
              <a:t>12.10.2014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B3D2-F704-42FC-B92E-C4EB2014695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616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cygwin64\home\Emi\cardbord\room-tour\qr\sele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7961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979712" y="4293096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200" dirty="0" smtClean="0">
                <a:latin typeface="Helvetica" pitchFamily="34" charset="0"/>
              </a:rPr>
              <a:t>schickling.me/</a:t>
            </a:r>
            <a:r>
              <a:rPr lang="de-AT" sz="3200" dirty="0" err="1" smtClean="0">
                <a:latin typeface="Helvetica" pitchFamily="34" charset="0"/>
              </a:rPr>
              <a:t>immersive</a:t>
            </a:r>
            <a:endParaRPr lang="de-AT" sz="3200" dirty="0">
              <a:latin typeface="Helvetica" pitchFamily="34" charset="0"/>
            </a:endParaRPr>
          </a:p>
        </p:txBody>
      </p:sp>
      <p:pic>
        <p:nvPicPr>
          <p:cNvPr id="1027" name="Picture 3" descr="C:\cygwin64\home\Emi\cardbord\room-tour\qr\technop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505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cygwin64\home\Emi\cardbord\room-tour\qr\technopark_nigh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78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cygwin64\home\Emi\cardbord\room-tour\qr\auditoriu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851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cygwin64\home\Emi\cardbord\room-tour\qr\h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024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cygwin64\home\Emi\cardbord\room-tour\qr\schiffbau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195" y="5455268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cygwin64\home\Emi\cardbord\room-tour\qr\swissco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2" y="5464371"/>
            <a:ext cx="1060973" cy="106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9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Emi</dc:creator>
  <cp:lastModifiedBy>Emi</cp:lastModifiedBy>
  <cp:revision>3</cp:revision>
  <dcterms:created xsi:type="dcterms:W3CDTF">2014-10-12T02:37:53Z</dcterms:created>
  <dcterms:modified xsi:type="dcterms:W3CDTF">2014-10-12T08:40:37Z</dcterms:modified>
</cp:coreProperties>
</file>