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59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050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4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8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5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0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4C6F-C4A0-4D98-B3E6-D1633F6F1BC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560940-9EBB-4DF5-B9DE-E4FE3623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1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DEF3D5A-A27E-3B94-D19B-F19685DFF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89"/>
          <a:stretch/>
        </p:blipFill>
        <p:spPr>
          <a:xfrm>
            <a:off x="294718" y="0"/>
            <a:ext cx="1161995" cy="114748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7A6794-C775-D76F-6624-5D9502090C0E}"/>
              </a:ext>
            </a:extLst>
          </p:cNvPr>
          <p:cNvSpPr/>
          <p:nvPr/>
        </p:nvSpPr>
        <p:spPr>
          <a:xfrm>
            <a:off x="2931459" y="3334871"/>
            <a:ext cx="7279341" cy="280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7F036-F25A-495C-E509-68754C3F12FF}"/>
              </a:ext>
            </a:extLst>
          </p:cNvPr>
          <p:cNvSpPr txBox="1"/>
          <p:nvPr/>
        </p:nvSpPr>
        <p:spPr>
          <a:xfrm>
            <a:off x="3076013" y="3614462"/>
            <a:ext cx="68221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Name: Manas Mehta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Roll no: 105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Enrollment no: 21002170110076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Division: A3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Branch: Computer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C3F2-F032-70EB-03EB-042778200C54}"/>
              </a:ext>
            </a:extLst>
          </p:cNvPr>
          <p:cNvSpPr txBox="1"/>
          <p:nvPr/>
        </p:nvSpPr>
        <p:spPr>
          <a:xfrm>
            <a:off x="3779731" y="1147299"/>
            <a:ext cx="5582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Online Book Store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94884C93-C930-4E78-0E73-10A565EEA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0" r="-587"/>
          <a:stretch/>
        </p:blipFill>
        <p:spPr>
          <a:xfrm>
            <a:off x="8794376" y="-134471"/>
            <a:ext cx="3316942" cy="11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6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522DC8A-38D0-845B-B3AE-DA91928AB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89"/>
          <a:stretch/>
        </p:blipFill>
        <p:spPr>
          <a:xfrm>
            <a:off x="294718" y="0"/>
            <a:ext cx="1161995" cy="114748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0B892AE-2E03-5F69-8341-380309EEC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0" r="-587"/>
          <a:stretch/>
        </p:blipFill>
        <p:spPr>
          <a:xfrm>
            <a:off x="8794376" y="-134471"/>
            <a:ext cx="3316942" cy="1111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767BDF-9645-65B7-16FB-7497199B3035}"/>
              </a:ext>
            </a:extLst>
          </p:cNvPr>
          <p:cNvSpPr txBox="1"/>
          <p:nvPr/>
        </p:nvSpPr>
        <p:spPr>
          <a:xfrm>
            <a:off x="2644585" y="1512401"/>
            <a:ext cx="860611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Introduction:</a:t>
            </a:r>
          </a:p>
          <a:p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Here I have used </a:t>
            </a:r>
            <a:r>
              <a:rPr lang="en-IN" sz="2400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IN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kinter</a:t>
            </a:r>
            <a:r>
              <a:rPr lang="en-I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 user interface where we add, delete, search and update books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 have already entered a bunch books initially which are available at the store.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I have used </a:t>
            </a:r>
            <a:r>
              <a:rPr lang="en-US" sz="2400" dirty="0">
                <a:solidFill>
                  <a:srgbClr val="00B050"/>
                </a:solidFill>
              </a:rPr>
              <a:t>Database</a:t>
            </a:r>
            <a:r>
              <a:rPr lang="en-US" sz="2400" dirty="0"/>
              <a:t> for storing data of Books.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4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522DC8A-38D0-845B-B3AE-DA91928AB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89"/>
          <a:stretch/>
        </p:blipFill>
        <p:spPr>
          <a:xfrm>
            <a:off x="294718" y="0"/>
            <a:ext cx="1161995" cy="114748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0B892AE-2E03-5F69-8341-380309EEC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0" r="-587"/>
          <a:stretch/>
        </p:blipFill>
        <p:spPr>
          <a:xfrm>
            <a:off x="8794376" y="-134471"/>
            <a:ext cx="3316942" cy="1111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66B91-428A-28D5-F2BB-934EC41B8EEF}"/>
              </a:ext>
            </a:extLst>
          </p:cNvPr>
          <p:cNvSpPr txBox="1"/>
          <p:nvPr/>
        </p:nvSpPr>
        <p:spPr>
          <a:xfrm>
            <a:off x="4941382" y="218452"/>
            <a:ext cx="250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14D53-FF7A-36AF-FE51-6D0A78168206}"/>
              </a:ext>
            </a:extLst>
          </p:cNvPr>
          <p:cNvSpPr txBox="1"/>
          <p:nvPr/>
        </p:nvSpPr>
        <p:spPr>
          <a:xfrm>
            <a:off x="1456713" y="6209397"/>
            <a:ext cx="19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Structures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28908-A0D9-D7F4-5B55-BD73C0ED5F0E}"/>
              </a:ext>
            </a:extLst>
          </p:cNvPr>
          <p:cNvSpPr txBox="1"/>
          <p:nvPr/>
        </p:nvSpPr>
        <p:spPr>
          <a:xfrm>
            <a:off x="6974339" y="5808551"/>
            <a:ext cx="347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code for issued books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047A0DD-E309-B679-3134-12299FF0E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2" y="1533632"/>
            <a:ext cx="3398275" cy="4474281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258C100-78EC-028E-0296-50F6D8633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02" y="1346549"/>
            <a:ext cx="8070173" cy="41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FCA765-E60C-F8A7-7DA6-2DD55D4404BA}"/>
              </a:ext>
            </a:extLst>
          </p:cNvPr>
          <p:cNvSpPr txBox="1"/>
          <p:nvPr/>
        </p:nvSpPr>
        <p:spPr>
          <a:xfrm>
            <a:off x="3396261" y="1771362"/>
            <a:ext cx="20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Books Available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A297A-6E0F-E7F0-AA4A-42A07C25C494}"/>
              </a:ext>
            </a:extLst>
          </p:cNvPr>
          <p:cNvSpPr txBox="1"/>
          <p:nvPr/>
        </p:nvSpPr>
        <p:spPr>
          <a:xfrm>
            <a:off x="9285034" y="3339593"/>
            <a:ext cx="147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Menu</a:t>
            </a:r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577E14A-FC3C-39A9-DFDD-8A108DDFFA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0" r="-587"/>
          <a:stretch/>
        </p:blipFill>
        <p:spPr>
          <a:xfrm>
            <a:off x="9409156" y="-134471"/>
            <a:ext cx="2702161" cy="905436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931074-F166-F875-B699-6C7EAEA0D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60" y="770965"/>
            <a:ext cx="4122777" cy="235478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1621CA2-478E-B543-A696-581542FD2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62" y="318247"/>
            <a:ext cx="3909892" cy="1381944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196385-82A5-1D76-E6CF-27063A2F7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60" y="4031185"/>
            <a:ext cx="3463921" cy="16734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313AD3-98E4-3667-A6EA-8892D2E4FE35}"/>
              </a:ext>
            </a:extLst>
          </p:cNvPr>
          <p:cNvSpPr txBox="1"/>
          <p:nvPr/>
        </p:nvSpPr>
        <p:spPr>
          <a:xfrm>
            <a:off x="8487758" y="5996277"/>
            <a:ext cx="18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 Showing</a:t>
            </a:r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3C01BD-9AC9-5F75-28B9-F5C637711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56" y="2861413"/>
            <a:ext cx="4046571" cy="23395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69CC47-B6BD-294F-2BE6-DEB17C8ADEBA}"/>
              </a:ext>
            </a:extLst>
          </p:cNvPr>
          <p:cNvSpPr txBox="1"/>
          <p:nvPr/>
        </p:nvSpPr>
        <p:spPr>
          <a:xfrm>
            <a:off x="2726968" y="5335332"/>
            <a:ext cx="207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By Genre</a:t>
            </a:r>
          </a:p>
        </p:txBody>
      </p:sp>
    </p:spTree>
    <p:extLst>
      <p:ext uri="{BB962C8B-B14F-4D97-AF65-F5344CB8AC3E}">
        <p14:creationId xmlns:p14="http://schemas.microsoft.com/office/powerpoint/2010/main" val="13556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522DC8A-38D0-845B-B3AE-DA91928AB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89"/>
          <a:stretch/>
        </p:blipFill>
        <p:spPr>
          <a:xfrm>
            <a:off x="294718" y="0"/>
            <a:ext cx="1161995" cy="114748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0B892AE-2E03-5F69-8341-380309EEC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0" r="-587"/>
          <a:stretch/>
        </p:blipFill>
        <p:spPr>
          <a:xfrm>
            <a:off x="8794376" y="-134471"/>
            <a:ext cx="3316942" cy="1111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7C9835-E8C9-7D74-9DD7-20F463AB228B}"/>
              </a:ext>
            </a:extLst>
          </p:cNvPr>
          <p:cNvSpPr txBox="1"/>
          <p:nvPr/>
        </p:nvSpPr>
        <p:spPr>
          <a:xfrm flipH="1">
            <a:off x="3237153" y="976965"/>
            <a:ext cx="22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Merits: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9F9AF-89E5-52D5-191F-3F7E35C0E7E3}"/>
              </a:ext>
            </a:extLst>
          </p:cNvPr>
          <p:cNvSpPr txBox="1"/>
          <p:nvPr/>
        </p:nvSpPr>
        <p:spPr>
          <a:xfrm>
            <a:off x="3237153" y="1835804"/>
            <a:ext cx="7844118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easily accessible.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very easy to understand.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to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Very useful in library or bookstores</a:t>
            </a:r>
          </a:p>
        </p:txBody>
      </p:sp>
    </p:spTree>
    <p:extLst>
      <p:ext uri="{BB962C8B-B14F-4D97-AF65-F5344CB8AC3E}">
        <p14:creationId xmlns:p14="http://schemas.microsoft.com/office/powerpoint/2010/main" val="238628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522DC8A-38D0-845B-B3AE-DA91928AB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89"/>
          <a:stretch/>
        </p:blipFill>
        <p:spPr>
          <a:xfrm>
            <a:off x="294718" y="0"/>
            <a:ext cx="1161995" cy="114748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0B892AE-2E03-5F69-8341-380309EEC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0" r="-587"/>
          <a:stretch/>
        </p:blipFill>
        <p:spPr>
          <a:xfrm>
            <a:off x="8794376" y="-134471"/>
            <a:ext cx="3316942" cy="1111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3F7553-657D-9328-4C50-D6EBCCE533F5}"/>
              </a:ext>
            </a:extLst>
          </p:cNvPr>
          <p:cNvSpPr txBox="1"/>
          <p:nvPr/>
        </p:nvSpPr>
        <p:spPr>
          <a:xfrm>
            <a:off x="4222375" y="2828835"/>
            <a:ext cx="623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69203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134</TotalTime>
  <Words>110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Consolas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Gohel</dc:creator>
  <cp:lastModifiedBy>Manas</cp:lastModifiedBy>
  <cp:revision>5</cp:revision>
  <dcterms:created xsi:type="dcterms:W3CDTF">2022-08-25T18:13:51Z</dcterms:created>
  <dcterms:modified xsi:type="dcterms:W3CDTF">2023-08-25T06:55:45Z</dcterms:modified>
</cp:coreProperties>
</file>