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NCYDVhYbcSHfhDEQZhPORu4nG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2" Type="http://customschemas.google.com/relationships/presentationmetadata" Target="metadata"/><Relationship Id="rId9" Type="http://schemas.openxmlformats.org/officeDocument/2006/relationships/font" Target="fonts/Ralew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-título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Simples">
  <p:cSld name="MAIN_POINT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" name="Google Shape;2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" name="Google Shape;2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hasCustomPrompt="1"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b="1"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" name="Google Shape;35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type="title"/>
          </p:nvPr>
        </p:nvSpPr>
        <p:spPr>
          <a:xfrm>
            <a:off x="1115550" y="1863125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000"/>
              <a:t>Aula 29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Android Core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/>
          <p:nvPr/>
        </p:nvSpPr>
        <p:spPr>
          <a:xfrm>
            <a:off x="962000" y="216770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410450" y="540475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Entendendo o</a:t>
            </a: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 Desafio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...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577200" y="1396375"/>
            <a:ext cx="8272800" cy="3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Prazo de desenvolvimento: 1 semana: </a:t>
            </a:r>
            <a:r>
              <a:rPr b="1" lang="pt-BR" sz="2000">
                <a:latin typeface="Raleway"/>
                <a:ea typeface="Raleway"/>
                <a:cs typeface="Raleway"/>
                <a:sym typeface="Raleway"/>
              </a:rPr>
              <a:t>06</a:t>
            </a:r>
            <a:r>
              <a:rPr b="1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/</a:t>
            </a:r>
            <a:r>
              <a:rPr b="1" lang="pt-BR" sz="2000">
                <a:latin typeface="Raleway"/>
                <a:ea typeface="Raleway"/>
                <a:cs typeface="Raleway"/>
                <a:sym typeface="Raleway"/>
              </a:rPr>
              <a:t>11</a:t>
            </a:r>
            <a:r>
              <a:rPr b="1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à </a:t>
            </a:r>
            <a:r>
              <a:rPr b="1" lang="pt-BR" sz="2000">
                <a:latin typeface="Raleway"/>
                <a:ea typeface="Raleway"/>
                <a:cs typeface="Raleway"/>
                <a:sym typeface="Raleway"/>
              </a:rPr>
              <a:t>13</a:t>
            </a:r>
            <a:r>
              <a:rPr b="1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/1</a:t>
            </a:r>
            <a:r>
              <a:rPr b="1" lang="pt-BR" sz="2000">
                <a:latin typeface="Raleway"/>
                <a:ea typeface="Raleway"/>
                <a:cs typeface="Raleway"/>
                <a:sym typeface="Raleway"/>
              </a:rPr>
              <a:t>1</a:t>
            </a:r>
            <a:br>
              <a:rPr b="1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b="1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Será entregue:</a:t>
            </a:r>
            <a:b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pt-BR" sz="1800">
                <a:latin typeface="Raleway"/>
                <a:ea typeface="Raleway"/>
                <a:cs typeface="Raleway"/>
                <a:sym typeface="Raleway"/>
              </a:rPr>
              <a:t>Link do código em um repositório público no github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Individual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/>
        </p:nvSpPr>
        <p:spPr>
          <a:xfrm>
            <a:off x="901350" y="584500"/>
            <a:ext cx="7341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Hora do desafio!!!!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4" name="Google Shape;5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6863" y="1306675"/>
            <a:ext cx="4511475" cy="32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