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3243"/>
  </p:normalViewPr>
  <p:slideViewPr>
    <p:cSldViewPr snapToGrid="0" snapToObjects="1">
      <p:cViewPr varScale="1">
        <p:scale>
          <a:sx n="126" d="100"/>
          <a:sy n="12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14FF-6C63-EF4F-ABD5-D0BD9677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D0409-FE4C-A144-AF63-42E7081DD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8537-701D-BB4F-8BEB-92C1DD84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B5F8-ABB4-7F49-9D05-39D20033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5EDB-9BD4-7749-9C17-AD5FA756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0E7-3602-474A-A513-72FA0251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9D82-908A-CB4B-97B2-EBF040FE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964B8-6654-014A-A67D-BC37F98F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20D2-C154-704E-9060-D968E116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1C3A-78A6-BD4F-B494-B8D456E8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75A41-CFA5-6445-A5FE-BE0D797D5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FCE21-B866-6D42-A86D-D4E69BE87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3CCE-D528-1D45-8712-A3A4EA48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024F-6255-3148-A02B-5F8A680A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A263-A3D5-4F47-B672-E8530A7A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A2EF-C110-B34D-8ABA-5C712680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6ED6-9158-5A4D-A164-B6D03072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0B06-4BD7-0C49-8E1D-BA9DAAF6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2F3A-CDF1-DA4A-97C7-0D7C49F9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B54D-D34A-1A4B-A68B-1B16B50D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7A6A-5BAE-2643-8728-3664AE3F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A041-EAC2-6E49-A7ED-C51E053A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AF8-0714-174E-AA22-0B1AD102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1E08-5506-F741-81E7-A56159EA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75FB-7884-1846-9C40-564FA60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9DCE-1B78-5642-9912-9EBE1D13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9131-454A-D242-A5F3-E0FCC4EE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6C46-EB15-164F-A267-9360B503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FB3B-6E75-5B45-B2A4-2F651689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07C4-18EB-1F47-8A90-D55B4817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7C76-65A7-7441-8CFA-7701F4CE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D2E4-0B18-5F41-AFD4-9B922333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7E32-53E4-7D4D-A17D-C0235BD3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11E3-8E8F-804D-8D56-D1993D53F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BC93-E493-5D48-A5C4-D20202B40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07C89-A756-D444-AD5F-B11F3D447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F8127-27FB-E249-9134-0974271F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993AD-C3D8-E54F-BA62-C81A3E33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C5F7A-EACE-664A-BF8B-F70C692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2A5-3EE3-D044-B1C0-2F2AE49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D7B64-BC54-C545-99D6-773AEF72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0F54-A1C8-5646-850F-3F16D562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2B598-2C7A-0944-9458-A8D2187F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491D0-CACC-8C47-B04C-63644747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6219A-E3FB-2A4C-825E-40E4D013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D25A5-6C04-6B4D-9DB8-0FE75969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5374-FE17-7D44-A993-740B6C7B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CB17-1B84-C741-B5D8-F1F14AFE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0AA45-DF11-AB4A-887F-2B9759F6C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59DC-125B-774A-B08D-AB400C1F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5D60C-6EAC-4647-890A-9A0D105A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2EFC-F42B-DD48-ACFC-78F6429A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E23-BD5D-5A4C-BA55-E6D6CB57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29B11-75EF-4A46-93C2-8F7222B9A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6516-BFDF-4548-96F9-0FEB6998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421EC-09CF-F041-8325-135F018B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3EFD8-AEB7-A34C-B5AC-C96D1984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D533-61DB-2642-9AE6-683E2BF6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F5383-2B25-5346-BE1A-CC887484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4B2F-5BCD-6F4C-9C02-8635AD67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96A9-1A2C-DB48-9630-1623C985C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D7EB-F3B0-7740-ACAD-27D7134935CC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B5E7-B3B8-EE42-A557-4DD2F97B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00BE-2350-4349-8778-75205BF2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4AFE-573E-6C44-8EFA-88C10E4C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manas2219#!/vizhome/manas-5-db2/Dashboard1?publish=y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manas2219#!/vizhome/manas-5-db1/Dashboard1?publish=y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26433-6515-604F-8A50-4CAFAE41DE0B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Two Dashboards</a:t>
            </a:r>
          </a:p>
        </p:txBody>
      </p:sp>
    </p:spTree>
    <p:extLst>
      <p:ext uri="{BB962C8B-B14F-4D97-AF65-F5344CB8AC3E}">
        <p14:creationId xmlns:p14="http://schemas.microsoft.com/office/powerpoint/2010/main" val="350900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11936-746B-7241-9EA3-2E57B277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4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28F827-E86F-FD47-93C3-D5FA00CD4749}"/>
              </a:ext>
            </a:extLst>
          </p:cNvPr>
          <p:cNvSpPr txBox="1"/>
          <p:nvPr/>
        </p:nvSpPr>
        <p:spPr>
          <a:xfrm>
            <a:off x="571500" y="545123"/>
            <a:ext cx="254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Tableau public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0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6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90B3C-BC04-2C40-A705-26E262AC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3" y="643467"/>
            <a:ext cx="9132894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59A01-ED2D-5842-AB84-DFBC1F558024}"/>
              </a:ext>
            </a:extLst>
          </p:cNvPr>
          <p:cNvSpPr txBox="1"/>
          <p:nvPr/>
        </p:nvSpPr>
        <p:spPr>
          <a:xfrm>
            <a:off x="802640" y="643467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Tableau public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3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A7197-33A7-1F43-B6D1-934F2BB9360D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2082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Pandey</dc:creator>
  <cp:lastModifiedBy>Manas Pandey</cp:lastModifiedBy>
  <cp:revision>1</cp:revision>
  <dcterms:created xsi:type="dcterms:W3CDTF">2018-09-21T16:29:19Z</dcterms:created>
  <dcterms:modified xsi:type="dcterms:W3CDTF">2018-09-21T16:36:45Z</dcterms:modified>
</cp:coreProperties>
</file>