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9" r:id="rId7"/>
    <p:sldId id="262" r:id="rId8"/>
    <p:sldId id="261"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9" d="100"/>
          <a:sy n="89" d="100"/>
        </p:scale>
        <p:origin x="-403" y="2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85840" y="203040"/>
            <a:ext cx="8553240" cy="722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8" name="PlaceHolder 2"/>
          <p:cNvSpPr>
            <a:spLocks noGrp="1"/>
          </p:cNvSpPr>
          <p:nvPr>
            <p:ph/>
          </p:nvPr>
        </p:nvSpPr>
        <p:spPr>
          <a:xfrm>
            <a:off x="285840" y="1244880"/>
            <a:ext cx="1152108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29" name="PlaceHolder 3"/>
          <p:cNvSpPr>
            <a:spLocks noGrp="1"/>
          </p:cNvSpPr>
          <p:nvPr>
            <p:ph/>
          </p:nvPr>
        </p:nvSpPr>
        <p:spPr>
          <a:xfrm>
            <a:off x="285840" y="3914640"/>
            <a:ext cx="1152108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285840" y="203040"/>
            <a:ext cx="8553240" cy="722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1" name="PlaceHolder 2"/>
          <p:cNvSpPr>
            <a:spLocks noGrp="1"/>
          </p:cNvSpPr>
          <p:nvPr>
            <p:ph/>
          </p:nvPr>
        </p:nvSpPr>
        <p:spPr>
          <a:xfrm>
            <a:off x="285840" y="1244880"/>
            <a:ext cx="562212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32" name="PlaceHolder 3"/>
          <p:cNvSpPr>
            <a:spLocks noGrp="1"/>
          </p:cNvSpPr>
          <p:nvPr>
            <p:ph/>
          </p:nvPr>
        </p:nvSpPr>
        <p:spPr>
          <a:xfrm>
            <a:off x="6189480" y="1244880"/>
            <a:ext cx="562212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33" name="PlaceHolder 4"/>
          <p:cNvSpPr>
            <a:spLocks noGrp="1"/>
          </p:cNvSpPr>
          <p:nvPr>
            <p:ph/>
          </p:nvPr>
        </p:nvSpPr>
        <p:spPr>
          <a:xfrm>
            <a:off x="285840" y="3914640"/>
            <a:ext cx="562212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34" name="PlaceHolder 5"/>
          <p:cNvSpPr>
            <a:spLocks noGrp="1"/>
          </p:cNvSpPr>
          <p:nvPr>
            <p:ph/>
          </p:nvPr>
        </p:nvSpPr>
        <p:spPr>
          <a:xfrm>
            <a:off x="6189480" y="3914640"/>
            <a:ext cx="562212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85840" y="203040"/>
            <a:ext cx="8553240" cy="722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6" name="PlaceHolder 2"/>
          <p:cNvSpPr>
            <a:spLocks noGrp="1"/>
          </p:cNvSpPr>
          <p:nvPr>
            <p:ph/>
          </p:nvPr>
        </p:nvSpPr>
        <p:spPr>
          <a:xfrm>
            <a:off x="285840" y="1244880"/>
            <a:ext cx="370944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37" name="PlaceHolder 3"/>
          <p:cNvSpPr>
            <a:spLocks noGrp="1"/>
          </p:cNvSpPr>
          <p:nvPr>
            <p:ph/>
          </p:nvPr>
        </p:nvSpPr>
        <p:spPr>
          <a:xfrm>
            <a:off x="4181040" y="1244880"/>
            <a:ext cx="370944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38" name="PlaceHolder 4"/>
          <p:cNvSpPr>
            <a:spLocks noGrp="1"/>
          </p:cNvSpPr>
          <p:nvPr>
            <p:ph/>
          </p:nvPr>
        </p:nvSpPr>
        <p:spPr>
          <a:xfrm>
            <a:off x="8076600" y="1244880"/>
            <a:ext cx="370944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39" name="PlaceHolder 5"/>
          <p:cNvSpPr>
            <a:spLocks noGrp="1"/>
          </p:cNvSpPr>
          <p:nvPr>
            <p:ph/>
          </p:nvPr>
        </p:nvSpPr>
        <p:spPr>
          <a:xfrm>
            <a:off x="285840" y="3914640"/>
            <a:ext cx="370944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40" name="PlaceHolder 6"/>
          <p:cNvSpPr>
            <a:spLocks noGrp="1"/>
          </p:cNvSpPr>
          <p:nvPr>
            <p:ph/>
          </p:nvPr>
        </p:nvSpPr>
        <p:spPr>
          <a:xfrm>
            <a:off x="4181040" y="3914640"/>
            <a:ext cx="370944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41" name="PlaceHolder 7"/>
          <p:cNvSpPr>
            <a:spLocks noGrp="1"/>
          </p:cNvSpPr>
          <p:nvPr>
            <p:ph/>
          </p:nvPr>
        </p:nvSpPr>
        <p:spPr>
          <a:xfrm>
            <a:off x="8076600" y="3914640"/>
            <a:ext cx="370944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E4E58FA3-1126-4BFB-937E-2CDEB6A1C108}"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285840" y="203040"/>
            <a:ext cx="8553240" cy="722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type="subTitle"/>
          </p:nvPr>
        </p:nvSpPr>
        <p:spPr>
          <a:xfrm>
            <a:off x="285840" y="1244880"/>
            <a:ext cx="11521080" cy="5111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96ADCAD7-2335-46D3-A09A-05D0B2174158}"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285840" y="203040"/>
            <a:ext cx="8553240" cy="722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p:nvPr>
        </p:nvSpPr>
        <p:spPr>
          <a:xfrm>
            <a:off x="285840" y="1244880"/>
            <a:ext cx="11521080" cy="511128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562C6A0A-216F-4618-87A3-18DD2ED6672E}"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285840" y="203040"/>
            <a:ext cx="8553240" cy="722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3" name="PlaceHolder 2"/>
          <p:cNvSpPr>
            <a:spLocks noGrp="1"/>
          </p:cNvSpPr>
          <p:nvPr>
            <p:ph/>
          </p:nvPr>
        </p:nvSpPr>
        <p:spPr>
          <a:xfrm>
            <a:off x="285840" y="1244880"/>
            <a:ext cx="5622120" cy="511128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54" name="PlaceHolder 3"/>
          <p:cNvSpPr>
            <a:spLocks noGrp="1"/>
          </p:cNvSpPr>
          <p:nvPr>
            <p:ph/>
          </p:nvPr>
        </p:nvSpPr>
        <p:spPr>
          <a:xfrm>
            <a:off x="6189480" y="1244880"/>
            <a:ext cx="5622120" cy="511128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B13B9CC4-20F0-47B9-8BE3-9B5E62469EA0}"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285840" y="203040"/>
            <a:ext cx="8553240" cy="722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1DFA1AD0-D4D9-4389-B5E7-320527F471FA}"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285840" y="203040"/>
            <a:ext cx="8553240" cy="33487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71ABA92E-9409-47AA-9DCF-DB95BE62DA44}"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85840" y="203040"/>
            <a:ext cx="8553240" cy="722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8" name="PlaceHolder 2"/>
          <p:cNvSpPr>
            <a:spLocks noGrp="1"/>
          </p:cNvSpPr>
          <p:nvPr>
            <p:ph/>
          </p:nvPr>
        </p:nvSpPr>
        <p:spPr>
          <a:xfrm>
            <a:off x="285840" y="1244880"/>
            <a:ext cx="562212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59" name="PlaceHolder 3"/>
          <p:cNvSpPr>
            <a:spLocks noGrp="1"/>
          </p:cNvSpPr>
          <p:nvPr>
            <p:ph/>
          </p:nvPr>
        </p:nvSpPr>
        <p:spPr>
          <a:xfrm>
            <a:off x="6189480" y="1244880"/>
            <a:ext cx="5622120" cy="511128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60" name="PlaceHolder 4"/>
          <p:cNvSpPr>
            <a:spLocks noGrp="1"/>
          </p:cNvSpPr>
          <p:nvPr>
            <p:ph/>
          </p:nvPr>
        </p:nvSpPr>
        <p:spPr>
          <a:xfrm>
            <a:off x="285840" y="3914640"/>
            <a:ext cx="562212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C1ACD8AE-1037-4EF6-8994-DDB6FDDE2384}"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285840" y="203040"/>
            <a:ext cx="8553240" cy="722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 name="PlaceHolder 2"/>
          <p:cNvSpPr>
            <a:spLocks noGrp="1"/>
          </p:cNvSpPr>
          <p:nvPr>
            <p:ph type="subTitle"/>
          </p:nvPr>
        </p:nvSpPr>
        <p:spPr>
          <a:xfrm>
            <a:off x="285840" y="1244880"/>
            <a:ext cx="11521080" cy="5111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285840" y="203040"/>
            <a:ext cx="8553240" cy="722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2" name="PlaceHolder 2"/>
          <p:cNvSpPr>
            <a:spLocks noGrp="1"/>
          </p:cNvSpPr>
          <p:nvPr>
            <p:ph/>
          </p:nvPr>
        </p:nvSpPr>
        <p:spPr>
          <a:xfrm>
            <a:off x="285840" y="1244880"/>
            <a:ext cx="5622120" cy="511128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63" name="PlaceHolder 3"/>
          <p:cNvSpPr>
            <a:spLocks noGrp="1"/>
          </p:cNvSpPr>
          <p:nvPr>
            <p:ph/>
          </p:nvPr>
        </p:nvSpPr>
        <p:spPr>
          <a:xfrm>
            <a:off x="6189480" y="1244880"/>
            <a:ext cx="562212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64" name="PlaceHolder 4"/>
          <p:cNvSpPr>
            <a:spLocks noGrp="1"/>
          </p:cNvSpPr>
          <p:nvPr>
            <p:ph/>
          </p:nvPr>
        </p:nvSpPr>
        <p:spPr>
          <a:xfrm>
            <a:off x="6189480" y="3914640"/>
            <a:ext cx="562212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B0FD868D-2E0C-4743-96F2-B29C51E32299}"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285840" y="203040"/>
            <a:ext cx="8553240" cy="722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6" name="PlaceHolder 2"/>
          <p:cNvSpPr>
            <a:spLocks noGrp="1"/>
          </p:cNvSpPr>
          <p:nvPr>
            <p:ph/>
          </p:nvPr>
        </p:nvSpPr>
        <p:spPr>
          <a:xfrm>
            <a:off x="285840" y="1244880"/>
            <a:ext cx="562212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67" name="PlaceHolder 3"/>
          <p:cNvSpPr>
            <a:spLocks noGrp="1"/>
          </p:cNvSpPr>
          <p:nvPr>
            <p:ph/>
          </p:nvPr>
        </p:nvSpPr>
        <p:spPr>
          <a:xfrm>
            <a:off x="6189480" y="1244880"/>
            <a:ext cx="562212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68" name="PlaceHolder 4"/>
          <p:cNvSpPr>
            <a:spLocks noGrp="1"/>
          </p:cNvSpPr>
          <p:nvPr>
            <p:ph/>
          </p:nvPr>
        </p:nvSpPr>
        <p:spPr>
          <a:xfrm>
            <a:off x="285840" y="3914640"/>
            <a:ext cx="1152108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9095FD75-74CE-47AE-A6FE-3242DAFD88AC}"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285840" y="203040"/>
            <a:ext cx="8553240" cy="722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0" name="PlaceHolder 2"/>
          <p:cNvSpPr>
            <a:spLocks noGrp="1"/>
          </p:cNvSpPr>
          <p:nvPr>
            <p:ph/>
          </p:nvPr>
        </p:nvSpPr>
        <p:spPr>
          <a:xfrm>
            <a:off x="285840" y="1244880"/>
            <a:ext cx="1152108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71" name="PlaceHolder 3"/>
          <p:cNvSpPr>
            <a:spLocks noGrp="1"/>
          </p:cNvSpPr>
          <p:nvPr>
            <p:ph/>
          </p:nvPr>
        </p:nvSpPr>
        <p:spPr>
          <a:xfrm>
            <a:off x="285840" y="3914640"/>
            <a:ext cx="1152108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78905366-682B-49AF-9E92-ECADA296A950}"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85840" y="203040"/>
            <a:ext cx="8553240" cy="722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285840" y="1244880"/>
            <a:ext cx="562212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74" name="PlaceHolder 3"/>
          <p:cNvSpPr>
            <a:spLocks noGrp="1"/>
          </p:cNvSpPr>
          <p:nvPr>
            <p:ph/>
          </p:nvPr>
        </p:nvSpPr>
        <p:spPr>
          <a:xfrm>
            <a:off x="6189480" y="1244880"/>
            <a:ext cx="562212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75" name="PlaceHolder 4"/>
          <p:cNvSpPr>
            <a:spLocks noGrp="1"/>
          </p:cNvSpPr>
          <p:nvPr>
            <p:ph/>
          </p:nvPr>
        </p:nvSpPr>
        <p:spPr>
          <a:xfrm>
            <a:off x="285840" y="3914640"/>
            <a:ext cx="562212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76" name="PlaceHolder 5"/>
          <p:cNvSpPr>
            <a:spLocks noGrp="1"/>
          </p:cNvSpPr>
          <p:nvPr>
            <p:ph/>
          </p:nvPr>
        </p:nvSpPr>
        <p:spPr>
          <a:xfrm>
            <a:off x="6189480" y="3914640"/>
            <a:ext cx="562212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ED84C163-019D-41D6-A801-4A73F8E96B2B}"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285840" y="203040"/>
            <a:ext cx="8553240" cy="722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8" name="PlaceHolder 2"/>
          <p:cNvSpPr>
            <a:spLocks noGrp="1"/>
          </p:cNvSpPr>
          <p:nvPr>
            <p:ph/>
          </p:nvPr>
        </p:nvSpPr>
        <p:spPr>
          <a:xfrm>
            <a:off x="285840" y="1244880"/>
            <a:ext cx="370944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79" name="PlaceHolder 3"/>
          <p:cNvSpPr>
            <a:spLocks noGrp="1"/>
          </p:cNvSpPr>
          <p:nvPr>
            <p:ph/>
          </p:nvPr>
        </p:nvSpPr>
        <p:spPr>
          <a:xfrm>
            <a:off x="4181040" y="1244880"/>
            <a:ext cx="370944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80" name="PlaceHolder 4"/>
          <p:cNvSpPr>
            <a:spLocks noGrp="1"/>
          </p:cNvSpPr>
          <p:nvPr>
            <p:ph/>
          </p:nvPr>
        </p:nvSpPr>
        <p:spPr>
          <a:xfrm>
            <a:off x="8076600" y="1244880"/>
            <a:ext cx="370944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81" name="PlaceHolder 5"/>
          <p:cNvSpPr>
            <a:spLocks noGrp="1"/>
          </p:cNvSpPr>
          <p:nvPr>
            <p:ph/>
          </p:nvPr>
        </p:nvSpPr>
        <p:spPr>
          <a:xfrm>
            <a:off x="285840" y="3914640"/>
            <a:ext cx="370944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82" name="PlaceHolder 6"/>
          <p:cNvSpPr>
            <a:spLocks noGrp="1"/>
          </p:cNvSpPr>
          <p:nvPr>
            <p:ph/>
          </p:nvPr>
        </p:nvSpPr>
        <p:spPr>
          <a:xfrm>
            <a:off x="4181040" y="3914640"/>
            <a:ext cx="370944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83" name="PlaceHolder 7"/>
          <p:cNvSpPr>
            <a:spLocks noGrp="1"/>
          </p:cNvSpPr>
          <p:nvPr>
            <p:ph/>
          </p:nvPr>
        </p:nvSpPr>
        <p:spPr>
          <a:xfrm>
            <a:off x="8076600" y="3914640"/>
            <a:ext cx="370944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EC90EB96-4E34-4540-9A0E-FCCC20AC37BD}"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285840" y="203040"/>
            <a:ext cx="8553240" cy="722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9" name="PlaceHolder 2"/>
          <p:cNvSpPr>
            <a:spLocks noGrp="1"/>
          </p:cNvSpPr>
          <p:nvPr>
            <p:ph type="subTitle"/>
          </p:nvPr>
        </p:nvSpPr>
        <p:spPr>
          <a:xfrm>
            <a:off x="285840" y="1244880"/>
            <a:ext cx="11521080" cy="5111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285840" y="203040"/>
            <a:ext cx="8553240" cy="722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91" name="PlaceHolder 2"/>
          <p:cNvSpPr>
            <a:spLocks noGrp="1"/>
          </p:cNvSpPr>
          <p:nvPr>
            <p:ph/>
          </p:nvPr>
        </p:nvSpPr>
        <p:spPr>
          <a:xfrm>
            <a:off x="285840" y="1244880"/>
            <a:ext cx="11521080" cy="511128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285840" y="203040"/>
            <a:ext cx="8553240" cy="722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93" name="PlaceHolder 2"/>
          <p:cNvSpPr>
            <a:spLocks noGrp="1"/>
          </p:cNvSpPr>
          <p:nvPr>
            <p:ph/>
          </p:nvPr>
        </p:nvSpPr>
        <p:spPr>
          <a:xfrm>
            <a:off x="285840" y="1244880"/>
            <a:ext cx="5622120" cy="511128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94" name="PlaceHolder 3"/>
          <p:cNvSpPr>
            <a:spLocks noGrp="1"/>
          </p:cNvSpPr>
          <p:nvPr>
            <p:ph/>
          </p:nvPr>
        </p:nvSpPr>
        <p:spPr>
          <a:xfrm>
            <a:off x="6189480" y="1244880"/>
            <a:ext cx="5622120" cy="511128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285840" y="203040"/>
            <a:ext cx="8553240" cy="722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85840" y="203040"/>
            <a:ext cx="8553240" cy="722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9" name="PlaceHolder 2"/>
          <p:cNvSpPr>
            <a:spLocks noGrp="1"/>
          </p:cNvSpPr>
          <p:nvPr>
            <p:ph/>
          </p:nvPr>
        </p:nvSpPr>
        <p:spPr>
          <a:xfrm>
            <a:off x="285840" y="1244880"/>
            <a:ext cx="11521080" cy="511128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285840" y="203040"/>
            <a:ext cx="8553240" cy="33487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285840" y="203040"/>
            <a:ext cx="8553240" cy="722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98" name="PlaceHolder 2"/>
          <p:cNvSpPr>
            <a:spLocks noGrp="1"/>
          </p:cNvSpPr>
          <p:nvPr>
            <p:ph/>
          </p:nvPr>
        </p:nvSpPr>
        <p:spPr>
          <a:xfrm>
            <a:off x="285840" y="1244880"/>
            <a:ext cx="562212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99" name="PlaceHolder 3"/>
          <p:cNvSpPr>
            <a:spLocks noGrp="1"/>
          </p:cNvSpPr>
          <p:nvPr>
            <p:ph/>
          </p:nvPr>
        </p:nvSpPr>
        <p:spPr>
          <a:xfrm>
            <a:off x="6189480" y="1244880"/>
            <a:ext cx="5622120" cy="511128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100" name="PlaceHolder 4"/>
          <p:cNvSpPr>
            <a:spLocks noGrp="1"/>
          </p:cNvSpPr>
          <p:nvPr>
            <p:ph/>
          </p:nvPr>
        </p:nvSpPr>
        <p:spPr>
          <a:xfrm>
            <a:off x="285840" y="3914640"/>
            <a:ext cx="562212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285840" y="203040"/>
            <a:ext cx="8553240" cy="722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2" name="PlaceHolder 2"/>
          <p:cNvSpPr>
            <a:spLocks noGrp="1"/>
          </p:cNvSpPr>
          <p:nvPr>
            <p:ph/>
          </p:nvPr>
        </p:nvSpPr>
        <p:spPr>
          <a:xfrm>
            <a:off x="285840" y="1244880"/>
            <a:ext cx="5622120" cy="511128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103" name="PlaceHolder 3"/>
          <p:cNvSpPr>
            <a:spLocks noGrp="1"/>
          </p:cNvSpPr>
          <p:nvPr>
            <p:ph/>
          </p:nvPr>
        </p:nvSpPr>
        <p:spPr>
          <a:xfrm>
            <a:off x="6189480" y="1244880"/>
            <a:ext cx="562212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104" name="PlaceHolder 4"/>
          <p:cNvSpPr>
            <a:spLocks noGrp="1"/>
          </p:cNvSpPr>
          <p:nvPr>
            <p:ph/>
          </p:nvPr>
        </p:nvSpPr>
        <p:spPr>
          <a:xfrm>
            <a:off x="6189480" y="3914640"/>
            <a:ext cx="562212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285840" y="203040"/>
            <a:ext cx="8553240" cy="722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6" name="PlaceHolder 2"/>
          <p:cNvSpPr>
            <a:spLocks noGrp="1"/>
          </p:cNvSpPr>
          <p:nvPr>
            <p:ph/>
          </p:nvPr>
        </p:nvSpPr>
        <p:spPr>
          <a:xfrm>
            <a:off x="285840" y="1244880"/>
            <a:ext cx="562212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107" name="PlaceHolder 3"/>
          <p:cNvSpPr>
            <a:spLocks noGrp="1"/>
          </p:cNvSpPr>
          <p:nvPr>
            <p:ph/>
          </p:nvPr>
        </p:nvSpPr>
        <p:spPr>
          <a:xfrm>
            <a:off x="6189480" y="1244880"/>
            <a:ext cx="562212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108" name="PlaceHolder 4"/>
          <p:cNvSpPr>
            <a:spLocks noGrp="1"/>
          </p:cNvSpPr>
          <p:nvPr>
            <p:ph/>
          </p:nvPr>
        </p:nvSpPr>
        <p:spPr>
          <a:xfrm>
            <a:off x="285840" y="3914640"/>
            <a:ext cx="1152108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285840" y="203040"/>
            <a:ext cx="8553240" cy="722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10" name="PlaceHolder 2"/>
          <p:cNvSpPr>
            <a:spLocks noGrp="1"/>
          </p:cNvSpPr>
          <p:nvPr>
            <p:ph/>
          </p:nvPr>
        </p:nvSpPr>
        <p:spPr>
          <a:xfrm>
            <a:off x="285840" y="1244880"/>
            <a:ext cx="1152108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111" name="PlaceHolder 3"/>
          <p:cNvSpPr>
            <a:spLocks noGrp="1"/>
          </p:cNvSpPr>
          <p:nvPr>
            <p:ph/>
          </p:nvPr>
        </p:nvSpPr>
        <p:spPr>
          <a:xfrm>
            <a:off x="285840" y="3914640"/>
            <a:ext cx="1152108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285840" y="203040"/>
            <a:ext cx="8553240" cy="722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13" name="PlaceHolder 2"/>
          <p:cNvSpPr>
            <a:spLocks noGrp="1"/>
          </p:cNvSpPr>
          <p:nvPr>
            <p:ph/>
          </p:nvPr>
        </p:nvSpPr>
        <p:spPr>
          <a:xfrm>
            <a:off x="285840" y="1244880"/>
            <a:ext cx="562212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114" name="PlaceHolder 3"/>
          <p:cNvSpPr>
            <a:spLocks noGrp="1"/>
          </p:cNvSpPr>
          <p:nvPr>
            <p:ph/>
          </p:nvPr>
        </p:nvSpPr>
        <p:spPr>
          <a:xfrm>
            <a:off x="6189480" y="1244880"/>
            <a:ext cx="562212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115" name="PlaceHolder 4"/>
          <p:cNvSpPr>
            <a:spLocks noGrp="1"/>
          </p:cNvSpPr>
          <p:nvPr>
            <p:ph/>
          </p:nvPr>
        </p:nvSpPr>
        <p:spPr>
          <a:xfrm>
            <a:off x="285840" y="3914640"/>
            <a:ext cx="562212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116" name="PlaceHolder 5"/>
          <p:cNvSpPr>
            <a:spLocks noGrp="1"/>
          </p:cNvSpPr>
          <p:nvPr>
            <p:ph/>
          </p:nvPr>
        </p:nvSpPr>
        <p:spPr>
          <a:xfrm>
            <a:off x="6189480" y="3914640"/>
            <a:ext cx="562212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285840" y="203040"/>
            <a:ext cx="8553240" cy="722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18" name="PlaceHolder 2"/>
          <p:cNvSpPr>
            <a:spLocks noGrp="1"/>
          </p:cNvSpPr>
          <p:nvPr>
            <p:ph/>
          </p:nvPr>
        </p:nvSpPr>
        <p:spPr>
          <a:xfrm>
            <a:off x="285840" y="1244880"/>
            <a:ext cx="370944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119" name="PlaceHolder 3"/>
          <p:cNvSpPr>
            <a:spLocks noGrp="1"/>
          </p:cNvSpPr>
          <p:nvPr>
            <p:ph/>
          </p:nvPr>
        </p:nvSpPr>
        <p:spPr>
          <a:xfrm>
            <a:off x="4181040" y="1244880"/>
            <a:ext cx="370944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120" name="PlaceHolder 4"/>
          <p:cNvSpPr>
            <a:spLocks noGrp="1"/>
          </p:cNvSpPr>
          <p:nvPr>
            <p:ph/>
          </p:nvPr>
        </p:nvSpPr>
        <p:spPr>
          <a:xfrm>
            <a:off x="8076600" y="1244880"/>
            <a:ext cx="370944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121" name="PlaceHolder 5"/>
          <p:cNvSpPr>
            <a:spLocks noGrp="1"/>
          </p:cNvSpPr>
          <p:nvPr>
            <p:ph/>
          </p:nvPr>
        </p:nvSpPr>
        <p:spPr>
          <a:xfrm>
            <a:off x="285840" y="3914640"/>
            <a:ext cx="370944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122" name="PlaceHolder 6"/>
          <p:cNvSpPr>
            <a:spLocks noGrp="1"/>
          </p:cNvSpPr>
          <p:nvPr>
            <p:ph/>
          </p:nvPr>
        </p:nvSpPr>
        <p:spPr>
          <a:xfrm>
            <a:off x="4181040" y="3914640"/>
            <a:ext cx="370944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123" name="PlaceHolder 7"/>
          <p:cNvSpPr>
            <a:spLocks noGrp="1"/>
          </p:cNvSpPr>
          <p:nvPr>
            <p:ph/>
          </p:nvPr>
        </p:nvSpPr>
        <p:spPr>
          <a:xfrm>
            <a:off x="8076600" y="3914640"/>
            <a:ext cx="370944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285840" y="203040"/>
            <a:ext cx="8553240" cy="722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31" name="PlaceHolder 2"/>
          <p:cNvSpPr>
            <a:spLocks noGrp="1"/>
          </p:cNvSpPr>
          <p:nvPr>
            <p:ph type="subTitle"/>
          </p:nvPr>
        </p:nvSpPr>
        <p:spPr>
          <a:xfrm>
            <a:off x="285840" y="1244880"/>
            <a:ext cx="11521080" cy="5111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285840" y="203040"/>
            <a:ext cx="8553240" cy="722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33" name="PlaceHolder 2"/>
          <p:cNvSpPr>
            <a:spLocks noGrp="1"/>
          </p:cNvSpPr>
          <p:nvPr>
            <p:ph/>
          </p:nvPr>
        </p:nvSpPr>
        <p:spPr>
          <a:xfrm>
            <a:off x="285840" y="1244880"/>
            <a:ext cx="11521080" cy="511128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85840" y="203040"/>
            <a:ext cx="8553240" cy="722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1" name="PlaceHolder 2"/>
          <p:cNvSpPr>
            <a:spLocks noGrp="1"/>
          </p:cNvSpPr>
          <p:nvPr>
            <p:ph/>
          </p:nvPr>
        </p:nvSpPr>
        <p:spPr>
          <a:xfrm>
            <a:off x="285840" y="1244880"/>
            <a:ext cx="5622120" cy="511128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12" name="PlaceHolder 3"/>
          <p:cNvSpPr>
            <a:spLocks noGrp="1"/>
          </p:cNvSpPr>
          <p:nvPr>
            <p:ph/>
          </p:nvPr>
        </p:nvSpPr>
        <p:spPr>
          <a:xfrm>
            <a:off x="6189480" y="1244880"/>
            <a:ext cx="5622120" cy="511128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285840" y="203040"/>
            <a:ext cx="8553240" cy="722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35" name="PlaceHolder 2"/>
          <p:cNvSpPr>
            <a:spLocks noGrp="1"/>
          </p:cNvSpPr>
          <p:nvPr>
            <p:ph/>
          </p:nvPr>
        </p:nvSpPr>
        <p:spPr>
          <a:xfrm>
            <a:off x="285840" y="1244880"/>
            <a:ext cx="5622120" cy="511128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136" name="PlaceHolder 3"/>
          <p:cNvSpPr>
            <a:spLocks noGrp="1"/>
          </p:cNvSpPr>
          <p:nvPr>
            <p:ph/>
          </p:nvPr>
        </p:nvSpPr>
        <p:spPr>
          <a:xfrm>
            <a:off x="6189480" y="1244880"/>
            <a:ext cx="5622120" cy="511128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285840" y="203040"/>
            <a:ext cx="8553240" cy="722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285840" y="203040"/>
            <a:ext cx="8553240" cy="33487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285840" y="203040"/>
            <a:ext cx="8553240" cy="722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40" name="PlaceHolder 2"/>
          <p:cNvSpPr>
            <a:spLocks noGrp="1"/>
          </p:cNvSpPr>
          <p:nvPr>
            <p:ph/>
          </p:nvPr>
        </p:nvSpPr>
        <p:spPr>
          <a:xfrm>
            <a:off x="285840" y="1244880"/>
            <a:ext cx="562212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141" name="PlaceHolder 3"/>
          <p:cNvSpPr>
            <a:spLocks noGrp="1"/>
          </p:cNvSpPr>
          <p:nvPr>
            <p:ph/>
          </p:nvPr>
        </p:nvSpPr>
        <p:spPr>
          <a:xfrm>
            <a:off x="6189480" y="1244880"/>
            <a:ext cx="5622120" cy="511128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142" name="PlaceHolder 4"/>
          <p:cNvSpPr>
            <a:spLocks noGrp="1"/>
          </p:cNvSpPr>
          <p:nvPr>
            <p:ph/>
          </p:nvPr>
        </p:nvSpPr>
        <p:spPr>
          <a:xfrm>
            <a:off x="285840" y="3914640"/>
            <a:ext cx="562212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285840" y="203040"/>
            <a:ext cx="8553240" cy="722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44" name="PlaceHolder 2"/>
          <p:cNvSpPr>
            <a:spLocks noGrp="1"/>
          </p:cNvSpPr>
          <p:nvPr>
            <p:ph/>
          </p:nvPr>
        </p:nvSpPr>
        <p:spPr>
          <a:xfrm>
            <a:off x="285840" y="1244880"/>
            <a:ext cx="5622120" cy="511128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145" name="PlaceHolder 3"/>
          <p:cNvSpPr>
            <a:spLocks noGrp="1"/>
          </p:cNvSpPr>
          <p:nvPr>
            <p:ph/>
          </p:nvPr>
        </p:nvSpPr>
        <p:spPr>
          <a:xfrm>
            <a:off x="6189480" y="1244880"/>
            <a:ext cx="562212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146" name="PlaceHolder 4"/>
          <p:cNvSpPr>
            <a:spLocks noGrp="1"/>
          </p:cNvSpPr>
          <p:nvPr>
            <p:ph/>
          </p:nvPr>
        </p:nvSpPr>
        <p:spPr>
          <a:xfrm>
            <a:off x="6189480" y="3914640"/>
            <a:ext cx="562212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285840" y="203040"/>
            <a:ext cx="8553240" cy="722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48" name="PlaceHolder 2"/>
          <p:cNvSpPr>
            <a:spLocks noGrp="1"/>
          </p:cNvSpPr>
          <p:nvPr>
            <p:ph/>
          </p:nvPr>
        </p:nvSpPr>
        <p:spPr>
          <a:xfrm>
            <a:off x="285840" y="1244880"/>
            <a:ext cx="562212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149" name="PlaceHolder 3"/>
          <p:cNvSpPr>
            <a:spLocks noGrp="1"/>
          </p:cNvSpPr>
          <p:nvPr>
            <p:ph/>
          </p:nvPr>
        </p:nvSpPr>
        <p:spPr>
          <a:xfrm>
            <a:off x="6189480" y="1244880"/>
            <a:ext cx="562212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150" name="PlaceHolder 4"/>
          <p:cNvSpPr>
            <a:spLocks noGrp="1"/>
          </p:cNvSpPr>
          <p:nvPr>
            <p:ph/>
          </p:nvPr>
        </p:nvSpPr>
        <p:spPr>
          <a:xfrm>
            <a:off x="285840" y="3914640"/>
            <a:ext cx="1152108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285840" y="203040"/>
            <a:ext cx="8553240" cy="722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52" name="PlaceHolder 2"/>
          <p:cNvSpPr>
            <a:spLocks noGrp="1"/>
          </p:cNvSpPr>
          <p:nvPr>
            <p:ph/>
          </p:nvPr>
        </p:nvSpPr>
        <p:spPr>
          <a:xfrm>
            <a:off x="285840" y="1244880"/>
            <a:ext cx="1152108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153" name="PlaceHolder 3"/>
          <p:cNvSpPr>
            <a:spLocks noGrp="1"/>
          </p:cNvSpPr>
          <p:nvPr>
            <p:ph/>
          </p:nvPr>
        </p:nvSpPr>
        <p:spPr>
          <a:xfrm>
            <a:off x="285840" y="3914640"/>
            <a:ext cx="1152108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285840" y="203040"/>
            <a:ext cx="8553240" cy="722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55" name="PlaceHolder 2"/>
          <p:cNvSpPr>
            <a:spLocks noGrp="1"/>
          </p:cNvSpPr>
          <p:nvPr>
            <p:ph/>
          </p:nvPr>
        </p:nvSpPr>
        <p:spPr>
          <a:xfrm>
            <a:off x="285840" y="1244880"/>
            <a:ext cx="562212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156" name="PlaceHolder 3"/>
          <p:cNvSpPr>
            <a:spLocks noGrp="1"/>
          </p:cNvSpPr>
          <p:nvPr>
            <p:ph/>
          </p:nvPr>
        </p:nvSpPr>
        <p:spPr>
          <a:xfrm>
            <a:off x="6189480" y="1244880"/>
            <a:ext cx="562212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157" name="PlaceHolder 4"/>
          <p:cNvSpPr>
            <a:spLocks noGrp="1"/>
          </p:cNvSpPr>
          <p:nvPr>
            <p:ph/>
          </p:nvPr>
        </p:nvSpPr>
        <p:spPr>
          <a:xfrm>
            <a:off x="285840" y="3914640"/>
            <a:ext cx="562212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158" name="PlaceHolder 5"/>
          <p:cNvSpPr>
            <a:spLocks noGrp="1"/>
          </p:cNvSpPr>
          <p:nvPr>
            <p:ph/>
          </p:nvPr>
        </p:nvSpPr>
        <p:spPr>
          <a:xfrm>
            <a:off x="6189480" y="3914640"/>
            <a:ext cx="562212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285840" y="203040"/>
            <a:ext cx="8553240" cy="722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60" name="PlaceHolder 2"/>
          <p:cNvSpPr>
            <a:spLocks noGrp="1"/>
          </p:cNvSpPr>
          <p:nvPr>
            <p:ph/>
          </p:nvPr>
        </p:nvSpPr>
        <p:spPr>
          <a:xfrm>
            <a:off x="285840" y="1244880"/>
            <a:ext cx="370944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161" name="PlaceHolder 3"/>
          <p:cNvSpPr>
            <a:spLocks noGrp="1"/>
          </p:cNvSpPr>
          <p:nvPr>
            <p:ph/>
          </p:nvPr>
        </p:nvSpPr>
        <p:spPr>
          <a:xfrm>
            <a:off x="4181040" y="1244880"/>
            <a:ext cx="370944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162" name="PlaceHolder 4"/>
          <p:cNvSpPr>
            <a:spLocks noGrp="1"/>
          </p:cNvSpPr>
          <p:nvPr>
            <p:ph/>
          </p:nvPr>
        </p:nvSpPr>
        <p:spPr>
          <a:xfrm>
            <a:off x="8076600" y="1244880"/>
            <a:ext cx="370944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163" name="PlaceHolder 5"/>
          <p:cNvSpPr>
            <a:spLocks noGrp="1"/>
          </p:cNvSpPr>
          <p:nvPr>
            <p:ph/>
          </p:nvPr>
        </p:nvSpPr>
        <p:spPr>
          <a:xfrm>
            <a:off x="285840" y="3914640"/>
            <a:ext cx="370944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164" name="PlaceHolder 6"/>
          <p:cNvSpPr>
            <a:spLocks noGrp="1"/>
          </p:cNvSpPr>
          <p:nvPr>
            <p:ph/>
          </p:nvPr>
        </p:nvSpPr>
        <p:spPr>
          <a:xfrm>
            <a:off x="4181040" y="3914640"/>
            <a:ext cx="370944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165" name="PlaceHolder 7"/>
          <p:cNvSpPr>
            <a:spLocks noGrp="1"/>
          </p:cNvSpPr>
          <p:nvPr>
            <p:ph/>
          </p:nvPr>
        </p:nvSpPr>
        <p:spPr>
          <a:xfrm>
            <a:off x="8076600" y="3914640"/>
            <a:ext cx="370944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285840" y="203040"/>
            <a:ext cx="8553240" cy="722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285840" y="203040"/>
            <a:ext cx="8553240" cy="33487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85840" y="203040"/>
            <a:ext cx="8553240" cy="722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6" name="PlaceHolder 2"/>
          <p:cNvSpPr>
            <a:spLocks noGrp="1"/>
          </p:cNvSpPr>
          <p:nvPr>
            <p:ph/>
          </p:nvPr>
        </p:nvSpPr>
        <p:spPr>
          <a:xfrm>
            <a:off x="285840" y="1244880"/>
            <a:ext cx="562212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17" name="PlaceHolder 3"/>
          <p:cNvSpPr>
            <a:spLocks noGrp="1"/>
          </p:cNvSpPr>
          <p:nvPr>
            <p:ph/>
          </p:nvPr>
        </p:nvSpPr>
        <p:spPr>
          <a:xfrm>
            <a:off x="6189480" y="1244880"/>
            <a:ext cx="5622120" cy="511128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18" name="PlaceHolder 4"/>
          <p:cNvSpPr>
            <a:spLocks noGrp="1"/>
          </p:cNvSpPr>
          <p:nvPr>
            <p:ph/>
          </p:nvPr>
        </p:nvSpPr>
        <p:spPr>
          <a:xfrm>
            <a:off x="285840" y="3914640"/>
            <a:ext cx="562212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85840" y="203040"/>
            <a:ext cx="8553240" cy="722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0" name="PlaceHolder 2"/>
          <p:cNvSpPr>
            <a:spLocks noGrp="1"/>
          </p:cNvSpPr>
          <p:nvPr>
            <p:ph/>
          </p:nvPr>
        </p:nvSpPr>
        <p:spPr>
          <a:xfrm>
            <a:off x="285840" y="1244880"/>
            <a:ext cx="5622120" cy="511128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21" name="PlaceHolder 3"/>
          <p:cNvSpPr>
            <a:spLocks noGrp="1"/>
          </p:cNvSpPr>
          <p:nvPr>
            <p:ph/>
          </p:nvPr>
        </p:nvSpPr>
        <p:spPr>
          <a:xfrm>
            <a:off x="6189480" y="1244880"/>
            <a:ext cx="562212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22" name="PlaceHolder 4"/>
          <p:cNvSpPr>
            <a:spLocks noGrp="1"/>
          </p:cNvSpPr>
          <p:nvPr>
            <p:ph/>
          </p:nvPr>
        </p:nvSpPr>
        <p:spPr>
          <a:xfrm>
            <a:off x="6189480" y="3914640"/>
            <a:ext cx="562212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85840" y="203040"/>
            <a:ext cx="8553240" cy="722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4" name="PlaceHolder 2"/>
          <p:cNvSpPr>
            <a:spLocks noGrp="1"/>
          </p:cNvSpPr>
          <p:nvPr>
            <p:ph/>
          </p:nvPr>
        </p:nvSpPr>
        <p:spPr>
          <a:xfrm>
            <a:off x="285840" y="1244880"/>
            <a:ext cx="562212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25" name="PlaceHolder 3"/>
          <p:cNvSpPr>
            <a:spLocks noGrp="1"/>
          </p:cNvSpPr>
          <p:nvPr>
            <p:ph/>
          </p:nvPr>
        </p:nvSpPr>
        <p:spPr>
          <a:xfrm>
            <a:off x="6189480" y="1244880"/>
            <a:ext cx="562212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
        <p:nvSpPr>
          <p:cNvPr id="26" name="PlaceHolder 4"/>
          <p:cNvSpPr>
            <a:spLocks noGrp="1"/>
          </p:cNvSpPr>
          <p:nvPr>
            <p:ph/>
          </p:nvPr>
        </p:nvSpPr>
        <p:spPr>
          <a:xfrm>
            <a:off x="285840" y="3914640"/>
            <a:ext cx="11521080" cy="2437920"/>
          </a:xfrm>
          <a:prstGeom prst="rect">
            <a:avLst/>
          </a:prstGeom>
          <a:noFill/>
          <a:ln w="0">
            <a:noFill/>
          </a:ln>
        </p:spPr>
        <p:txBody>
          <a:bodyPr lIns="0" tIns="0" rIns="0" bIns="0" anchor="t">
            <a:normAutofit/>
          </a:bodyPr>
          <a:lstStyle/>
          <a:p>
            <a:pPr>
              <a:lnSpc>
                <a:spcPct val="90000"/>
              </a:lnSpc>
              <a:spcBef>
                <a:spcPts val="1417"/>
              </a:spcBef>
              <a:buNone/>
            </a:pPr>
            <a:endParaRPr lang="en-US"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 name="Picture 7" descr="A letter n in a black background&#10;&#10;Description automatically generated"/>
          <p:cNvPicPr/>
          <p:nvPr/>
        </p:nvPicPr>
        <p:blipFill>
          <a:blip r:embed="rId14"/>
          <a:stretch/>
        </p:blipFill>
        <p:spPr>
          <a:xfrm>
            <a:off x="8974080" y="379800"/>
            <a:ext cx="2931840" cy="369000"/>
          </a:xfrm>
          <a:prstGeom prst="rect">
            <a:avLst/>
          </a:prstGeom>
          <a:ln w="0">
            <a:noFill/>
          </a:ln>
        </p:spPr>
      </p:pic>
      <p:sp>
        <p:nvSpPr>
          <p:cNvPr id="7" name="Rectangle 8"/>
          <p:cNvSpPr/>
          <p:nvPr/>
        </p:nvSpPr>
        <p:spPr>
          <a:xfrm>
            <a:off x="0" y="0"/>
            <a:ext cx="12191760" cy="68576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p:style>
      </p:sp>
      <p:sp>
        <p:nvSpPr>
          <p:cNvPr id="2" name="PlaceHolder 1"/>
          <p:cNvSpPr>
            <a:spLocks noGrp="1"/>
          </p:cNvSpPr>
          <p:nvPr>
            <p:ph type="title"/>
          </p:nvPr>
        </p:nvSpPr>
        <p:spPr>
          <a:xfrm>
            <a:off x="600120" y="4408560"/>
            <a:ext cx="8283960" cy="1115280"/>
          </a:xfrm>
          <a:prstGeom prst="rect">
            <a:avLst/>
          </a:prstGeom>
          <a:noFill/>
          <a:ln w="0">
            <a:noFill/>
          </a:ln>
        </p:spPr>
        <p:txBody>
          <a:bodyPr anchor="b">
            <a:normAutofit/>
          </a:bodyPr>
          <a:lstStyle/>
          <a:p>
            <a:pPr>
              <a:lnSpc>
                <a:spcPct val="90000"/>
              </a:lnSpc>
              <a:buNone/>
            </a:pPr>
            <a:r>
              <a:rPr lang="en-US" sz="3600" b="0" strike="noStrike" spc="-1">
                <a:solidFill>
                  <a:srgbClr val="525252"/>
                </a:solidFill>
                <a:latin typeface="Arial"/>
              </a:rPr>
              <a:t>Click to edit title</a:t>
            </a:r>
            <a:endParaRPr lang="en-US" sz="3600" b="0" strike="noStrike" spc="-1">
              <a:solidFill>
                <a:srgbClr val="000000"/>
              </a:solidFill>
              <a:latin typeface="Calibri"/>
            </a:endParaRPr>
          </a:p>
        </p:txBody>
      </p:sp>
      <p:pic>
        <p:nvPicPr>
          <p:cNvPr id="3" name="Picture 7" descr="A letter n in a black background&#10;&#10;Description automatically generated"/>
          <p:cNvPicPr/>
          <p:nvPr/>
        </p:nvPicPr>
        <p:blipFill>
          <a:blip r:embed="rId14"/>
          <a:stretch/>
        </p:blipFill>
        <p:spPr>
          <a:xfrm>
            <a:off x="8994240" y="5468400"/>
            <a:ext cx="3088080" cy="388440"/>
          </a:xfrm>
          <a:prstGeom prst="rect">
            <a:avLst/>
          </a:prstGeom>
          <a:ln w="0">
            <a:noFill/>
          </a:ln>
        </p:spPr>
      </p:pic>
      <p:sp>
        <p:nvSpPr>
          <p:cNvPr id="4" name="Arrow: Chevron 9"/>
          <p:cNvSpPr/>
          <p:nvPr/>
        </p:nvSpPr>
        <p:spPr>
          <a:xfrm rot="5400000">
            <a:off x="4057920" y="-4057560"/>
            <a:ext cx="4076280" cy="12191760"/>
          </a:xfrm>
          <a:custGeom>
            <a:avLst/>
            <a:gdLst/>
            <a:ahLst/>
            <a:cxnLst/>
            <a:rect l="l" t="t" r="r" b="b"/>
            <a:pathLst>
              <a:path w="3571875" h="3429000">
                <a:moveTo>
                  <a:pt x="0" y="0"/>
                </a:moveTo>
                <a:lnTo>
                  <a:pt x="3571875" y="0"/>
                </a:lnTo>
                <a:lnTo>
                  <a:pt x="1725888" y="2003822"/>
                </a:lnTo>
                <a:lnTo>
                  <a:pt x="3571875" y="3429000"/>
                </a:lnTo>
                <a:lnTo>
                  <a:pt x="0" y="3429000"/>
                </a:lnTo>
                <a:cubicBezTo>
                  <a:pt x="1" y="2816225"/>
                  <a:pt x="1" y="2203450"/>
                  <a:pt x="2" y="1590675"/>
                </a:cubicBezTo>
                <a:cubicBezTo>
                  <a:pt x="1" y="1060450"/>
                  <a:pt x="1" y="530225"/>
                  <a:pt x="0" y="0"/>
                </a:cubicBezTo>
                <a:close/>
              </a:path>
            </a:pathLst>
          </a:custGeom>
          <a:solidFill>
            <a:schemeClr val="bg2">
              <a:lumMod val="75000"/>
            </a:schemeClr>
          </a:solidFill>
          <a:ln>
            <a:solidFill>
              <a:srgbClr val="E7E6E6">
                <a:lumMod val="75000"/>
              </a:srgbClr>
            </a:solidFill>
          </a:ln>
        </p:spPr>
        <p:style>
          <a:lnRef idx="2">
            <a:schemeClr val="accent1">
              <a:shade val="15000"/>
            </a:schemeClr>
          </a:lnRef>
          <a:fillRef idx="1">
            <a:schemeClr val="accent1"/>
          </a:fillRef>
          <a:effectRef idx="0">
            <a:schemeClr val="accent1"/>
          </a:effectRef>
          <a:fontRef idx="minor"/>
        </p:style>
      </p:sp>
      <p:sp>
        <p:nvSpPr>
          <p:cNvPr id="5"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lnSpc>
                <a:spcPct val="120000"/>
              </a:lnSpc>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lnSpc>
                <a:spcPct val="120000"/>
              </a:lnSpc>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lnSpc>
                <a:spcPct val="120000"/>
              </a:lnSpc>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lnSpc>
                <a:spcPct val="120000"/>
              </a:lnSpc>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lnSpc>
                <a:spcPct val="120000"/>
              </a:lnSpc>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lnSpc>
                <a:spcPct val="120000"/>
              </a:lnSpc>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2" name="Picture 7" descr="A letter n in a black background&#10;&#10;Description automatically generated"/>
          <p:cNvPicPr/>
          <p:nvPr/>
        </p:nvPicPr>
        <p:blipFill>
          <a:blip r:embed="rId14"/>
          <a:stretch/>
        </p:blipFill>
        <p:spPr>
          <a:xfrm>
            <a:off x="8974080" y="379800"/>
            <a:ext cx="2931840" cy="369000"/>
          </a:xfrm>
          <a:prstGeom prst="rect">
            <a:avLst/>
          </a:prstGeom>
          <a:ln w="0">
            <a:noFill/>
          </a:ln>
        </p:spPr>
      </p:pic>
      <p:sp>
        <p:nvSpPr>
          <p:cNvPr id="43" name="PlaceHolder 1"/>
          <p:cNvSpPr>
            <a:spLocks noGrp="1"/>
          </p:cNvSpPr>
          <p:nvPr>
            <p:ph type="title"/>
          </p:nvPr>
        </p:nvSpPr>
        <p:spPr>
          <a:xfrm>
            <a:off x="285840" y="203040"/>
            <a:ext cx="8553240" cy="722160"/>
          </a:xfrm>
          <a:prstGeom prst="rect">
            <a:avLst/>
          </a:prstGeom>
          <a:noFill/>
          <a:ln w="0">
            <a:noFill/>
          </a:ln>
        </p:spPr>
        <p:txBody>
          <a:bodyPr anchor="b">
            <a:noAutofit/>
          </a:bodyPr>
          <a:lstStyle/>
          <a:p>
            <a:pPr>
              <a:lnSpc>
                <a:spcPct val="90000"/>
              </a:lnSpc>
              <a:buNone/>
            </a:pPr>
            <a:r>
              <a:rPr lang="en-US" sz="2400" b="0" strike="noStrike" spc="-1">
                <a:solidFill>
                  <a:srgbClr val="000000"/>
                </a:solidFill>
                <a:latin typeface="Arial"/>
              </a:rPr>
              <a:t>Title</a:t>
            </a:r>
            <a:endParaRPr lang="en-US" sz="2400" b="0" strike="noStrike" spc="-1">
              <a:solidFill>
                <a:srgbClr val="000000"/>
              </a:solidFill>
              <a:latin typeface="Calibri"/>
            </a:endParaRPr>
          </a:p>
        </p:txBody>
      </p:sp>
      <p:sp>
        <p:nvSpPr>
          <p:cNvPr id="44" name="PlaceHolder 2"/>
          <p:cNvSpPr>
            <a:spLocks noGrp="1"/>
          </p:cNvSpPr>
          <p:nvPr>
            <p:ph type="body"/>
          </p:nvPr>
        </p:nvSpPr>
        <p:spPr>
          <a:xfrm>
            <a:off x="285840" y="1244880"/>
            <a:ext cx="11521080" cy="511128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1800" b="0" strike="noStrike" spc="-1">
                <a:solidFill>
                  <a:srgbClr val="000000"/>
                </a:solidFill>
                <a:latin typeface="Arial"/>
              </a:rPr>
              <a:t>Click to edit text</a:t>
            </a:r>
          </a:p>
          <a:p>
            <a:pPr marL="502920" lvl="1" indent="-255960">
              <a:lnSpc>
                <a:spcPct val="120000"/>
              </a:lnSpc>
              <a:buClr>
                <a:srgbClr val="000000"/>
              </a:buClr>
              <a:buFont typeface="Arial"/>
              <a:buChar char="−"/>
            </a:pPr>
            <a:r>
              <a:rPr lang="en-US" sz="1600" b="0" strike="noStrike" spc="-1">
                <a:solidFill>
                  <a:srgbClr val="000000"/>
                </a:solidFill>
                <a:latin typeface="Arial"/>
              </a:rPr>
              <a:t>Second level</a:t>
            </a:r>
          </a:p>
          <a:p>
            <a:pPr marL="731520" lvl="2" indent="-255960">
              <a:lnSpc>
                <a:spcPct val="120000"/>
              </a:lnSpc>
              <a:buClr>
                <a:srgbClr val="000000"/>
              </a:buClr>
              <a:buFont typeface="Arial"/>
              <a:buChar char="−"/>
            </a:pPr>
            <a:r>
              <a:rPr lang="en-US" sz="1400" b="0" strike="noStrike" spc="-1">
                <a:solidFill>
                  <a:srgbClr val="000000"/>
                </a:solidFill>
                <a:latin typeface="Arial"/>
              </a:rPr>
              <a:t>Third level</a:t>
            </a:r>
          </a:p>
          <a:p>
            <a:pPr marL="914400" lvl="3" indent="-255960">
              <a:lnSpc>
                <a:spcPct val="120000"/>
              </a:lnSpc>
              <a:buClr>
                <a:srgbClr val="000000"/>
              </a:buClr>
              <a:buFont typeface="Arial"/>
              <a:buChar char="−"/>
            </a:pPr>
            <a:r>
              <a:rPr lang="en-US" sz="1400" b="0" strike="noStrike" spc="-1">
                <a:solidFill>
                  <a:srgbClr val="000000"/>
                </a:solidFill>
                <a:latin typeface="Arial"/>
              </a:rPr>
              <a:t>Fourth level</a:t>
            </a:r>
          </a:p>
          <a:p>
            <a:pPr marL="914400" lvl="4" indent="-255960">
              <a:lnSpc>
                <a:spcPct val="120000"/>
              </a:lnSpc>
              <a:buClr>
                <a:srgbClr val="000000"/>
              </a:buClr>
              <a:buFont typeface="Arial"/>
              <a:buChar char="−"/>
            </a:pPr>
            <a:r>
              <a:rPr lang="en-US" sz="1400" b="0" strike="noStrike" spc="-1">
                <a:solidFill>
                  <a:srgbClr val="000000"/>
                </a:solidFill>
                <a:latin typeface="Arial"/>
              </a:rPr>
              <a:t>Fifth level</a:t>
            </a:r>
          </a:p>
        </p:txBody>
      </p:sp>
      <p:sp>
        <p:nvSpPr>
          <p:cNvPr id="45" name="PlaceHolder 3"/>
          <p:cNvSpPr>
            <a:spLocks noGrp="1"/>
          </p:cNvSpPr>
          <p:nvPr>
            <p:ph type="dt" idx="1"/>
          </p:nvPr>
        </p:nvSpPr>
        <p:spPr>
          <a:xfrm>
            <a:off x="285840" y="6539040"/>
            <a:ext cx="2742840" cy="273960"/>
          </a:xfrm>
          <a:prstGeom prst="rect">
            <a:avLst/>
          </a:prstGeom>
          <a:noFill/>
          <a:ln w="0">
            <a:noFill/>
          </a:ln>
        </p:spPr>
        <p:txBody>
          <a:bodyPr lIns="90000" tIns="45000" rIns="90000" bIns="45000" anchor="t">
            <a:noAutofit/>
          </a:bodyPr>
          <a:lstStyle>
            <a:lvl1pPr>
              <a:lnSpc>
                <a:spcPct val="100000"/>
              </a:lnSpc>
              <a:buNone/>
              <a:defRPr lang="en-US" sz="800" b="0" strike="noStrike" spc="-1">
                <a:solidFill>
                  <a:srgbClr val="000000"/>
                </a:solidFill>
                <a:latin typeface="Arial"/>
              </a:defRPr>
            </a:lvl1pPr>
          </a:lstStyle>
          <a:p>
            <a:pPr>
              <a:lnSpc>
                <a:spcPct val="100000"/>
              </a:lnSpc>
              <a:buNone/>
            </a:pPr>
            <a:r>
              <a:rPr lang="en-US" sz="800" b="0" strike="noStrike" spc="-1">
                <a:solidFill>
                  <a:srgbClr val="000000"/>
                </a:solidFill>
                <a:latin typeface="Arial"/>
              </a:rPr>
              <a:t>&lt;date/time&gt;</a:t>
            </a:r>
            <a:endParaRPr lang="en-IN" sz="800" b="0" strike="noStrike" spc="-1">
              <a:latin typeface="Times New Roman"/>
            </a:endParaRPr>
          </a:p>
        </p:txBody>
      </p:sp>
      <p:sp>
        <p:nvSpPr>
          <p:cNvPr id="46" name="PlaceHolder 4"/>
          <p:cNvSpPr>
            <a:spLocks noGrp="1"/>
          </p:cNvSpPr>
          <p:nvPr>
            <p:ph type="ftr" idx="2"/>
          </p:nvPr>
        </p:nvSpPr>
        <p:spPr>
          <a:xfrm>
            <a:off x="4038480" y="6539040"/>
            <a:ext cx="4114440" cy="273960"/>
          </a:xfrm>
          <a:prstGeom prst="rect">
            <a:avLst/>
          </a:prstGeom>
          <a:noFill/>
          <a:ln w="0">
            <a:noFill/>
          </a:ln>
        </p:spPr>
        <p:txBody>
          <a:bodyPr lIns="90000" tIns="45000" rIns="90000" bIns="45000" anchor="t">
            <a:noAutofit/>
          </a:bodyPr>
          <a:lstStyle>
            <a:lvl1pPr algn="ctr">
              <a:lnSpc>
                <a:spcPct val="100000"/>
              </a:lnSpc>
              <a:buNone/>
              <a:defRPr lang="en-US" sz="800" b="0" strike="noStrike" spc="-1">
                <a:solidFill>
                  <a:srgbClr val="000000"/>
                </a:solidFill>
                <a:latin typeface="Arial"/>
              </a:defRPr>
            </a:lvl1pPr>
          </a:lstStyle>
          <a:p>
            <a:pPr algn="ctr">
              <a:lnSpc>
                <a:spcPct val="100000"/>
              </a:lnSpc>
              <a:buNone/>
            </a:pPr>
            <a:r>
              <a:rPr lang="en-US" sz="800" b="0" strike="noStrike" spc="-1">
                <a:solidFill>
                  <a:srgbClr val="000000"/>
                </a:solidFill>
                <a:latin typeface="Arial"/>
              </a:rPr>
              <a:t>&lt;footer&gt;</a:t>
            </a:r>
            <a:endParaRPr lang="en-IN" sz="800" b="0" strike="noStrike" spc="-1">
              <a:latin typeface="Times New Roman"/>
            </a:endParaRPr>
          </a:p>
        </p:txBody>
      </p:sp>
      <p:sp>
        <p:nvSpPr>
          <p:cNvPr id="47" name="PlaceHolder 5"/>
          <p:cNvSpPr>
            <a:spLocks noGrp="1"/>
          </p:cNvSpPr>
          <p:nvPr>
            <p:ph type="sldNum" idx="3"/>
          </p:nvPr>
        </p:nvSpPr>
        <p:spPr>
          <a:xfrm>
            <a:off x="9064080" y="6539040"/>
            <a:ext cx="2742840" cy="273960"/>
          </a:xfrm>
          <a:prstGeom prst="rect">
            <a:avLst/>
          </a:prstGeom>
          <a:noFill/>
          <a:ln w="0">
            <a:noFill/>
          </a:ln>
        </p:spPr>
        <p:txBody>
          <a:bodyPr lIns="90000" tIns="45000" rIns="90000" bIns="45000" anchor="t">
            <a:noAutofit/>
          </a:bodyPr>
          <a:lstStyle>
            <a:lvl1pPr algn="r">
              <a:lnSpc>
                <a:spcPct val="100000"/>
              </a:lnSpc>
              <a:buNone/>
              <a:defRPr lang="en-US" sz="800" b="0" strike="noStrike" spc="-1">
                <a:solidFill>
                  <a:srgbClr val="000000"/>
                </a:solidFill>
                <a:latin typeface="Arial"/>
              </a:defRPr>
            </a:lvl1pPr>
          </a:lstStyle>
          <a:p>
            <a:pPr algn="r">
              <a:lnSpc>
                <a:spcPct val="100000"/>
              </a:lnSpc>
              <a:buNone/>
            </a:pPr>
            <a:fld id="{A8C715CB-57C3-47CD-83CE-FED948A635F4}" type="slidenum">
              <a:rPr lang="en-US" sz="800" b="0" strike="noStrike" spc="-1">
                <a:solidFill>
                  <a:srgbClr val="000000"/>
                </a:solidFill>
                <a:latin typeface="Arial"/>
              </a:rPr>
              <a:t>‹#›</a:t>
            </a:fld>
            <a:endParaRPr lang="en-IN" sz="8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4" name="Picture 7" descr="A letter n in a black background&#10;&#10;Description automatically generated"/>
          <p:cNvPicPr/>
          <p:nvPr/>
        </p:nvPicPr>
        <p:blipFill>
          <a:blip r:embed="rId14"/>
          <a:stretch/>
        </p:blipFill>
        <p:spPr>
          <a:xfrm>
            <a:off x="8974080" y="379800"/>
            <a:ext cx="2931840" cy="369000"/>
          </a:xfrm>
          <a:prstGeom prst="rect">
            <a:avLst/>
          </a:prstGeom>
          <a:ln w="0">
            <a:noFill/>
          </a:ln>
        </p:spPr>
      </p:pic>
      <p:sp>
        <p:nvSpPr>
          <p:cNvPr id="85" name="Arrow: Chevron 9"/>
          <p:cNvSpPr/>
          <p:nvPr/>
        </p:nvSpPr>
        <p:spPr>
          <a:xfrm>
            <a:off x="0" y="0"/>
            <a:ext cx="8714880" cy="6857640"/>
          </a:xfrm>
          <a:custGeom>
            <a:avLst/>
            <a:gdLst/>
            <a:ahLst/>
            <a:cxnLst/>
            <a:rect l="l" t="t" r="r" b="b"/>
            <a:pathLst>
              <a:path w="3571875" h="3429000">
                <a:moveTo>
                  <a:pt x="0" y="0"/>
                </a:moveTo>
                <a:lnTo>
                  <a:pt x="3571875" y="0"/>
                </a:lnTo>
                <a:lnTo>
                  <a:pt x="3021898" y="2422924"/>
                </a:lnTo>
                <a:lnTo>
                  <a:pt x="3571875" y="3429000"/>
                </a:lnTo>
                <a:lnTo>
                  <a:pt x="0" y="3429000"/>
                </a:lnTo>
                <a:cubicBezTo>
                  <a:pt x="1" y="2816225"/>
                  <a:pt x="1" y="2203450"/>
                  <a:pt x="2" y="1590675"/>
                </a:cubicBezTo>
                <a:cubicBezTo>
                  <a:pt x="1" y="1060450"/>
                  <a:pt x="1" y="530225"/>
                  <a:pt x="0" y="0"/>
                </a:cubicBezTo>
                <a:close/>
              </a:path>
            </a:pathLst>
          </a:custGeom>
          <a:solidFill>
            <a:schemeClr val="bg2">
              <a:lumMod val="75000"/>
            </a:schemeClr>
          </a:solidFill>
          <a:ln>
            <a:solidFill>
              <a:srgbClr val="E7E6E6">
                <a:lumMod val="75000"/>
              </a:srgbClr>
            </a:solidFill>
          </a:ln>
        </p:spPr>
        <p:style>
          <a:lnRef idx="2">
            <a:schemeClr val="accent1">
              <a:shade val="15000"/>
            </a:schemeClr>
          </a:lnRef>
          <a:fillRef idx="1">
            <a:schemeClr val="accent1"/>
          </a:fillRef>
          <a:effectRef idx="0">
            <a:schemeClr val="accent1"/>
          </a:effectRef>
          <a:fontRef idx="minor"/>
        </p:style>
      </p:sp>
      <p:sp>
        <p:nvSpPr>
          <p:cNvPr id="86" name="PlaceHolder 1"/>
          <p:cNvSpPr>
            <a:spLocks noGrp="1"/>
          </p:cNvSpPr>
          <p:nvPr>
            <p:ph type="title"/>
          </p:nvPr>
        </p:nvSpPr>
        <p:spPr>
          <a:xfrm>
            <a:off x="533520" y="2513160"/>
            <a:ext cx="6324120" cy="1115280"/>
          </a:xfrm>
          <a:prstGeom prst="rect">
            <a:avLst/>
          </a:prstGeom>
          <a:noFill/>
          <a:ln w="0">
            <a:noFill/>
          </a:ln>
        </p:spPr>
        <p:txBody>
          <a:bodyPr anchor="b">
            <a:normAutofit/>
          </a:bodyPr>
          <a:lstStyle/>
          <a:p>
            <a:pPr>
              <a:lnSpc>
                <a:spcPct val="90000"/>
              </a:lnSpc>
              <a:buNone/>
            </a:pPr>
            <a:r>
              <a:rPr lang="en-US" sz="3600" b="0" strike="noStrike" spc="-1">
                <a:solidFill>
                  <a:srgbClr val="525252"/>
                </a:solidFill>
                <a:latin typeface="Arial"/>
              </a:rPr>
              <a:t>Click to enter section</a:t>
            </a:r>
            <a:endParaRPr lang="en-US" sz="3600" b="0" strike="noStrike" spc="-1">
              <a:solidFill>
                <a:srgbClr val="000000"/>
              </a:solidFill>
              <a:latin typeface="Calibri"/>
            </a:endParaRPr>
          </a:p>
        </p:txBody>
      </p:sp>
      <p:sp>
        <p:nvSpPr>
          <p:cNvPr id="87"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lnSpc>
                <a:spcPct val="120000"/>
              </a:lnSpc>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lnSpc>
                <a:spcPct val="120000"/>
              </a:lnSpc>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lnSpc>
                <a:spcPct val="120000"/>
              </a:lnSpc>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lnSpc>
                <a:spcPct val="120000"/>
              </a:lnSpc>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lnSpc>
                <a:spcPct val="120000"/>
              </a:lnSpc>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lnSpc>
                <a:spcPct val="120000"/>
              </a:lnSpc>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4" name="Picture 7" descr="A letter n in a black background&#10;&#10;Description automatically generated"/>
          <p:cNvPicPr/>
          <p:nvPr/>
        </p:nvPicPr>
        <p:blipFill>
          <a:blip r:embed="rId14"/>
          <a:stretch/>
        </p:blipFill>
        <p:spPr>
          <a:xfrm>
            <a:off x="8974080" y="379800"/>
            <a:ext cx="2931840" cy="369000"/>
          </a:xfrm>
          <a:prstGeom prst="rect">
            <a:avLst/>
          </a:prstGeom>
          <a:ln w="0">
            <a:noFill/>
          </a:ln>
        </p:spPr>
      </p:pic>
      <p:sp>
        <p:nvSpPr>
          <p:cNvPr id="125" name="Rectangle 8"/>
          <p:cNvSpPr/>
          <p:nvPr/>
        </p:nvSpPr>
        <p:spPr>
          <a:xfrm>
            <a:off x="0" y="0"/>
            <a:ext cx="12191760" cy="68576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p:style>
      </p:sp>
      <p:sp>
        <p:nvSpPr>
          <p:cNvPr id="126" name="PlaceHolder 1"/>
          <p:cNvSpPr>
            <a:spLocks noGrp="1"/>
          </p:cNvSpPr>
          <p:nvPr>
            <p:ph type="title"/>
          </p:nvPr>
        </p:nvSpPr>
        <p:spPr>
          <a:xfrm>
            <a:off x="5533920" y="1618560"/>
            <a:ext cx="5941080" cy="1115280"/>
          </a:xfrm>
          <a:prstGeom prst="rect">
            <a:avLst/>
          </a:prstGeom>
          <a:noFill/>
          <a:ln w="0">
            <a:noFill/>
          </a:ln>
        </p:spPr>
        <p:txBody>
          <a:bodyPr anchor="b">
            <a:normAutofit/>
          </a:bodyPr>
          <a:lstStyle/>
          <a:p>
            <a:pPr>
              <a:lnSpc>
                <a:spcPct val="90000"/>
              </a:lnSpc>
              <a:buNone/>
            </a:pPr>
            <a:r>
              <a:rPr lang="en-US" sz="3600" b="0" strike="noStrike" spc="-1">
                <a:solidFill>
                  <a:srgbClr val="555555"/>
                </a:solidFill>
                <a:latin typeface="Arial"/>
              </a:rPr>
              <a:t>Title</a:t>
            </a:r>
            <a:endParaRPr lang="en-US" sz="3600" b="0" strike="noStrike" spc="-1">
              <a:solidFill>
                <a:srgbClr val="000000"/>
              </a:solidFill>
              <a:latin typeface="Calibri"/>
            </a:endParaRPr>
          </a:p>
        </p:txBody>
      </p:sp>
      <p:pic>
        <p:nvPicPr>
          <p:cNvPr id="127" name="Picture 7" descr="A letter n in a black background&#10;&#10;Description automatically generated"/>
          <p:cNvPicPr/>
          <p:nvPr/>
        </p:nvPicPr>
        <p:blipFill>
          <a:blip r:embed="rId14"/>
          <a:stretch/>
        </p:blipFill>
        <p:spPr>
          <a:xfrm>
            <a:off x="8504640" y="5620680"/>
            <a:ext cx="3088080" cy="388440"/>
          </a:xfrm>
          <a:prstGeom prst="rect">
            <a:avLst/>
          </a:prstGeom>
          <a:ln w="0">
            <a:noFill/>
          </a:ln>
        </p:spPr>
      </p:pic>
      <p:sp>
        <p:nvSpPr>
          <p:cNvPr id="128" name="Arrow: Pentagon 3"/>
          <p:cNvSpPr/>
          <p:nvPr/>
        </p:nvSpPr>
        <p:spPr>
          <a:xfrm>
            <a:off x="0" y="18360"/>
            <a:ext cx="5552640" cy="6857640"/>
          </a:xfrm>
          <a:custGeom>
            <a:avLst/>
            <a:gdLst/>
            <a:ahLst/>
            <a:cxnLst/>
            <a:rect l="l" t="t" r="r" b="b"/>
            <a:pathLst>
              <a:path w="5553075" h="6858000">
                <a:moveTo>
                  <a:pt x="0" y="0"/>
                </a:moveTo>
                <a:lnTo>
                  <a:pt x="4399542" y="0"/>
                </a:lnTo>
                <a:lnTo>
                  <a:pt x="5553075" y="1628775"/>
                </a:lnTo>
                <a:lnTo>
                  <a:pt x="4399542" y="6858000"/>
                </a:lnTo>
                <a:lnTo>
                  <a:pt x="0" y="6858000"/>
                </a:lnTo>
                <a:lnTo>
                  <a:pt x="0" y="0"/>
                </a:lnTo>
                <a:close/>
              </a:path>
            </a:pathLst>
          </a:custGeom>
          <a:solidFill>
            <a:schemeClr val="bg2">
              <a:lumMod val="75000"/>
            </a:schemeClr>
          </a:solidFill>
          <a:ln>
            <a:solidFill>
              <a:srgbClr val="E7E6E6">
                <a:lumMod val="75000"/>
              </a:srgbClr>
            </a:solidFill>
          </a:ln>
        </p:spPr>
        <p:style>
          <a:lnRef idx="2">
            <a:schemeClr val="accent1">
              <a:shade val="15000"/>
            </a:schemeClr>
          </a:lnRef>
          <a:fillRef idx="1">
            <a:schemeClr val="accent1"/>
          </a:fillRef>
          <a:effectRef idx="0">
            <a:schemeClr val="accent1"/>
          </a:effectRef>
          <a:fontRef idx="minor"/>
        </p:style>
      </p:sp>
      <p:sp>
        <p:nvSpPr>
          <p:cNvPr id="129"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lnSpc>
                <a:spcPct val="120000"/>
              </a:lnSpc>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lnSpc>
                <a:spcPct val="120000"/>
              </a:lnSpc>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lnSpc>
                <a:spcPct val="120000"/>
              </a:lnSpc>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lnSpc>
                <a:spcPct val="120000"/>
              </a:lnSpc>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lnSpc>
                <a:spcPct val="120000"/>
              </a:lnSpc>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lnSpc>
                <a:spcPct val="120000"/>
              </a:lnSpc>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5807968" y="260648"/>
            <a:ext cx="5941080" cy="1115280"/>
          </a:xfrm>
          <a:prstGeom prst="rect">
            <a:avLst/>
          </a:prstGeom>
          <a:noFill/>
          <a:ln w="0">
            <a:noFill/>
          </a:ln>
        </p:spPr>
        <p:txBody>
          <a:bodyPr anchor="b">
            <a:noAutofit/>
          </a:bodyPr>
          <a:lstStyle/>
          <a:p>
            <a:pPr>
              <a:lnSpc>
                <a:spcPct val="90000"/>
              </a:lnSpc>
              <a:buNone/>
            </a:pPr>
            <a:r>
              <a:rPr lang="en-US" sz="3600" b="0" strike="noStrike" spc="-1" dirty="0" smtClean="0">
                <a:solidFill>
                  <a:srgbClr val="000000"/>
                </a:solidFill>
                <a:latin typeface="Calibri"/>
              </a:rPr>
              <a:t>            TEAM - MF</a:t>
            </a:r>
            <a:endParaRPr lang="en-US" sz="3600" b="0" strike="noStrike" spc="-1" dirty="0">
              <a:solidFill>
                <a:srgbClr val="000000"/>
              </a:solidFill>
              <a:latin typeface="Calibri"/>
            </a:endParaRPr>
          </a:p>
        </p:txBody>
      </p:sp>
      <p:sp>
        <p:nvSpPr>
          <p:cNvPr id="167" name="PlaceHolder 2"/>
          <p:cNvSpPr>
            <a:spLocks noGrp="1"/>
          </p:cNvSpPr>
          <p:nvPr>
            <p:ph type="subTitle"/>
          </p:nvPr>
        </p:nvSpPr>
        <p:spPr>
          <a:xfrm>
            <a:off x="5663952" y="1988840"/>
            <a:ext cx="5941080" cy="686520"/>
          </a:xfrm>
          <a:prstGeom prst="rect">
            <a:avLst/>
          </a:prstGeom>
          <a:noFill/>
          <a:ln w="0">
            <a:noFill/>
          </a:ln>
        </p:spPr>
        <p:txBody>
          <a:bodyPr anchor="t">
            <a:noAutofit/>
          </a:bodyPr>
          <a:lstStyle/>
          <a:p>
            <a:pPr algn="ctr">
              <a:buNone/>
            </a:pPr>
            <a:r>
              <a:rPr lang="en-IN" sz="3200" b="0" strike="noStrike" spc="-1" dirty="0" smtClean="0">
                <a:latin typeface="Arial"/>
              </a:rPr>
              <a:t>PROBEM STATEMENT - 2</a:t>
            </a:r>
            <a:endParaRPr lang="en-IN" sz="3200" b="0" strike="noStrike" spc="-1" dirty="0">
              <a:latin typeface="Arial"/>
            </a:endParaRPr>
          </a:p>
        </p:txBody>
      </p:sp>
      <p:sp>
        <p:nvSpPr>
          <p:cNvPr id="2" name="Rectangle 1"/>
          <p:cNvSpPr/>
          <p:nvPr/>
        </p:nvSpPr>
        <p:spPr>
          <a:xfrm>
            <a:off x="6096000" y="2780928"/>
            <a:ext cx="5337931" cy="2308324"/>
          </a:xfrm>
          <a:prstGeom prst="rect">
            <a:avLst/>
          </a:prstGeom>
        </p:spPr>
        <p:txBody>
          <a:bodyPr wrap="square">
            <a:spAutoFit/>
          </a:bodyPr>
          <a:lstStyle/>
          <a:p>
            <a:r>
              <a:rPr lang="en-US" sz="1200" dirty="0" smtClean="0"/>
              <a:t>Build a web-application which is able to load images and classify the segmented objects into waste types. </a:t>
            </a:r>
            <a:r>
              <a:rPr lang="en-US" sz="1200" dirty="0" err="1" smtClean="0"/>
              <a:t>Apossible</a:t>
            </a:r>
            <a:r>
              <a:rPr lang="en-US" sz="1200" dirty="0" smtClean="0"/>
              <a:t> use case here is for a residential society to measure, track and encourage proper waste </a:t>
            </a:r>
            <a:r>
              <a:rPr lang="en-US" sz="1200" dirty="0" err="1" smtClean="0"/>
              <a:t>segregation.Other</a:t>
            </a:r>
            <a:r>
              <a:rPr lang="en-US" sz="1200" dirty="0" smtClean="0"/>
              <a:t> use cases for the web application are welcome. Use pre-trained vision models for classification and/</a:t>
            </a:r>
            <a:r>
              <a:rPr lang="en-US" sz="1200" dirty="0" err="1" smtClean="0"/>
              <a:t>orsegmentation</a:t>
            </a:r>
            <a:r>
              <a:rPr lang="en-US" sz="1200" dirty="0" smtClean="0"/>
              <a:t> and use existing image datasets. The application must have the ability to load and </a:t>
            </a:r>
            <a:r>
              <a:rPr lang="en-US" sz="1200" dirty="0" err="1" smtClean="0"/>
              <a:t>saveimages</a:t>
            </a:r>
            <a:r>
              <a:rPr lang="en-US" sz="1200" dirty="0" smtClean="0"/>
              <a:t>, provide segmentation of classification results and save them too. The application must have </a:t>
            </a:r>
            <a:r>
              <a:rPr lang="en-US" sz="1200" dirty="0" err="1" smtClean="0"/>
              <a:t>adashboard</a:t>
            </a:r>
            <a:r>
              <a:rPr lang="en-US" sz="1200" dirty="0" smtClean="0"/>
              <a:t> to provide overall descriptive statistics, such as average percent of waste types, number of </a:t>
            </a:r>
            <a:r>
              <a:rPr lang="en-US" sz="1200" dirty="0" err="1" smtClean="0"/>
              <a:t>wastetypes</a:t>
            </a:r>
            <a:r>
              <a:rPr lang="en-US" sz="1200" dirty="0" smtClean="0"/>
              <a:t> detected etc. Your app architecture should make suitable architectural and database </a:t>
            </a:r>
            <a:r>
              <a:rPr lang="en-US" sz="1200" dirty="0" err="1" smtClean="0"/>
              <a:t>considerationsfor</a:t>
            </a:r>
            <a:r>
              <a:rPr lang="en-US" sz="1200" dirty="0" smtClean="0"/>
              <a:t> the stored images along with the segmented predictions.</a:t>
            </a:r>
            <a:endParaRPr lang="en-IN" sz="1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285840" y="203040"/>
            <a:ext cx="8553240" cy="722160"/>
          </a:xfrm>
          <a:prstGeom prst="rect">
            <a:avLst/>
          </a:prstGeom>
          <a:noFill/>
          <a:ln w="0">
            <a:noFill/>
          </a:ln>
        </p:spPr>
        <p:txBody>
          <a:bodyPr anchor="b">
            <a:noAutofit/>
          </a:bodyPr>
          <a:lstStyle/>
          <a:p>
            <a:pPr>
              <a:lnSpc>
                <a:spcPct val="90000"/>
              </a:lnSpc>
              <a:buNone/>
            </a:pPr>
            <a:r>
              <a:rPr lang="en-US" sz="2400" b="0" strike="noStrike" spc="-1" dirty="0">
                <a:solidFill>
                  <a:srgbClr val="000000"/>
                </a:solidFill>
                <a:latin typeface="Arial"/>
              </a:rPr>
              <a:t>Problem statement </a:t>
            </a:r>
            <a:r>
              <a:rPr lang="en-US" sz="2400" b="0" strike="noStrike" spc="-1" dirty="0" smtClean="0">
                <a:solidFill>
                  <a:srgbClr val="000000"/>
                </a:solidFill>
                <a:latin typeface="Arial"/>
              </a:rPr>
              <a:t> </a:t>
            </a:r>
            <a:r>
              <a:rPr lang="en-US" sz="2400" b="0" strike="noStrike" spc="-1" dirty="0">
                <a:solidFill>
                  <a:srgbClr val="000000"/>
                </a:solidFill>
                <a:latin typeface="Arial"/>
              </a:rPr>
              <a:t>2</a:t>
            </a:r>
            <a:endParaRPr lang="en-US" sz="2400" b="0" strike="noStrike" spc="-1" dirty="0">
              <a:solidFill>
                <a:srgbClr val="000000"/>
              </a:solidFill>
              <a:latin typeface="Calibri"/>
            </a:endParaRPr>
          </a:p>
        </p:txBody>
      </p:sp>
      <p:sp>
        <p:nvSpPr>
          <p:cNvPr id="169" name="PlaceHolder 2"/>
          <p:cNvSpPr>
            <a:spLocks noGrp="1"/>
          </p:cNvSpPr>
          <p:nvPr>
            <p:ph/>
          </p:nvPr>
        </p:nvSpPr>
        <p:spPr>
          <a:xfrm>
            <a:off x="285840" y="1244880"/>
            <a:ext cx="11521080" cy="511128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1800" b="0" strike="noStrike" spc="-1" dirty="0">
                <a:solidFill>
                  <a:srgbClr val="000000"/>
                </a:solidFill>
                <a:latin typeface="Arial"/>
              </a:rPr>
              <a:t>Describe briefly your </a:t>
            </a:r>
            <a:r>
              <a:rPr lang="en-US" sz="1800" b="0" strike="noStrike" spc="-1" dirty="0" err="1">
                <a:solidFill>
                  <a:srgbClr val="000000"/>
                </a:solidFill>
                <a:latin typeface="Arial"/>
              </a:rPr>
              <a:t>usecase</a:t>
            </a:r>
            <a:r>
              <a:rPr lang="en-US" sz="1800" b="0" strike="noStrike" spc="-1" dirty="0">
                <a:solidFill>
                  <a:srgbClr val="000000"/>
                </a:solidFill>
                <a:latin typeface="Arial"/>
              </a:rPr>
              <a:t> that solves the </a:t>
            </a:r>
            <a:r>
              <a:rPr lang="en-US" sz="1800" b="0" strike="noStrike" spc="-1" dirty="0" smtClean="0">
                <a:solidFill>
                  <a:srgbClr val="000000"/>
                </a:solidFill>
                <a:latin typeface="Arial"/>
              </a:rPr>
              <a:t>PS</a:t>
            </a:r>
          </a:p>
          <a:p>
            <a:pPr>
              <a:lnSpc>
                <a:spcPct val="90000"/>
              </a:lnSpc>
              <a:spcBef>
                <a:spcPts val="1001"/>
              </a:spcBef>
              <a:buClr>
                <a:srgbClr val="000000"/>
              </a:buClr>
            </a:pPr>
            <a:r>
              <a:rPr lang="en-US" spc="-1" dirty="0">
                <a:solidFill>
                  <a:srgbClr val="000000"/>
                </a:solidFill>
                <a:latin typeface="Arial"/>
              </a:rPr>
              <a:t> </a:t>
            </a:r>
            <a:r>
              <a:rPr lang="en-US" spc="-1" dirty="0" smtClean="0">
                <a:solidFill>
                  <a:srgbClr val="000000"/>
                </a:solidFill>
                <a:latin typeface="Arial"/>
              </a:rPr>
              <a:t>   - We were aiming to solve the </a:t>
            </a:r>
            <a:endParaRPr lang="en-US" sz="18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1800" b="0" strike="noStrike" spc="-1" dirty="0" smtClean="0">
                <a:solidFill>
                  <a:srgbClr val="000000"/>
                </a:solidFill>
                <a:latin typeface="Arial"/>
              </a:rPr>
              <a:t>Describe briefly the user story that you have implemented.</a:t>
            </a:r>
          </a:p>
          <a:p>
            <a:pPr>
              <a:lnSpc>
                <a:spcPct val="90000"/>
              </a:lnSpc>
              <a:spcBef>
                <a:spcPts val="1001"/>
              </a:spcBef>
            </a:pPr>
            <a:r>
              <a:rPr lang="en-US" spc="-1" dirty="0" smtClean="0">
                <a:solidFill>
                  <a:srgbClr val="000000"/>
                </a:solidFill>
                <a:latin typeface="Arial"/>
              </a:rPr>
              <a:t>-</a:t>
            </a:r>
            <a:r>
              <a:rPr lang="en-US" dirty="0" smtClean="0">
                <a:latin typeface="Arial"/>
              </a:rPr>
              <a:t>We </a:t>
            </a:r>
            <a:r>
              <a:rPr lang="en-US" dirty="0" smtClean="0"/>
              <a:t>want to use a web application to efficiently manage waste segregation by loading images of waste items, automatically classifying them into different waste types, and saving the segmented predictions along with descriptive statistics for tracking purposes.</a:t>
            </a:r>
          </a:p>
          <a:p>
            <a:pPr marL="228600" indent="-228600">
              <a:lnSpc>
                <a:spcPct val="90000"/>
              </a:lnSpc>
              <a:spcBef>
                <a:spcPts val="1001"/>
              </a:spcBef>
              <a:buClr>
                <a:srgbClr val="000000"/>
              </a:buClr>
              <a:buFont typeface="Arial"/>
              <a:buChar char="•"/>
            </a:pPr>
            <a:endParaRPr lang="en-US" sz="18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1800" b="0" strike="noStrike" spc="-1" dirty="0" smtClean="0">
                <a:solidFill>
                  <a:srgbClr val="000000"/>
                </a:solidFill>
                <a:latin typeface="Arial"/>
              </a:rPr>
              <a:t>List the contributions of both team members.</a:t>
            </a:r>
            <a:br>
              <a:rPr lang="en-US" sz="1800" b="0" strike="noStrike" spc="-1" dirty="0" smtClean="0">
                <a:solidFill>
                  <a:srgbClr val="000000"/>
                </a:solidFill>
                <a:latin typeface="Arial"/>
              </a:rPr>
            </a:br>
            <a:r>
              <a:rPr lang="en-US" sz="1800" b="0" strike="noStrike" spc="-1" dirty="0" err="1" smtClean="0">
                <a:solidFill>
                  <a:srgbClr val="000000"/>
                </a:solidFill>
                <a:latin typeface="Arial"/>
              </a:rPr>
              <a:t>Manas</a:t>
            </a:r>
            <a:r>
              <a:rPr lang="en-US" sz="1800" b="0" strike="noStrike" spc="-1" dirty="0" smtClean="0">
                <a:solidFill>
                  <a:srgbClr val="000000"/>
                </a:solidFill>
                <a:latin typeface="Arial"/>
              </a:rPr>
              <a:t> contributed the Front-End part.</a:t>
            </a:r>
          </a:p>
          <a:p>
            <a:pPr>
              <a:lnSpc>
                <a:spcPct val="90000"/>
              </a:lnSpc>
              <a:spcBef>
                <a:spcPts val="1001"/>
              </a:spcBef>
              <a:buClr>
                <a:srgbClr val="000000"/>
              </a:buClr>
            </a:pPr>
            <a:r>
              <a:rPr lang="en-US" spc="-1" dirty="0">
                <a:solidFill>
                  <a:srgbClr val="000000"/>
                </a:solidFill>
                <a:latin typeface="Arial"/>
              </a:rPr>
              <a:t> </a:t>
            </a:r>
            <a:r>
              <a:rPr lang="en-US" spc="-1" dirty="0" smtClean="0">
                <a:solidFill>
                  <a:srgbClr val="000000"/>
                </a:solidFill>
                <a:latin typeface="Arial"/>
              </a:rPr>
              <a:t>   </a:t>
            </a:r>
            <a:r>
              <a:rPr lang="en-US" spc="-1" dirty="0" err="1" smtClean="0">
                <a:solidFill>
                  <a:srgbClr val="000000"/>
                </a:solidFill>
                <a:latin typeface="Arial"/>
              </a:rPr>
              <a:t>Fareeha</a:t>
            </a:r>
            <a:r>
              <a:rPr lang="en-US" spc="-1" dirty="0" smtClean="0">
                <a:solidFill>
                  <a:srgbClr val="000000"/>
                </a:solidFill>
                <a:latin typeface="Arial"/>
              </a:rPr>
              <a:t> contributed the Back-End part.</a:t>
            </a:r>
            <a:endParaRPr lang="en-US" sz="18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285840" y="203040"/>
            <a:ext cx="8553240" cy="722160"/>
          </a:xfrm>
          <a:prstGeom prst="rect">
            <a:avLst/>
          </a:prstGeom>
          <a:noFill/>
          <a:ln w="0">
            <a:noFill/>
          </a:ln>
        </p:spPr>
        <p:txBody>
          <a:bodyPr anchor="b">
            <a:noAutofit/>
          </a:bodyPr>
          <a:lstStyle/>
          <a:p>
            <a:pPr>
              <a:lnSpc>
                <a:spcPct val="90000"/>
              </a:lnSpc>
              <a:buNone/>
            </a:pPr>
            <a:r>
              <a:rPr lang="en-US" sz="2400" b="0" strike="noStrike" spc="-1">
                <a:solidFill>
                  <a:srgbClr val="000000"/>
                </a:solidFill>
                <a:latin typeface="Arial"/>
              </a:rPr>
              <a:t>Screenshots</a:t>
            </a:r>
            <a:endParaRPr lang="en-US" sz="2400" b="0" strike="noStrike" spc="-1">
              <a:solidFill>
                <a:srgbClr val="000000"/>
              </a:solidFill>
              <a:latin typeface="Calibri"/>
            </a:endParaRPr>
          </a:p>
        </p:txBody>
      </p:sp>
      <p:pic>
        <p:nvPicPr>
          <p:cNvPr id="1026" name="Picture 2"/>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bwMode="auto">
          <a:xfrm>
            <a:off x="426632" y="1244600"/>
            <a:ext cx="11238724"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448" y="980728"/>
            <a:ext cx="7920880" cy="5525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5633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488" y="116632"/>
            <a:ext cx="5534025"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384" y="2564904"/>
            <a:ext cx="4876800"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descr="C:\Users\patil\Downloads\REND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8008" y="2636912"/>
            <a:ext cx="48768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0716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285840" y="203040"/>
            <a:ext cx="8553240" cy="722160"/>
          </a:xfrm>
          <a:prstGeom prst="rect">
            <a:avLst/>
          </a:prstGeom>
          <a:noFill/>
          <a:ln w="0">
            <a:noFill/>
          </a:ln>
        </p:spPr>
        <p:txBody>
          <a:bodyPr anchor="b">
            <a:noAutofit/>
          </a:bodyPr>
          <a:lstStyle/>
          <a:p>
            <a:pPr>
              <a:lnSpc>
                <a:spcPct val="90000"/>
              </a:lnSpc>
              <a:buNone/>
            </a:pPr>
            <a:r>
              <a:rPr lang="en-US" sz="2400" b="0" strike="noStrike" spc="-1">
                <a:solidFill>
                  <a:srgbClr val="000000"/>
                </a:solidFill>
                <a:latin typeface="Arial"/>
              </a:rPr>
              <a:t>Outlook</a:t>
            </a:r>
            <a:endParaRPr lang="en-US" sz="2400" b="0" strike="noStrike" spc="-1">
              <a:solidFill>
                <a:srgbClr val="000000"/>
              </a:solidFill>
              <a:latin typeface="Calibri"/>
            </a:endParaRPr>
          </a:p>
        </p:txBody>
      </p:sp>
      <p:sp>
        <p:nvSpPr>
          <p:cNvPr id="175" name="PlaceHolder 2"/>
          <p:cNvSpPr>
            <a:spLocks noGrp="1"/>
          </p:cNvSpPr>
          <p:nvPr>
            <p:ph/>
          </p:nvPr>
        </p:nvSpPr>
        <p:spPr>
          <a:xfrm>
            <a:off x="285840" y="1244880"/>
            <a:ext cx="11521080" cy="511128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1800" b="0" strike="noStrike" spc="-1" dirty="0">
                <a:solidFill>
                  <a:srgbClr val="000000"/>
                </a:solidFill>
                <a:latin typeface="Arial"/>
              </a:rPr>
              <a:t>How do visualize your </a:t>
            </a:r>
            <a:r>
              <a:rPr lang="en-US" sz="1800" b="0" strike="noStrike" spc="-1" dirty="0" smtClean="0">
                <a:solidFill>
                  <a:srgbClr val="000000"/>
                </a:solidFill>
                <a:latin typeface="Arial"/>
              </a:rPr>
              <a:t>solution</a:t>
            </a:r>
          </a:p>
          <a:p>
            <a:pPr>
              <a:lnSpc>
                <a:spcPct val="90000"/>
              </a:lnSpc>
              <a:spcBef>
                <a:spcPts val="1001"/>
              </a:spcBef>
              <a:buClr>
                <a:srgbClr val="000000"/>
              </a:buClr>
            </a:pPr>
            <a:r>
              <a:rPr lang="en-US" spc="-1" dirty="0">
                <a:solidFill>
                  <a:srgbClr val="000000"/>
                </a:solidFill>
                <a:latin typeface="Arial"/>
              </a:rPr>
              <a:t> </a:t>
            </a:r>
            <a:r>
              <a:rPr lang="en-US" spc="-1" dirty="0" smtClean="0">
                <a:solidFill>
                  <a:srgbClr val="000000"/>
                </a:solidFill>
                <a:latin typeface="Arial"/>
              </a:rPr>
              <a:t> - We were aiming for seamless integration of Flask &amp; Django which would help us classify different types of            waste.</a:t>
            </a:r>
          </a:p>
          <a:p>
            <a:pPr marL="285750" indent="-285750">
              <a:lnSpc>
                <a:spcPct val="90000"/>
              </a:lnSpc>
              <a:spcBef>
                <a:spcPts val="1001"/>
              </a:spcBef>
              <a:buClr>
                <a:srgbClr val="000000"/>
              </a:buClr>
              <a:buFontTx/>
              <a:buChar char="-"/>
            </a:pPr>
            <a:r>
              <a:rPr lang="en-US" sz="1800" b="0" strike="noStrike" spc="-1" dirty="0" smtClean="0">
                <a:solidFill>
                  <a:srgbClr val="000000"/>
                </a:solidFill>
                <a:latin typeface="Arial"/>
              </a:rPr>
              <a:t>We could have implemented the </a:t>
            </a:r>
            <a:r>
              <a:rPr lang="en-US" sz="1800" b="0" strike="noStrike" spc="-1" dirty="0" err="1" smtClean="0">
                <a:solidFill>
                  <a:srgbClr val="000000"/>
                </a:solidFill>
                <a:latin typeface="Arial"/>
              </a:rPr>
              <a:t>chatbot</a:t>
            </a:r>
            <a:r>
              <a:rPr lang="en-US" spc="-1" dirty="0">
                <a:solidFill>
                  <a:srgbClr val="000000"/>
                </a:solidFill>
                <a:latin typeface="Arial"/>
              </a:rPr>
              <a:t> </a:t>
            </a:r>
            <a:r>
              <a:rPr lang="en-US" sz="1800" b="0" strike="noStrike" spc="-1" dirty="0" smtClean="0">
                <a:solidFill>
                  <a:srgbClr val="000000"/>
                </a:solidFill>
                <a:latin typeface="Arial"/>
              </a:rPr>
              <a:t>feature which would provide info to users about waste-management techniques.</a:t>
            </a:r>
          </a:p>
          <a:p>
            <a:pPr marL="285750" indent="-285750">
              <a:lnSpc>
                <a:spcPct val="90000"/>
              </a:lnSpc>
              <a:spcBef>
                <a:spcPts val="1001"/>
              </a:spcBef>
              <a:buClr>
                <a:srgbClr val="000000"/>
              </a:buClr>
              <a:buFontTx/>
              <a:buChar char="-"/>
            </a:pPr>
            <a:r>
              <a:rPr lang="en-US" spc="-1" dirty="0" smtClean="0">
                <a:solidFill>
                  <a:srgbClr val="000000"/>
                </a:solidFill>
                <a:latin typeface="Arial"/>
              </a:rPr>
              <a:t>Gamification would improve the UI-experience.</a:t>
            </a:r>
            <a:endParaRPr lang="en-US" sz="18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1800" b="0" strike="noStrike" spc="-1" dirty="0">
                <a:solidFill>
                  <a:srgbClr val="000000"/>
                </a:solidFill>
                <a:latin typeface="Arial"/>
              </a:rPr>
              <a:t>Ideas that you were not able to </a:t>
            </a:r>
            <a:r>
              <a:rPr lang="en-US" sz="1800" b="0" strike="noStrike" spc="-1" dirty="0" smtClean="0">
                <a:solidFill>
                  <a:srgbClr val="000000"/>
                </a:solidFill>
                <a:latin typeface="Arial"/>
              </a:rPr>
              <a:t>implement</a:t>
            </a:r>
          </a:p>
          <a:p>
            <a:pPr marL="285750" indent="-285750">
              <a:lnSpc>
                <a:spcPct val="90000"/>
              </a:lnSpc>
              <a:spcBef>
                <a:spcPts val="1001"/>
              </a:spcBef>
              <a:buClr>
                <a:srgbClr val="000000"/>
              </a:buClr>
              <a:buFontTx/>
              <a:buChar char="-"/>
            </a:pPr>
            <a:r>
              <a:rPr lang="en-US" spc="-1" dirty="0" smtClean="0">
                <a:solidFill>
                  <a:srgbClr val="000000"/>
                </a:solidFill>
                <a:latin typeface="Arial"/>
              </a:rPr>
              <a:t>Front-end , Back-end connectivity</a:t>
            </a:r>
          </a:p>
          <a:p>
            <a:pPr marL="285750" indent="-285750">
              <a:lnSpc>
                <a:spcPct val="90000"/>
              </a:lnSpc>
              <a:spcBef>
                <a:spcPts val="1001"/>
              </a:spcBef>
              <a:buClr>
                <a:srgbClr val="000000"/>
              </a:buClr>
              <a:buFontTx/>
              <a:buChar char="-"/>
            </a:pPr>
            <a:r>
              <a:rPr lang="en-US" spc="-1" dirty="0" smtClean="0">
                <a:solidFill>
                  <a:srgbClr val="000000"/>
                </a:solidFill>
                <a:latin typeface="Arial"/>
              </a:rPr>
              <a:t>Gamification</a:t>
            </a:r>
          </a:p>
          <a:p>
            <a:pPr marL="285750" indent="-285750">
              <a:lnSpc>
                <a:spcPct val="90000"/>
              </a:lnSpc>
              <a:spcBef>
                <a:spcPts val="1001"/>
              </a:spcBef>
              <a:buClr>
                <a:srgbClr val="000000"/>
              </a:buClr>
              <a:buFontTx/>
              <a:buChar char="-"/>
            </a:pPr>
            <a:r>
              <a:rPr lang="en-US" sz="1800" b="0" strike="noStrike" spc="-1" dirty="0" smtClean="0">
                <a:solidFill>
                  <a:srgbClr val="000000"/>
                </a:solidFill>
                <a:latin typeface="Arial"/>
              </a:rPr>
              <a:t>Stats</a:t>
            </a:r>
            <a:endParaRPr lang="en-US" sz="18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1800" b="0" strike="noStrike" spc="-1" dirty="0">
                <a:solidFill>
                  <a:srgbClr val="000000"/>
                </a:solidFill>
                <a:latin typeface="Arial"/>
              </a:rPr>
              <a:t>Unfinished </a:t>
            </a:r>
            <a:r>
              <a:rPr lang="en-US" sz="1800" b="0" strike="noStrike" spc="-1" dirty="0" smtClean="0">
                <a:solidFill>
                  <a:srgbClr val="000000"/>
                </a:solidFill>
                <a:latin typeface="Arial"/>
              </a:rPr>
              <a:t>features</a:t>
            </a:r>
          </a:p>
          <a:p>
            <a:pPr marL="285750" indent="-285750">
              <a:lnSpc>
                <a:spcPct val="90000"/>
              </a:lnSpc>
              <a:spcBef>
                <a:spcPts val="1001"/>
              </a:spcBef>
              <a:buClr>
                <a:srgbClr val="000000"/>
              </a:buClr>
              <a:buFontTx/>
              <a:buChar char="-"/>
            </a:pPr>
            <a:r>
              <a:rPr lang="en-US" spc="-1" dirty="0" smtClean="0">
                <a:solidFill>
                  <a:srgbClr val="000000"/>
                </a:solidFill>
                <a:latin typeface="Arial"/>
              </a:rPr>
              <a:t>Front-end , Back-end connectivity</a:t>
            </a:r>
          </a:p>
          <a:p>
            <a:pPr marL="285750" indent="-285750">
              <a:lnSpc>
                <a:spcPct val="90000"/>
              </a:lnSpc>
              <a:spcBef>
                <a:spcPts val="1001"/>
              </a:spcBef>
              <a:buClr>
                <a:srgbClr val="000000"/>
              </a:buClr>
              <a:buFontTx/>
              <a:buChar char="-"/>
            </a:pPr>
            <a:r>
              <a:rPr lang="en-US" spc="-1" dirty="0" smtClean="0">
                <a:solidFill>
                  <a:srgbClr val="000000"/>
                </a:solidFill>
                <a:latin typeface="Arial"/>
              </a:rPr>
              <a:t>Gamification</a:t>
            </a:r>
          </a:p>
          <a:p>
            <a:pPr marL="285750" indent="-285750">
              <a:lnSpc>
                <a:spcPct val="90000"/>
              </a:lnSpc>
              <a:spcBef>
                <a:spcPts val="1001"/>
              </a:spcBef>
              <a:buClr>
                <a:srgbClr val="000000"/>
              </a:buClr>
              <a:buFontTx/>
              <a:buChar char="-"/>
            </a:pPr>
            <a:r>
              <a:rPr lang="en-US" sz="1800" b="0" strike="noStrike" spc="-1" dirty="0" smtClean="0">
                <a:solidFill>
                  <a:srgbClr val="000000"/>
                </a:solidFill>
                <a:latin typeface="Arial"/>
              </a:rPr>
              <a:t>Stats</a:t>
            </a:r>
          </a:p>
          <a:p>
            <a:pPr marL="228600" indent="-228600">
              <a:lnSpc>
                <a:spcPct val="90000"/>
              </a:lnSpc>
              <a:spcBef>
                <a:spcPts val="1001"/>
              </a:spcBef>
              <a:buClr>
                <a:srgbClr val="000000"/>
              </a:buClr>
              <a:buFont typeface="Arial"/>
              <a:buChar char="•"/>
            </a:pPr>
            <a:endParaRPr lang="en-US" sz="1800" b="0" strike="noStrike" spc="-1" dirty="0">
              <a:solidFill>
                <a:srgbClr val="000000"/>
              </a:solidFill>
              <a:latin typeface="Arial"/>
            </a:endParaRPr>
          </a:p>
          <a:p>
            <a:pPr>
              <a:lnSpc>
                <a:spcPct val="90000"/>
              </a:lnSpc>
              <a:spcBef>
                <a:spcPts val="1001"/>
              </a:spcBef>
              <a:buNone/>
            </a:pPr>
            <a:endParaRPr lang="en-US" sz="18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394</TotalTime>
  <Words>283</Words>
  <Application>Microsoft Office PowerPoint</Application>
  <PresentationFormat>Custom</PresentationFormat>
  <Paragraphs>25</Paragraphs>
  <Slides>6</Slides>
  <Notes>0</Notes>
  <HiddenSlides>0</HiddenSlides>
  <MMClips>0</MMClips>
  <ScaleCrop>false</ScaleCrop>
  <HeadingPairs>
    <vt:vector size="4" baseType="variant">
      <vt:variant>
        <vt:lpstr>Theme</vt:lpstr>
      </vt:variant>
      <vt:variant>
        <vt:i4>4</vt:i4>
      </vt:variant>
      <vt:variant>
        <vt:lpstr>Slide Titles</vt:lpstr>
      </vt:variant>
      <vt:variant>
        <vt:i4>6</vt:i4>
      </vt:variant>
    </vt:vector>
  </HeadingPairs>
  <TitlesOfParts>
    <vt:vector size="10" baseType="lpstr">
      <vt:lpstr>Office Theme</vt:lpstr>
      <vt:lpstr>Office Theme</vt:lpstr>
      <vt:lpstr>Office Theme</vt:lpstr>
      <vt:lpstr>Office Theme</vt:lpstr>
      <vt:lpstr>            TEAM - MF</vt:lpstr>
      <vt:lpstr>Problem statement  2</vt:lpstr>
      <vt:lpstr>Screenshots</vt:lpstr>
      <vt:lpstr>PowerPoint Presentation</vt:lpstr>
      <vt:lpstr>PowerPoint Presentation</vt:lpstr>
      <vt:lpstr>Outlook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Kapil Nichani</dc:creator>
  <cp:lastModifiedBy>patil</cp:lastModifiedBy>
  <cp:revision>20</cp:revision>
  <dcterms:created xsi:type="dcterms:W3CDTF">2023-12-29T11:33:12Z</dcterms:created>
  <dcterms:modified xsi:type="dcterms:W3CDTF">2024-03-18T11:20:18Z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Widescreen</vt:lpwstr>
  </property>
  <property fmtid="{D5CDD505-2E9C-101B-9397-08002B2CF9AE}" pid="4" name="Slides">
    <vt:i4>16</vt:i4>
  </property>
</Properties>
</file>