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91b5d0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91b5d0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91b5d0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91b5d0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91b5d0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591b5d0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91b5d0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91b5d0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91b5d09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91b5d0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591b5d0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591b5d0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68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 LAB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44022"/>
            <a:ext cx="53613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AP20110010736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 Prabhas Gobburi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Develop a basic HTML page for your targeted application (say healthcare, e-commerce, ticket booking/any other - don't focus much on graphics, take a few text and number inputs), save the data in XML format and then write a Java code for parsing the XML file to display the entered data in HTML table.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Target application: - health care application</a:t>
            </a:r>
            <a:endParaRPr b="1"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906050" y="147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an HTML page with a specific application in mind.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"Healthcare Application" page is here.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75" y="2513750"/>
            <a:ext cx="5341675" cy="2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922950" y="1424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store all the entered data in an xml file, a server was now constructed.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data is recorded in the xml file whenever the customer enters it on the "Healthcare application" page.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525" y="2694450"/>
            <a:ext cx="24003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922950" y="1481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 Java program that can effectively extract data from an XML file, proceeding to compile this data into an HTML format, resulting in the creation of a web page.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8" y="2613100"/>
            <a:ext cx="8363325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13525" y="1443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Ultimately, the entire content within the XML file is showcased within an HTML page.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50" y="2022975"/>
            <a:ext cx="3552825" cy="27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2727000" y="1862550"/>
            <a:ext cx="36900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