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91b5d09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91b5d09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91b5d0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91b5d0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591b5d09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591b5d09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591b5d09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591b5d09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591b5d09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591b5d09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591b5d09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591b5d09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asprabhas/SERVICEORIENTEDCOMPUTINGLAB/tree/main/ASSIGNMENT-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3" y="15680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 LAB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844022"/>
            <a:ext cx="53613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AP20110010736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Manas Prabhas Gobburi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GITHUB-LINK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Develop a basic HTML page for your targeted application (say healthcare, e-commerce, ticket booking/any other - don't focus much on graphics, take a few text and number inputs), save the data in XML format and then write a Java code for parsing the XML file to display the entered data in HTML table.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Target application: - health care application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Step-1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906050" y="14716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an HTML page with a specific application in mind.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 "Healthcare Application" page is here.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75" y="2513750"/>
            <a:ext cx="5341675" cy="2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Step-2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922950" y="14244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store all the entered data in an xml file, a server was now constructed.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data is recorded in the xml file whenever the customer enters it on the "Healthcare application" page.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525" y="2694450"/>
            <a:ext cx="24003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922950" y="1481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a Java program that can effectively extract data from an XML file, proceeding to compile this data into an HTML format, resulting in the creation of a web page.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8" y="2613100"/>
            <a:ext cx="8363325" cy="17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Step-4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913525" y="14433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Ultimately, the entire content within the XML file is showcased within an HTML page.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550" y="2022975"/>
            <a:ext cx="3552825" cy="27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2727000" y="1862550"/>
            <a:ext cx="3690000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Roboto</vt:lpstr>
      <vt:lpstr>Nunito</vt:lpstr>
      <vt:lpstr>Shift</vt:lpstr>
      <vt:lpstr>WEEK-1 LAB</vt:lpstr>
      <vt:lpstr>Question:</vt:lpstr>
      <vt:lpstr>Step-1</vt:lpstr>
      <vt:lpstr>Step-2</vt:lpstr>
      <vt:lpstr>Step-3</vt:lpstr>
      <vt:lpstr>Step-4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WEEK-1 LAB</dc:title>
  <cp:lastModifiedBy>Manas Prabhas</cp:lastModifiedBy>
  <cp:revision>1</cp:revision>
  <dcterms:modified xsi:type="dcterms:W3CDTF">2023-08-19T17:50:13Z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2023-08-19T17:50:05Z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6c962f4e-fa9a-4783-977a-31a9f8d43e1d</vt:lpwstr>
  </property>
  <property fmtid="{D5CDD505-2E9C-101B-9397-08002B2CF9AE}" pid="7" name="MSIP_Label_defa4170-0d19-0005-0004-bc88714345d2_ActionId">
    <vt:lpwstr>9476c902-fd7d-467c-98bf-17f17dea4210</vt:lpwstr>
  </property>
  <property fmtid="{D5CDD505-2E9C-101B-9397-08002B2CF9AE}" pid="8" name="MSIP_Label_defa4170-0d19-0005-0004-bc88714345d2_ContentBits">
    <vt:lpwstr>0</vt:lpwstr>
  </property>
</Properties>
</file>