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5"/>
  </p:notesMasterIdLst>
  <p:handoutMasterIdLst>
    <p:handoutMasterId r:id="rId6"/>
  </p:handoutMasterIdLst>
  <p:sldIdLst>
    <p:sldId id="256" r:id="rId2"/>
    <p:sldId id="258" r:id="rId3"/>
    <p:sldId id="259"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5B8C082-D201-4626-8716-A56FD9FFD447}" type="datetimeFigureOut">
              <a:rPr lang="en-US" smtClean="0"/>
              <a:t>31-May-19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3BB2C73-F211-46A2-B002-21981075F004}" type="slidenum">
              <a:rPr lang="en-US" smtClean="0"/>
              <a:t>‹#›</a:t>
            </a:fld>
            <a:endParaRPr lang="en-US"/>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19B10F-BFB2-428A-8853-4750F21CA926}" type="datetimeFigureOut">
              <a:rPr lang="en-US" smtClean="0"/>
              <a:t>31-May-19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6B5A9-20A3-4AC2-B609-CA602D916AAB}" type="slidenum">
              <a:rPr lang="en-US" smtClean="0"/>
              <a:t>‹#›</a:t>
            </a:fld>
            <a:endParaRPr lang="en-US"/>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46B5A9-20A3-4AC2-B609-CA602D916AAB}" type="slidenum">
              <a:rPr lang="en-US" smtClean="0"/>
              <a:t>2</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87A5384-366A-4BE9-9FCB-CD0EFC0A3A58}" type="datetime1">
              <a:rPr lang="en-US" smtClean="0"/>
              <a:t>31-May-19</a:t>
            </a:fld>
            <a:endParaRPr lang="en-US"/>
          </a:p>
        </p:txBody>
      </p:sp>
      <p:sp>
        <p:nvSpPr>
          <p:cNvPr id="19" name="Footer Placeholder 18"/>
          <p:cNvSpPr>
            <a:spLocks noGrp="1"/>
          </p:cNvSpPr>
          <p:nvPr>
            <p:ph type="ftr" sz="quarter" idx="11"/>
          </p:nvPr>
        </p:nvSpPr>
        <p:spPr/>
        <p:txBody>
          <a:bodyPr/>
          <a:lstStyle/>
          <a:p>
            <a:r>
              <a:rPr lang="en-US" smtClean="0"/>
              <a:t>Manas Pradhan</a:t>
            </a:r>
            <a:endParaRPr lang="en-US"/>
          </a:p>
        </p:txBody>
      </p:sp>
      <p:sp>
        <p:nvSpPr>
          <p:cNvPr id="27" name="Slide Number Placeholder 26"/>
          <p:cNvSpPr>
            <a:spLocks noGrp="1"/>
          </p:cNvSpPr>
          <p:nvPr>
            <p:ph type="sldNum" sz="quarter" idx="12"/>
          </p:nvPr>
        </p:nvSpPr>
        <p:spPr/>
        <p:txBody>
          <a:bodyPr/>
          <a:lstStyle/>
          <a:p>
            <a:fld id="{136706AC-244C-47B6-9A62-E82803C92DC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DB06840-3931-4A1B-BA2F-B9EAB2EC235B}" type="datetime1">
              <a:rPr lang="en-US" smtClean="0"/>
              <a:t>31-May-19</a:t>
            </a:fld>
            <a:endParaRPr lang="en-US"/>
          </a:p>
        </p:txBody>
      </p:sp>
      <p:sp>
        <p:nvSpPr>
          <p:cNvPr id="5" name="Footer Placeholder 4"/>
          <p:cNvSpPr>
            <a:spLocks noGrp="1"/>
          </p:cNvSpPr>
          <p:nvPr>
            <p:ph type="ftr" sz="quarter" idx="11"/>
          </p:nvPr>
        </p:nvSpPr>
        <p:spPr/>
        <p:txBody>
          <a:bodyPr/>
          <a:lstStyle/>
          <a:p>
            <a:r>
              <a:rPr lang="en-US" smtClean="0"/>
              <a:t>Manas Pradhan</a:t>
            </a:r>
            <a:endParaRPr lang="en-US"/>
          </a:p>
        </p:txBody>
      </p:sp>
      <p:sp>
        <p:nvSpPr>
          <p:cNvPr id="6" name="Slide Number Placeholder 5"/>
          <p:cNvSpPr>
            <a:spLocks noGrp="1"/>
          </p:cNvSpPr>
          <p:nvPr>
            <p:ph type="sldNum" sz="quarter" idx="12"/>
          </p:nvPr>
        </p:nvSpPr>
        <p:spPr/>
        <p:txBody>
          <a:bodyPr/>
          <a:lstStyle/>
          <a:p>
            <a:fld id="{136706AC-244C-47B6-9A62-E82803C92DC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286D80C-AF3A-4116-A753-D44D511524B1}" type="datetime1">
              <a:rPr lang="en-US" smtClean="0"/>
              <a:t>31-May-19</a:t>
            </a:fld>
            <a:endParaRPr lang="en-US"/>
          </a:p>
        </p:txBody>
      </p:sp>
      <p:sp>
        <p:nvSpPr>
          <p:cNvPr id="5" name="Footer Placeholder 4"/>
          <p:cNvSpPr>
            <a:spLocks noGrp="1"/>
          </p:cNvSpPr>
          <p:nvPr>
            <p:ph type="ftr" sz="quarter" idx="11"/>
          </p:nvPr>
        </p:nvSpPr>
        <p:spPr/>
        <p:txBody>
          <a:bodyPr/>
          <a:lstStyle/>
          <a:p>
            <a:r>
              <a:rPr lang="en-US" smtClean="0"/>
              <a:t>Manas Pradhan</a:t>
            </a:r>
            <a:endParaRPr lang="en-US"/>
          </a:p>
        </p:txBody>
      </p:sp>
      <p:sp>
        <p:nvSpPr>
          <p:cNvPr id="6" name="Slide Number Placeholder 5"/>
          <p:cNvSpPr>
            <a:spLocks noGrp="1"/>
          </p:cNvSpPr>
          <p:nvPr>
            <p:ph type="sldNum" sz="quarter" idx="12"/>
          </p:nvPr>
        </p:nvSpPr>
        <p:spPr/>
        <p:txBody>
          <a:bodyPr/>
          <a:lstStyle/>
          <a:p>
            <a:fld id="{136706AC-244C-47B6-9A62-E82803C92DC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0C32004-B60D-4135-B563-59B85FDD9AE4}" type="datetime1">
              <a:rPr lang="en-US" smtClean="0"/>
              <a:t>31-May-19</a:t>
            </a:fld>
            <a:endParaRPr lang="en-US"/>
          </a:p>
        </p:txBody>
      </p:sp>
      <p:sp>
        <p:nvSpPr>
          <p:cNvPr id="5" name="Footer Placeholder 4"/>
          <p:cNvSpPr>
            <a:spLocks noGrp="1"/>
          </p:cNvSpPr>
          <p:nvPr>
            <p:ph type="ftr" sz="quarter" idx="11"/>
          </p:nvPr>
        </p:nvSpPr>
        <p:spPr/>
        <p:txBody>
          <a:bodyPr/>
          <a:lstStyle/>
          <a:p>
            <a:r>
              <a:rPr lang="en-US" smtClean="0"/>
              <a:t>Manas Pradhan</a:t>
            </a:r>
            <a:endParaRPr lang="en-US"/>
          </a:p>
        </p:txBody>
      </p:sp>
      <p:sp>
        <p:nvSpPr>
          <p:cNvPr id="6" name="Slide Number Placeholder 5"/>
          <p:cNvSpPr>
            <a:spLocks noGrp="1"/>
          </p:cNvSpPr>
          <p:nvPr>
            <p:ph type="sldNum" sz="quarter" idx="12"/>
          </p:nvPr>
        </p:nvSpPr>
        <p:spPr/>
        <p:txBody>
          <a:bodyPr/>
          <a:lstStyle/>
          <a:p>
            <a:fld id="{136706AC-244C-47B6-9A62-E82803C92DC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433F46B-6503-4D3F-8BC4-A8B30079D936}" type="datetime1">
              <a:rPr lang="en-US" smtClean="0"/>
              <a:t>31-May-19</a:t>
            </a:fld>
            <a:endParaRPr lang="en-US"/>
          </a:p>
        </p:txBody>
      </p:sp>
      <p:sp>
        <p:nvSpPr>
          <p:cNvPr id="5" name="Footer Placeholder 4"/>
          <p:cNvSpPr>
            <a:spLocks noGrp="1"/>
          </p:cNvSpPr>
          <p:nvPr>
            <p:ph type="ftr" sz="quarter" idx="11"/>
          </p:nvPr>
        </p:nvSpPr>
        <p:spPr/>
        <p:txBody>
          <a:bodyPr/>
          <a:lstStyle/>
          <a:p>
            <a:r>
              <a:rPr lang="en-US" smtClean="0"/>
              <a:t>Manas Pradhan</a:t>
            </a:r>
            <a:endParaRPr lang="en-US"/>
          </a:p>
        </p:txBody>
      </p:sp>
      <p:sp>
        <p:nvSpPr>
          <p:cNvPr id="6" name="Slide Number Placeholder 5"/>
          <p:cNvSpPr>
            <a:spLocks noGrp="1"/>
          </p:cNvSpPr>
          <p:nvPr>
            <p:ph type="sldNum" sz="quarter" idx="12"/>
          </p:nvPr>
        </p:nvSpPr>
        <p:spPr/>
        <p:txBody>
          <a:bodyPr/>
          <a:lstStyle/>
          <a:p>
            <a:fld id="{136706AC-244C-47B6-9A62-E82803C92DC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AD2447F-8105-4BCA-BC1E-0AF8B64D5053}" type="datetime1">
              <a:rPr lang="en-US" smtClean="0"/>
              <a:t>31-May-19</a:t>
            </a:fld>
            <a:endParaRPr lang="en-US"/>
          </a:p>
        </p:txBody>
      </p:sp>
      <p:sp>
        <p:nvSpPr>
          <p:cNvPr id="6" name="Footer Placeholder 5"/>
          <p:cNvSpPr>
            <a:spLocks noGrp="1"/>
          </p:cNvSpPr>
          <p:nvPr>
            <p:ph type="ftr" sz="quarter" idx="11"/>
          </p:nvPr>
        </p:nvSpPr>
        <p:spPr/>
        <p:txBody>
          <a:bodyPr/>
          <a:lstStyle/>
          <a:p>
            <a:r>
              <a:rPr lang="en-US" smtClean="0"/>
              <a:t>Manas Pradhan</a:t>
            </a:r>
            <a:endParaRPr lang="en-US"/>
          </a:p>
        </p:txBody>
      </p:sp>
      <p:sp>
        <p:nvSpPr>
          <p:cNvPr id="7" name="Slide Number Placeholder 6"/>
          <p:cNvSpPr>
            <a:spLocks noGrp="1"/>
          </p:cNvSpPr>
          <p:nvPr>
            <p:ph type="sldNum" sz="quarter" idx="12"/>
          </p:nvPr>
        </p:nvSpPr>
        <p:spPr/>
        <p:txBody>
          <a:bodyPr/>
          <a:lstStyle/>
          <a:p>
            <a:fld id="{136706AC-244C-47B6-9A62-E82803C92DC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16442F6-DF00-4255-BEE9-3015C93C800D}" type="datetime1">
              <a:rPr lang="en-US" smtClean="0"/>
              <a:t>31-May-19</a:t>
            </a:fld>
            <a:endParaRPr lang="en-US"/>
          </a:p>
        </p:txBody>
      </p:sp>
      <p:sp>
        <p:nvSpPr>
          <p:cNvPr id="8" name="Footer Placeholder 7"/>
          <p:cNvSpPr>
            <a:spLocks noGrp="1"/>
          </p:cNvSpPr>
          <p:nvPr>
            <p:ph type="ftr" sz="quarter" idx="11"/>
          </p:nvPr>
        </p:nvSpPr>
        <p:spPr/>
        <p:txBody>
          <a:bodyPr/>
          <a:lstStyle/>
          <a:p>
            <a:r>
              <a:rPr lang="en-US" smtClean="0"/>
              <a:t>Manas Pradhan</a:t>
            </a:r>
            <a:endParaRPr lang="en-US"/>
          </a:p>
        </p:txBody>
      </p:sp>
      <p:sp>
        <p:nvSpPr>
          <p:cNvPr id="9" name="Slide Number Placeholder 8"/>
          <p:cNvSpPr>
            <a:spLocks noGrp="1"/>
          </p:cNvSpPr>
          <p:nvPr>
            <p:ph type="sldNum" sz="quarter" idx="12"/>
          </p:nvPr>
        </p:nvSpPr>
        <p:spPr/>
        <p:txBody>
          <a:bodyPr/>
          <a:lstStyle/>
          <a:p>
            <a:fld id="{136706AC-244C-47B6-9A62-E82803C92DC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7E21AF5-5716-4532-A084-0EF6A6FAF09D}" type="datetime1">
              <a:rPr lang="en-US" smtClean="0"/>
              <a:t>31-May-19</a:t>
            </a:fld>
            <a:endParaRPr lang="en-US"/>
          </a:p>
        </p:txBody>
      </p:sp>
      <p:sp>
        <p:nvSpPr>
          <p:cNvPr id="4" name="Footer Placeholder 3"/>
          <p:cNvSpPr>
            <a:spLocks noGrp="1"/>
          </p:cNvSpPr>
          <p:nvPr>
            <p:ph type="ftr" sz="quarter" idx="11"/>
          </p:nvPr>
        </p:nvSpPr>
        <p:spPr/>
        <p:txBody>
          <a:bodyPr/>
          <a:lstStyle/>
          <a:p>
            <a:r>
              <a:rPr lang="en-US" smtClean="0"/>
              <a:t>Manas Pradhan</a:t>
            </a:r>
            <a:endParaRPr lang="en-US"/>
          </a:p>
        </p:txBody>
      </p:sp>
      <p:sp>
        <p:nvSpPr>
          <p:cNvPr id="5" name="Slide Number Placeholder 4"/>
          <p:cNvSpPr>
            <a:spLocks noGrp="1"/>
          </p:cNvSpPr>
          <p:nvPr>
            <p:ph type="sldNum" sz="quarter" idx="12"/>
          </p:nvPr>
        </p:nvSpPr>
        <p:spPr/>
        <p:txBody>
          <a:bodyPr/>
          <a:lstStyle/>
          <a:p>
            <a:fld id="{136706AC-244C-47B6-9A62-E82803C92DC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860D3F-EB26-452C-B3AD-F08DA0C62C72}" type="datetime1">
              <a:rPr lang="en-US" smtClean="0"/>
              <a:t>31-May-19</a:t>
            </a:fld>
            <a:endParaRPr lang="en-US"/>
          </a:p>
        </p:txBody>
      </p:sp>
      <p:sp>
        <p:nvSpPr>
          <p:cNvPr id="3" name="Footer Placeholder 2"/>
          <p:cNvSpPr>
            <a:spLocks noGrp="1"/>
          </p:cNvSpPr>
          <p:nvPr>
            <p:ph type="ftr" sz="quarter" idx="11"/>
          </p:nvPr>
        </p:nvSpPr>
        <p:spPr/>
        <p:txBody>
          <a:bodyPr/>
          <a:lstStyle/>
          <a:p>
            <a:r>
              <a:rPr lang="en-US" smtClean="0"/>
              <a:t>Manas Pradhan</a:t>
            </a:r>
            <a:endParaRPr lang="en-US"/>
          </a:p>
        </p:txBody>
      </p:sp>
      <p:sp>
        <p:nvSpPr>
          <p:cNvPr id="4" name="Slide Number Placeholder 3"/>
          <p:cNvSpPr>
            <a:spLocks noGrp="1"/>
          </p:cNvSpPr>
          <p:nvPr>
            <p:ph type="sldNum" sz="quarter" idx="12"/>
          </p:nvPr>
        </p:nvSpPr>
        <p:spPr/>
        <p:txBody>
          <a:bodyPr/>
          <a:lstStyle/>
          <a:p>
            <a:fld id="{136706AC-244C-47B6-9A62-E82803C92DC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6A423DE-98E5-400A-B1A6-7D8C4FA07C61}" type="datetime1">
              <a:rPr lang="en-US" smtClean="0"/>
              <a:t>31-May-19</a:t>
            </a:fld>
            <a:endParaRPr lang="en-US"/>
          </a:p>
        </p:txBody>
      </p:sp>
      <p:sp>
        <p:nvSpPr>
          <p:cNvPr id="6" name="Footer Placeholder 5"/>
          <p:cNvSpPr>
            <a:spLocks noGrp="1"/>
          </p:cNvSpPr>
          <p:nvPr>
            <p:ph type="ftr" sz="quarter" idx="11"/>
          </p:nvPr>
        </p:nvSpPr>
        <p:spPr/>
        <p:txBody>
          <a:bodyPr/>
          <a:lstStyle/>
          <a:p>
            <a:r>
              <a:rPr lang="en-US" smtClean="0"/>
              <a:t>Manas Pradhan</a:t>
            </a:r>
            <a:endParaRPr lang="en-US"/>
          </a:p>
        </p:txBody>
      </p:sp>
      <p:sp>
        <p:nvSpPr>
          <p:cNvPr id="7" name="Slide Number Placeholder 6"/>
          <p:cNvSpPr>
            <a:spLocks noGrp="1"/>
          </p:cNvSpPr>
          <p:nvPr>
            <p:ph type="sldNum" sz="quarter" idx="12"/>
          </p:nvPr>
        </p:nvSpPr>
        <p:spPr/>
        <p:txBody>
          <a:bodyPr/>
          <a:lstStyle/>
          <a:p>
            <a:fld id="{136706AC-244C-47B6-9A62-E82803C92DC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CEA5079-7137-488F-AECB-589A29B6A5A0}" type="datetime1">
              <a:rPr lang="en-US" smtClean="0"/>
              <a:t>31-May-19</a:t>
            </a:fld>
            <a:endParaRPr lang="en-US"/>
          </a:p>
        </p:txBody>
      </p:sp>
      <p:sp>
        <p:nvSpPr>
          <p:cNvPr id="6" name="Footer Placeholder 5"/>
          <p:cNvSpPr>
            <a:spLocks noGrp="1"/>
          </p:cNvSpPr>
          <p:nvPr>
            <p:ph type="ftr" sz="quarter" idx="11"/>
          </p:nvPr>
        </p:nvSpPr>
        <p:spPr/>
        <p:txBody>
          <a:bodyPr/>
          <a:lstStyle/>
          <a:p>
            <a:r>
              <a:rPr lang="en-US" smtClean="0"/>
              <a:t>Manas Pradhan</a:t>
            </a:r>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136706AC-244C-47B6-9A62-E82803C92DC8}"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162FEE8-DB82-49CD-8258-96D5934086C7}" type="datetime1">
              <a:rPr lang="en-US" smtClean="0"/>
              <a:t>31-May-19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Manas Pradhan</a:t>
            </a: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36706AC-244C-47B6-9A62-E82803C92DC8}"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43000"/>
            <a:ext cx="9296400" cy="2133600"/>
          </a:xfrm>
        </p:spPr>
        <p:txBody>
          <a:bodyPr>
            <a:normAutofit/>
          </a:bodyPr>
          <a:lstStyle/>
          <a:p>
            <a:pPr algn="ctr"/>
            <a:r>
              <a:rPr lang="en-US" b="0" dirty="0" smtClean="0"/>
              <a:t>The Battle </a:t>
            </a:r>
            <a:r>
              <a:rPr lang="en-US" b="0" dirty="0" smtClean="0"/>
              <a:t>of </a:t>
            </a:r>
            <a:br>
              <a:rPr lang="en-US" b="0" dirty="0" smtClean="0"/>
            </a:br>
            <a:r>
              <a:rPr lang="en-US" b="0" dirty="0" smtClean="0"/>
              <a:t>Neighborhoods</a:t>
            </a:r>
            <a:endParaRPr lang="en-US" dirty="0"/>
          </a:p>
        </p:txBody>
      </p:sp>
      <p:sp>
        <p:nvSpPr>
          <p:cNvPr id="3" name="Subtitle 2"/>
          <p:cNvSpPr>
            <a:spLocks noGrp="1"/>
          </p:cNvSpPr>
          <p:nvPr>
            <p:ph type="subTitle" idx="1"/>
          </p:nvPr>
        </p:nvSpPr>
        <p:spPr>
          <a:xfrm>
            <a:off x="609600" y="4572000"/>
            <a:ext cx="7854696" cy="1752600"/>
          </a:xfrm>
        </p:spPr>
        <p:txBody>
          <a:bodyPr/>
          <a:lstStyle/>
          <a:p>
            <a:r>
              <a:rPr lang="en-US" sz="3200" dirty="0" err="1" smtClean="0"/>
              <a:t>Manas</a:t>
            </a:r>
            <a:r>
              <a:rPr lang="en-US" sz="3200" dirty="0" smtClean="0"/>
              <a:t> </a:t>
            </a:r>
            <a:r>
              <a:rPr lang="en-US" sz="3200" dirty="0" err="1" smtClean="0"/>
              <a:t>Ranjan</a:t>
            </a:r>
            <a:r>
              <a:rPr lang="en-US" sz="3200" dirty="0" smtClean="0"/>
              <a:t> </a:t>
            </a:r>
            <a:r>
              <a:rPr lang="en-US" sz="3200" dirty="0" err="1" smtClean="0"/>
              <a:t>Pradhan</a:t>
            </a:r>
            <a:endParaRPr lang="en-US" sz="3200" dirty="0" smtClean="0"/>
          </a:p>
          <a:p>
            <a:r>
              <a:rPr lang="en-US" dirty="0" smtClean="0"/>
              <a:t>Senior </a:t>
            </a:r>
            <a:r>
              <a:rPr lang="en-US" dirty="0" smtClean="0"/>
              <a:t>Analyst, Infosys.</a:t>
            </a:r>
            <a:endParaRPr lang="en-U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Problem Statement</a:t>
            </a:r>
            <a:endParaRPr lang="en-US" dirty="0"/>
          </a:p>
        </p:txBody>
      </p:sp>
      <p:sp>
        <p:nvSpPr>
          <p:cNvPr id="3" name="Content Placeholder 2"/>
          <p:cNvSpPr>
            <a:spLocks noGrp="1"/>
          </p:cNvSpPr>
          <p:nvPr>
            <p:ph idx="1"/>
          </p:nvPr>
        </p:nvSpPr>
        <p:spPr>
          <a:xfrm>
            <a:off x="304800" y="2590800"/>
            <a:ext cx="8382000" cy="3733800"/>
          </a:xfrm>
        </p:spPr>
        <p:txBody>
          <a:bodyPr/>
          <a:lstStyle/>
          <a:p>
            <a:pPr algn="just">
              <a:buNone/>
            </a:pPr>
            <a:r>
              <a:rPr lang="en-US" dirty="0" smtClean="0"/>
              <a:t>   An entrepreneur wants to open one business setup in an appropriate area in Mumbai city, India. He has some specific type of business in mind. He has not been able finalized business type yet. Also he is not sure about which area would be suitable for setting his business.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Description</a:t>
            </a:r>
            <a:endParaRPr lang="en-US" dirty="0"/>
          </a:p>
        </p:txBody>
      </p:sp>
      <p:sp>
        <p:nvSpPr>
          <p:cNvPr id="3" name="Content Placeholder 2"/>
          <p:cNvSpPr>
            <a:spLocks noGrp="1"/>
          </p:cNvSpPr>
          <p:nvPr>
            <p:ph idx="1"/>
          </p:nvPr>
        </p:nvSpPr>
        <p:spPr/>
        <p:txBody>
          <a:bodyPr>
            <a:normAutofit/>
          </a:bodyPr>
          <a:lstStyle/>
          <a:p>
            <a:r>
              <a:rPr lang="en-US" sz="2000" dirty="0" smtClean="0"/>
              <a:t>Mumbai is one of the biggest city of India where population is so high. There are lot of business scopes present in the city. On the other hand the market is competitive enough. </a:t>
            </a:r>
          </a:p>
          <a:p>
            <a:r>
              <a:rPr lang="en-US" sz="2000" dirty="0" smtClean="0"/>
              <a:t>For better sustainability of the business, selection of proper business location is crucial. One can not simply open his setup anywhere in the city, which might </a:t>
            </a:r>
            <a:r>
              <a:rPr lang="en-US" sz="2000" dirty="0" smtClean="0"/>
              <a:t>lead to severe business </a:t>
            </a:r>
            <a:r>
              <a:rPr lang="en-US" sz="2000" dirty="0" smtClean="0"/>
              <a:t>loss. </a:t>
            </a:r>
          </a:p>
          <a:p>
            <a:r>
              <a:rPr lang="en-US" sz="2000" dirty="0" smtClean="0"/>
              <a:t>If there is a business idea in mind, it is important to know whether that type of business is suitable or falls </a:t>
            </a:r>
            <a:r>
              <a:rPr lang="en-US" sz="2000" smtClean="0"/>
              <a:t>under an usual </a:t>
            </a:r>
            <a:r>
              <a:rPr lang="en-US" sz="2000" dirty="0" smtClean="0"/>
              <a:t>trend in the region. </a:t>
            </a:r>
            <a:endParaRPr lang="en-US" sz="20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108</TotalTime>
  <Words>173</Words>
  <Application>Microsoft Office PowerPoint</Application>
  <PresentationFormat>On-screen Show (4:3)</PresentationFormat>
  <Paragraphs>10</Paragraphs>
  <Slides>3</Slides>
  <Notes>1</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Flow</vt:lpstr>
      <vt:lpstr>The Battle of  Neighborhoods</vt:lpstr>
      <vt:lpstr>Business Problem Statement</vt:lpstr>
      <vt:lpstr>Description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13</cp:revision>
  <dcterms:created xsi:type="dcterms:W3CDTF">2019-05-30T18:12:17Z</dcterms:created>
  <dcterms:modified xsi:type="dcterms:W3CDTF">2019-05-30T20:00:49Z</dcterms:modified>
</cp:coreProperties>
</file>