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91C09-F569-45E4-9ACA-7780C059E502}" v="6" dt="2024-10-02T11:57:07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s Das" userId="436400a7-d7e5-46b5-9abb-8ff334b30b0e" providerId="ADAL" clId="{20C91C09-F569-45E4-9ACA-7780C059E502}"/>
    <pc:docChg chg="undo custSel modSld sldOrd">
      <pc:chgData name="Manas Das" userId="436400a7-d7e5-46b5-9abb-8ff334b30b0e" providerId="ADAL" clId="{20C91C09-F569-45E4-9ACA-7780C059E502}" dt="2024-10-02T12:05:40.472" v="29"/>
      <pc:docMkLst>
        <pc:docMk/>
      </pc:docMkLst>
      <pc:sldChg chg="modSp">
        <pc:chgData name="Manas Das" userId="436400a7-d7e5-46b5-9abb-8ff334b30b0e" providerId="ADAL" clId="{20C91C09-F569-45E4-9ACA-7780C059E502}" dt="2024-10-02T11:55:53.606" v="13"/>
        <pc:sldMkLst>
          <pc:docMk/>
          <pc:sldMk cId="285480240" sldId="256"/>
        </pc:sldMkLst>
        <pc:spChg chg="mod">
          <ac:chgData name="Manas Das" userId="436400a7-d7e5-46b5-9abb-8ff334b30b0e" providerId="ADAL" clId="{20C91C09-F569-45E4-9ACA-7780C059E502}" dt="2024-10-02T11:55:53.606" v="13"/>
          <ac:spMkLst>
            <pc:docMk/>
            <pc:sldMk cId="285480240" sldId="256"/>
            <ac:spMk id="2" creationId="{92E3C073-8E53-7C8E-694B-0A41A2AEB575}"/>
          </ac:spMkLst>
        </pc:spChg>
        <pc:spChg chg="mod">
          <ac:chgData name="Manas Das" userId="436400a7-d7e5-46b5-9abb-8ff334b30b0e" providerId="ADAL" clId="{20C91C09-F569-45E4-9ACA-7780C059E502}" dt="2024-10-02T11:55:53.606" v="13"/>
          <ac:spMkLst>
            <pc:docMk/>
            <pc:sldMk cId="285480240" sldId="256"/>
            <ac:spMk id="3" creationId="{DDA6A8D4-AC4B-44D5-0C69-E37312862770}"/>
          </ac:spMkLst>
        </pc:spChg>
      </pc:sldChg>
      <pc:sldChg chg="addSp delSp modSp mod setBg setClrOvrMap delDesignElem">
        <pc:chgData name="Manas Das" userId="436400a7-d7e5-46b5-9abb-8ff334b30b0e" providerId="ADAL" clId="{20C91C09-F569-45E4-9ACA-7780C059E502}" dt="2024-10-02T11:56:02.158" v="14" actId="26606"/>
        <pc:sldMkLst>
          <pc:docMk/>
          <pc:sldMk cId="815796212" sldId="257"/>
        </pc:sldMkLst>
        <pc:spChg chg="mod">
          <ac:chgData name="Manas Das" userId="436400a7-d7e5-46b5-9abb-8ff334b30b0e" providerId="ADAL" clId="{20C91C09-F569-45E4-9ACA-7780C059E502}" dt="2024-10-02T11:56:02.158" v="14" actId="26606"/>
          <ac:spMkLst>
            <pc:docMk/>
            <pc:sldMk cId="815796212" sldId="257"/>
            <ac:spMk id="2" creationId="{582D6BAC-65EF-363E-CCB0-734C9D6632A8}"/>
          </ac:spMkLst>
        </pc:spChg>
        <pc:spChg chg="add del mod">
          <ac:chgData name="Manas Das" userId="436400a7-d7e5-46b5-9abb-8ff334b30b0e" providerId="ADAL" clId="{20C91C09-F569-45E4-9ACA-7780C059E502}" dt="2024-10-02T11:55:32.781" v="10" actId="26606"/>
          <ac:spMkLst>
            <pc:docMk/>
            <pc:sldMk cId="815796212" sldId="257"/>
            <ac:spMk id="3" creationId="{FEB0E6DB-604F-9998-29E7-69579E522A8D}"/>
          </ac:spMkLst>
        </pc:spChg>
        <pc:spChg chg="add del">
          <ac:chgData name="Manas Das" userId="436400a7-d7e5-46b5-9abb-8ff334b30b0e" providerId="ADAL" clId="{20C91C09-F569-45E4-9ACA-7780C059E502}" dt="2024-10-02T11:55:28.916" v="7" actId="26606"/>
          <ac:spMkLst>
            <pc:docMk/>
            <pc:sldMk cId="815796212" sldId="257"/>
            <ac:spMk id="8" creationId="{5C8908E2-EE49-44D2-9428-A28D2312A8D5}"/>
          </ac:spMkLst>
        </pc:spChg>
        <pc:spChg chg="add del">
          <ac:chgData name="Manas Das" userId="436400a7-d7e5-46b5-9abb-8ff334b30b0e" providerId="ADAL" clId="{20C91C09-F569-45E4-9ACA-7780C059E502}" dt="2024-10-02T11:55:26.715" v="5" actId="26606"/>
          <ac:spMkLst>
            <pc:docMk/>
            <pc:sldMk cId="815796212" sldId="257"/>
            <ac:spMk id="9" creationId="{BACC6370-2D7E-4714-9D71-7542949D7D5D}"/>
          </ac:spMkLst>
        </pc:spChg>
        <pc:spChg chg="add del">
          <ac:chgData name="Manas Das" userId="436400a7-d7e5-46b5-9abb-8ff334b30b0e" providerId="ADAL" clId="{20C91C09-F569-45E4-9ACA-7780C059E502}" dt="2024-10-02T11:55:26.715" v="5" actId="26606"/>
          <ac:spMkLst>
            <pc:docMk/>
            <pc:sldMk cId="815796212" sldId="257"/>
            <ac:spMk id="11" creationId="{F68B3F68-107C-434F-AA38-110D5EA91B85}"/>
          </ac:spMkLst>
        </pc:spChg>
        <pc:spChg chg="add del">
          <ac:chgData name="Manas Das" userId="436400a7-d7e5-46b5-9abb-8ff334b30b0e" providerId="ADAL" clId="{20C91C09-F569-45E4-9ACA-7780C059E502}" dt="2024-10-02T11:55:26.715" v="5" actId="26606"/>
          <ac:spMkLst>
            <pc:docMk/>
            <pc:sldMk cId="815796212" sldId="257"/>
            <ac:spMk id="13" creationId="{AAD0DBB9-1A4B-4391-81D4-CB19F9AB918A}"/>
          </ac:spMkLst>
        </pc:spChg>
        <pc:spChg chg="add del">
          <ac:chgData name="Manas Das" userId="436400a7-d7e5-46b5-9abb-8ff334b30b0e" providerId="ADAL" clId="{20C91C09-F569-45E4-9ACA-7780C059E502}" dt="2024-10-02T11:55:28.916" v="7" actId="26606"/>
          <ac:spMkLst>
            <pc:docMk/>
            <pc:sldMk cId="815796212" sldId="257"/>
            <ac:spMk id="14" creationId="{BD92035A-AA2F-4CD8-A556-1CE8BDEC75BD}"/>
          </ac:spMkLst>
        </pc:spChg>
        <pc:spChg chg="add del">
          <ac:chgData name="Manas Das" userId="436400a7-d7e5-46b5-9abb-8ff334b30b0e" providerId="ADAL" clId="{20C91C09-F569-45E4-9ACA-7780C059E502}" dt="2024-10-02T11:55:26.715" v="5" actId="26606"/>
          <ac:spMkLst>
            <pc:docMk/>
            <pc:sldMk cId="815796212" sldId="257"/>
            <ac:spMk id="15" creationId="{063BBA22-50EA-4C4D-BE05-F1CE4E63AA56}"/>
          </ac:spMkLst>
        </pc:spChg>
        <pc:spChg chg="add del">
          <ac:chgData name="Manas Das" userId="436400a7-d7e5-46b5-9abb-8ff334b30b0e" providerId="ADAL" clId="{20C91C09-F569-45E4-9ACA-7780C059E502}" dt="2024-10-02T11:55:28.916" v="7" actId="26606"/>
          <ac:spMkLst>
            <pc:docMk/>
            <pc:sldMk cId="815796212" sldId="257"/>
            <ac:spMk id="16" creationId="{ED888B23-07FA-482A-96DF-47E31AF1A603}"/>
          </ac:spMkLst>
        </pc:spChg>
        <pc:spChg chg="add del">
          <ac:chgData name="Manas Das" userId="436400a7-d7e5-46b5-9abb-8ff334b30b0e" providerId="ADAL" clId="{20C91C09-F569-45E4-9ACA-7780C059E502}" dt="2024-10-02T11:55:28.916" v="7" actId="26606"/>
          <ac:spMkLst>
            <pc:docMk/>
            <pc:sldMk cId="815796212" sldId="257"/>
            <ac:spMk id="18" creationId="{FEB0E6DB-604F-9998-29E7-69579E522A8D}"/>
          </ac:spMkLst>
        </pc:spChg>
        <pc:spChg chg="add del">
          <ac:chgData name="Manas Das" userId="436400a7-d7e5-46b5-9abb-8ff334b30b0e" providerId="ADAL" clId="{20C91C09-F569-45E4-9ACA-7780C059E502}" dt="2024-10-02T11:55:32.754" v="9" actId="26606"/>
          <ac:spMkLst>
            <pc:docMk/>
            <pc:sldMk cId="815796212" sldId="257"/>
            <ac:spMk id="20" creationId="{DEE2AD96-B495-4E06-9291-B71706F728CB}"/>
          </ac:spMkLst>
        </pc:spChg>
        <pc:spChg chg="add del">
          <ac:chgData name="Manas Das" userId="436400a7-d7e5-46b5-9abb-8ff334b30b0e" providerId="ADAL" clId="{20C91C09-F569-45E4-9ACA-7780C059E502}" dt="2024-10-02T11:55:32.754" v="9" actId="26606"/>
          <ac:spMkLst>
            <pc:docMk/>
            <pc:sldMk cId="815796212" sldId="257"/>
            <ac:spMk id="21" creationId="{53CF6D67-C5A8-4ADD-9E8E-1E38CA1D3166}"/>
          </ac:spMkLst>
        </pc:spChg>
        <pc:spChg chg="add del">
          <ac:chgData name="Manas Das" userId="436400a7-d7e5-46b5-9abb-8ff334b30b0e" providerId="ADAL" clId="{20C91C09-F569-45E4-9ACA-7780C059E502}" dt="2024-10-02T11:55:32.754" v="9" actId="26606"/>
          <ac:spMkLst>
            <pc:docMk/>
            <pc:sldMk cId="815796212" sldId="257"/>
            <ac:spMk id="22" creationId="{86909FA0-B515-4681-B7A8-FA281D133B94}"/>
          </ac:spMkLst>
        </pc:spChg>
        <pc:spChg chg="add del">
          <ac:chgData name="Manas Das" userId="436400a7-d7e5-46b5-9abb-8ff334b30b0e" providerId="ADAL" clId="{20C91C09-F569-45E4-9ACA-7780C059E502}" dt="2024-10-02T11:55:32.754" v="9" actId="26606"/>
          <ac:spMkLst>
            <pc:docMk/>
            <pc:sldMk cId="815796212" sldId="257"/>
            <ac:spMk id="23" creationId="{21C9FE86-FCC3-4A31-AA1C-C882262B7FE7}"/>
          </ac:spMkLst>
        </pc:spChg>
        <pc:spChg chg="add del">
          <ac:chgData name="Manas Das" userId="436400a7-d7e5-46b5-9abb-8ff334b30b0e" providerId="ADAL" clId="{20C91C09-F569-45E4-9ACA-7780C059E502}" dt="2024-10-02T11:55:32.754" v="9" actId="26606"/>
          <ac:spMkLst>
            <pc:docMk/>
            <pc:sldMk cId="815796212" sldId="257"/>
            <ac:spMk id="24" creationId="{7D96243B-ECED-4B71-8E06-AE9A285EAD20}"/>
          </ac:spMkLst>
        </pc:spChg>
        <pc:spChg chg="add del">
          <ac:chgData name="Manas Das" userId="436400a7-d7e5-46b5-9abb-8ff334b30b0e" providerId="ADAL" clId="{20C91C09-F569-45E4-9ACA-7780C059E502}" dt="2024-10-02T11:55:32.754" v="9" actId="26606"/>
          <ac:spMkLst>
            <pc:docMk/>
            <pc:sldMk cId="815796212" sldId="257"/>
            <ac:spMk id="25" creationId="{A09989E4-EFDC-4A90-A633-E0525FB4139E}"/>
          </ac:spMkLst>
        </pc:spChg>
        <pc:spChg chg="add del">
          <ac:chgData name="Manas Das" userId="436400a7-d7e5-46b5-9abb-8ff334b30b0e" providerId="ADAL" clId="{20C91C09-F569-45E4-9ACA-7780C059E502}" dt="2024-10-02T11:55:32.754" v="9" actId="26606"/>
          <ac:spMkLst>
            <pc:docMk/>
            <pc:sldMk cId="815796212" sldId="257"/>
            <ac:spMk id="26" creationId="{FEB0E6DB-604F-9998-29E7-69579E522A8D}"/>
          </ac:spMkLst>
        </pc:spChg>
        <pc:spChg chg="add del">
          <ac:chgData name="Manas Das" userId="436400a7-d7e5-46b5-9abb-8ff334b30b0e" providerId="ADAL" clId="{20C91C09-F569-45E4-9ACA-7780C059E502}" dt="2024-10-02T11:55:53.606" v="13"/>
          <ac:spMkLst>
            <pc:docMk/>
            <pc:sldMk cId="815796212" sldId="257"/>
            <ac:spMk id="28" creationId="{56E9B3E6-E277-4D68-BA48-9CB43FFBD6E2}"/>
          </ac:spMkLst>
        </pc:spChg>
        <pc:spChg chg="add del">
          <ac:chgData name="Manas Das" userId="436400a7-d7e5-46b5-9abb-8ff334b30b0e" providerId="ADAL" clId="{20C91C09-F569-45E4-9ACA-7780C059E502}" dt="2024-10-02T11:55:53.606" v="13"/>
          <ac:spMkLst>
            <pc:docMk/>
            <pc:sldMk cId="815796212" sldId="257"/>
            <ac:spMk id="32" creationId="{D5B0017B-2ECA-49AF-B397-DC140825DF8D}"/>
          </ac:spMkLst>
        </pc:spChg>
        <pc:spChg chg="add">
          <ac:chgData name="Manas Das" userId="436400a7-d7e5-46b5-9abb-8ff334b30b0e" providerId="ADAL" clId="{20C91C09-F569-45E4-9ACA-7780C059E502}" dt="2024-10-02T11:56:02.158" v="14" actId="26606"/>
          <ac:spMkLst>
            <pc:docMk/>
            <pc:sldMk cId="815796212" sldId="257"/>
            <ac:spMk id="39" creationId="{BACC6370-2D7E-4714-9D71-7542949D7D5D}"/>
          </ac:spMkLst>
        </pc:spChg>
        <pc:spChg chg="add">
          <ac:chgData name="Manas Das" userId="436400a7-d7e5-46b5-9abb-8ff334b30b0e" providerId="ADAL" clId="{20C91C09-F569-45E4-9ACA-7780C059E502}" dt="2024-10-02T11:56:02.158" v="14" actId="26606"/>
          <ac:spMkLst>
            <pc:docMk/>
            <pc:sldMk cId="815796212" sldId="257"/>
            <ac:spMk id="41" creationId="{F68B3F68-107C-434F-AA38-110D5EA91B85}"/>
          </ac:spMkLst>
        </pc:spChg>
        <pc:spChg chg="add">
          <ac:chgData name="Manas Das" userId="436400a7-d7e5-46b5-9abb-8ff334b30b0e" providerId="ADAL" clId="{20C91C09-F569-45E4-9ACA-7780C059E502}" dt="2024-10-02T11:56:02.158" v="14" actId="26606"/>
          <ac:spMkLst>
            <pc:docMk/>
            <pc:sldMk cId="815796212" sldId="257"/>
            <ac:spMk id="43" creationId="{AAD0DBB9-1A4B-4391-81D4-CB19F9AB918A}"/>
          </ac:spMkLst>
        </pc:spChg>
        <pc:spChg chg="add">
          <ac:chgData name="Manas Das" userId="436400a7-d7e5-46b5-9abb-8ff334b30b0e" providerId="ADAL" clId="{20C91C09-F569-45E4-9ACA-7780C059E502}" dt="2024-10-02T11:56:02.158" v="14" actId="26606"/>
          <ac:spMkLst>
            <pc:docMk/>
            <pc:sldMk cId="815796212" sldId="257"/>
            <ac:spMk id="45" creationId="{063BBA22-50EA-4C4D-BE05-F1CE4E63AA56}"/>
          </ac:spMkLst>
        </pc:spChg>
        <pc:grpChg chg="add del">
          <ac:chgData name="Manas Das" userId="436400a7-d7e5-46b5-9abb-8ff334b30b0e" providerId="ADAL" clId="{20C91C09-F569-45E4-9ACA-7780C059E502}" dt="2024-10-02T11:55:28.916" v="7" actId="26606"/>
          <ac:grpSpMkLst>
            <pc:docMk/>
            <pc:sldMk cId="815796212" sldId="257"/>
            <ac:grpSpMk id="10" creationId="{5D1A9D8B-3117-4D9D-BDA4-DD81895098B0}"/>
          </ac:grpSpMkLst>
        </pc:grpChg>
        <pc:grpChg chg="add del">
          <ac:chgData name="Manas Das" userId="436400a7-d7e5-46b5-9abb-8ff334b30b0e" providerId="ADAL" clId="{20C91C09-F569-45E4-9ACA-7780C059E502}" dt="2024-10-02T11:55:53.606" v="13"/>
          <ac:grpSpMkLst>
            <pc:docMk/>
            <pc:sldMk cId="815796212" sldId="257"/>
            <ac:grpSpMk id="29" creationId="{AE1C45F0-260A-458C-96ED-C1F6D2151219}"/>
          </ac:grpSpMkLst>
        </pc:grpChg>
        <pc:graphicFrameChg chg="add del">
          <ac:chgData name="Manas Das" userId="436400a7-d7e5-46b5-9abb-8ff334b30b0e" providerId="ADAL" clId="{20C91C09-F569-45E4-9ACA-7780C059E502}" dt="2024-10-02T11:55:26.715" v="5" actId="26606"/>
          <ac:graphicFrameMkLst>
            <pc:docMk/>
            <pc:sldMk cId="815796212" sldId="257"/>
            <ac:graphicFrameMk id="5" creationId="{A9F4728F-F305-ACE9-C492-FBD5ADFD5896}"/>
          </ac:graphicFrameMkLst>
        </pc:graphicFrameChg>
        <pc:graphicFrameChg chg="add mod modGraphic">
          <ac:chgData name="Manas Das" userId="436400a7-d7e5-46b5-9abb-8ff334b30b0e" providerId="ADAL" clId="{20C91C09-F569-45E4-9ACA-7780C059E502}" dt="2024-10-02T11:56:02.158" v="14" actId="26606"/>
          <ac:graphicFrameMkLst>
            <pc:docMk/>
            <pc:sldMk cId="815796212" sldId="257"/>
            <ac:graphicFrameMk id="34" creationId="{169BDE02-CCFD-12DB-A4C5-FA2162EBA8C1}"/>
          </ac:graphicFrameMkLst>
        </pc:graphicFrameChg>
        <pc:cxnChg chg="add del">
          <ac:chgData name="Manas Das" userId="436400a7-d7e5-46b5-9abb-8ff334b30b0e" providerId="ADAL" clId="{20C91C09-F569-45E4-9ACA-7780C059E502}" dt="2024-10-02T11:55:53.606" v="13"/>
          <ac:cxnSpMkLst>
            <pc:docMk/>
            <pc:sldMk cId="815796212" sldId="257"/>
            <ac:cxnSpMk id="33" creationId="{6CF1BAF6-AD41-4082-B212-8A1F9A2E8779}"/>
          </ac:cxnSpMkLst>
        </pc:cxnChg>
      </pc:sldChg>
      <pc:sldChg chg="addSp delSp modSp mod setBg delDesignElem">
        <pc:chgData name="Manas Das" userId="436400a7-d7e5-46b5-9abb-8ff334b30b0e" providerId="ADAL" clId="{20C91C09-F569-45E4-9ACA-7780C059E502}" dt="2024-10-02T11:57:07.207" v="20" actId="113"/>
        <pc:sldMkLst>
          <pc:docMk/>
          <pc:sldMk cId="3099561558" sldId="258"/>
        </pc:sldMkLst>
        <pc:spChg chg="mod">
          <ac:chgData name="Manas Das" userId="436400a7-d7e5-46b5-9abb-8ff334b30b0e" providerId="ADAL" clId="{20C91C09-F569-45E4-9ACA-7780C059E502}" dt="2024-10-02T11:56:18.087" v="15" actId="26606"/>
          <ac:spMkLst>
            <pc:docMk/>
            <pc:sldMk cId="3099561558" sldId="258"/>
            <ac:spMk id="2" creationId="{81F014BD-3124-2E7F-59D0-8B3C756AA635}"/>
          </ac:spMkLst>
        </pc:spChg>
        <pc:spChg chg="del mod">
          <ac:chgData name="Manas Das" userId="436400a7-d7e5-46b5-9abb-8ff334b30b0e" providerId="ADAL" clId="{20C91C09-F569-45E4-9ACA-7780C059E502}" dt="2024-10-02T11:56:18.087" v="15" actId="26606"/>
          <ac:spMkLst>
            <pc:docMk/>
            <pc:sldMk cId="3099561558" sldId="258"/>
            <ac:spMk id="3" creationId="{2B4C0C46-EAF4-8F3B-5B03-9E58DD578573}"/>
          </ac:spMkLst>
        </pc:spChg>
        <pc:spChg chg="add">
          <ac:chgData name="Manas Das" userId="436400a7-d7e5-46b5-9abb-8ff334b30b0e" providerId="ADAL" clId="{20C91C09-F569-45E4-9ACA-7780C059E502}" dt="2024-10-02T11:56:18.087" v="15" actId="26606"/>
          <ac:spMkLst>
            <pc:docMk/>
            <pc:sldMk cId="3099561558" sldId="258"/>
            <ac:spMk id="6" creationId="{063BBA22-50EA-4C4D-BE05-F1CE4E63AA56}"/>
          </ac:spMkLst>
        </pc:spChg>
        <pc:spChg chg="add del">
          <ac:chgData name="Manas Das" userId="436400a7-d7e5-46b5-9abb-8ff334b30b0e" providerId="ADAL" clId="{20C91C09-F569-45E4-9ACA-7780C059E502}" dt="2024-10-02T11:55:01.780" v="2" actId="26606"/>
          <ac:spMkLst>
            <pc:docMk/>
            <pc:sldMk cId="3099561558" sldId="258"/>
            <ac:spMk id="8" creationId="{907EF6B7-1338-4443-8C46-6A318D952DFD}"/>
          </ac:spMkLst>
        </pc:spChg>
        <pc:spChg chg="add">
          <ac:chgData name="Manas Das" userId="436400a7-d7e5-46b5-9abb-8ff334b30b0e" providerId="ADAL" clId="{20C91C09-F569-45E4-9ACA-7780C059E502}" dt="2024-10-02T11:56:18.087" v="15" actId="26606"/>
          <ac:spMkLst>
            <pc:docMk/>
            <pc:sldMk cId="3099561558" sldId="258"/>
            <ac:spMk id="9" creationId="{BACC6370-2D7E-4714-9D71-7542949D7D5D}"/>
          </ac:spMkLst>
        </pc:spChg>
        <pc:spChg chg="add del">
          <ac:chgData name="Manas Das" userId="436400a7-d7e5-46b5-9abb-8ff334b30b0e" providerId="ADAL" clId="{20C91C09-F569-45E4-9ACA-7780C059E502}" dt="2024-10-02T11:55:01.780" v="2" actId="26606"/>
          <ac:spMkLst>
            <pc:docMk/>
            <pc:sldMk cId="3099561558" sldId="258"/>
            <ac:spMk id="10" creationId="{DAAE4CDD-124C-4DCF-9584-B6033B545DD5}"/>
          </ac:spMkLst>
        </pc:spChg>
        <pc:spChg chg="add">
          <ac:chgData name="Manas Das" userId="436400a7-d7e5-46b5-9abb-8ff334b30b0e" providerId="ADAL" clId="{20C91C09-F569-45E4-9ACA-7780C059E502}" dt="2024-10-02T11:56:18.087" v="15" actId="26606"/>
          <ac:spMkLst>
            <pc:docMk/>
            <pc:sldMk cId="3099561558" sldId="258"/>
            <ac:spMk id="11" creationId="{F68B3F68-107C-434F-AA38-110D5EA91B85}"/>
          </ac:spMkLst>
        </pc:spChg>
        <pc:spChg chg="add del">
          <ac:chgData name="Manas Das" userId="436400a7-d7e5-46b5-9abb-8ff334b30b0e" providerId="ADAL" clId="{20C91C09-F569-45E4-9ACA-7780C059E502}" dt="2024-10-02T11:55:01.780" v="2" actId="26606"/>
          <ac:spMkLst>
            <pc:docMk/>
            <pc:sldMk cId="3099561558" sldId="258"/>
            <ac:spMk id="12" creationId="{081E4A58-353D-44AE-B2FC-2A74E2E400F7}"/>
          </ac:spMkLst>
        </pc:spChg>
        <pc:spChg chg="add">
          <ac:chgData name="Manas Das" userId="436400a7-d7e5-46b5-9abb-8ff334b30b0e" providerId="ADAL" clId="{20C91C09-F569-45E4-9ACA-7780C059E502}" dt="2024-10-02T11:56:18.087" v="15" actId="26606"/>
          <ac:spMkLst>
            <pc:docMk/>
            <pc:sldMk cId="3099561558" sldId="258"/>
            <ac:spMk id="13" creationId="{AAD0DBB9-1A4B-4391-81D4-CB19F9AB918A}"/>
          </ac:spMkLst>
        </pc:spChg>
        <pc:spChg chg="add del">
          <ac:chgData name="Manas Das" userId="436400a7-d7e5-46b5-9abb-8ff334b30b0e" providerId="ADAL" clId="{20C91C09-F569-45E4-9ACA-7780C059E502}" dt="2024-10-02T11:55:53.606" v="13"/>
          <ac:spMkLst>
            <pc:docMk/>
            <pc:sldMk cId="3099561558" sldId="258"/>
            <ac:spMk id="14" creationId="{21C9FE86-FCC3-4A31-AA1C-C882262B7FE7}"/>
          </ac:spMkLst>
        </pc:spChg>
        <pc:spChg chg="add del">
          <ac:chgData name="Manas Das" userId="436400a7-d7e5-46b5-9abb-8ff334b30b0e" providerId="ADAL" clId="{20C91C09-F569-45E4-9ACA-7780C059E502}" dt="2024-10-02T11:55:53.606" v="13"/>
          <ac:spMkLst>
            <pc:docMk/>
            <pc:sldMk cId="3099561558" sldId="258"/>
            <ac:spMk id="15" creationId="{DEE2AD96-B495-4E06-9291-B71706F728CB}"/>
          </ac:spMkLst>
        </pc:spChg>
        <pc:spChg chg="add del">
          <ac:chgData name="Manas Das" userId="436400a7-d7e5-46b5-9abb-8ff334b30b0e" providerId="ADAL" clId="{20C91C09-F569-45E4-9ACA-7780C059E502}" dt="2024-10-02T11:55:53.606" v="13"/>
          <ac:spMkLst>
            <pc:docMk/>
            <pc:sldMk cId="3099561558" sldId="258"/>
            <ac:spMk id="16" creationId="{7D96243B-ECED-4B71-8E06-AE9A285EAD20}"/>
          </ac:spMkLst>
        </pc:spChg>
        <pc:spChg chg="add del">
          <ac:chgData name="Manas Das" userId="436400a7-d7e5-46b5-9abb-8ff334b30b0e" providerId="ADAL" clId="{20C91C09-F569-45E4-9ACA-7780C059E502}" dt="2024-10-02T11:55:53.606" v="13"/>
          <ac:spMkLst>
            <pc:docMk/>
            <pc:sldMk cId="3099561558" sldId="258"/>
            <ac:spMk id="17" creationId="{53CF6D67-C5A8-4ADD-9E8E-1E38CA1D3166}"/>
          </ac:spMkLst>
        </pc:spChg>
        <pc:spChg chg="add del">
          <ac:chgData name="Manas Das" userId="436400a7-d7e5-46b5-9abb-8ff334b30b0e" providerId="ADAL" clId="{20C91C09-F569-45E4-9ACA-7780C059E502}" dt="2024-10-02T11:55:53.606" v="13"/>
          <ac:spMkLst>
            <pc:docMk/>
            <pc:sldMk cId="3099561558" sldId="258"/>
            <ac:spMk id="18" creationId="{A09989E4-EFDC-4A90-A633-E0525FB4139E}"/>
          </ac:spMkLst>
        </pc:spChg>
        <pc:spChg chg="add del">
          <ac:chgData name="Manas Das" userId="436400a7-d7e5-46b5-9abb-8ff334b30b0e" providerId="ADAL" clId="{20C91C09-F569-45E4-9ACA-7780C059E502}" dt="2024-10-02T11:55:53.606" v="13"/>
          <ac:spMkLst>
            <pc:docMk/>
            <pc:sldMk cId="3099561558" sldId="258"/>
            <ac:spMk id="19" creationId="{86909FA0-B515-4681-B7A8-FA281D133B94}"/>
          </ac:spMkLst>
        </pc:spChg>
        <pc:graphicFrameChg chg="add mod">
          <ac:chgData name="Manas Das" userId="436400a7-d7e5-46b5-9abb-8ff334b30b0e" providerId="ADAL" clId="{20C91C09-F569-45E4-9ACA-7780C059E502}" dt="2024-10-02T11:57:07.207" v="20" actId="113"/>
          <ac:graphicFrameMkLst>
            <pc:docMk/>
            <pc:sldMk cId="3099561558" sldId="258"/>
            <ac:graphicFrameMk id="5" creationId="{201B3D8E-33EA-F5A5-2A1E-BEA422021FE6}"/>
          </ac:graphicFrameMkLst>
        </pc:graphicFrameChg>
      </pc:sldChg>
      <pc:sldChg chg="addSp delSp modSp mod setBg">
        <pc:chgData name="Manas Das" userId="436400a7-d7e5-46b5-9abb-8ff334b30b0e" providerId="ADAL" clId="{20C91C09-F569-45E4-9ACA-7780C059E502}" dt="2024-10-02T11:56:35.612" v="16" actId="26606"/>
        <pc:sldMkLst>
          <pc:docMk/>
          <pc:sldMk cId="1184201686" sldId="259"/>
        </pc:sldMkLst>
        <pc:spChg chg="mod">
          <ac:chgData name="Manas Das" userId="436400a7-d7e5-46b5-9abb-8ff334b30b0e" providerId="ADAL" clId="{20C91C09-F569-45E4-9ACA-7780C059E502}" dt="2024-10-02T11:56:35.612" v="16" actId="26606"/>
          <ac:spMkLst>
            <pc:docMk/>
            <pc:sldMk cId="1184201686" sldId="259"/>
            <ac:spMk id="2" creationId="{CAB49717-D5E5-300C-22FE-5443296431F6}"/>
          </ac:spMkLst>
        </pc:spChg>
        <pc:spChg chg="del mod">
          <ac:chgData name="Manas Das" userId="436400a7-d7e5-46b5-9abb-8ff334b30b0e" providerId="ADAL" clId="{20C91C09-F569-45E4-9ACA-7780C059E502}" dt="2024-10-02T11:56:35.612" v="16" actId="26606"/>
          <ac:spMkLst>
            <pc:docMk/>
            <pc:sldMk cId="1184201686" sldId="259"/>
            <ac:spMk id="3" creationId="{6927CF71-BEA0-BA43-7753-B5BFCDB978C2}"/>
          </ac:spMkLst>
        </pc:spChg>
        <pc:spChg chg="add">
          <ac:chgData name="Manas Das" userId="436400a7-d7e5-46b5-9abb-8ff334b30b0e" providerId="ADAL" clId="{20C91C09-F569-45E4-9ACA-7780C059E502}" dt="2024-10-02T11:56:35.612" v="16" actId="26606"/>
          <ac:spMkLst>
            <pc:docMk/>
            <pc:sldMk cId="1184201686" sldId="259"/>
            <ac:spMk id="9" creationId="{BACC6370-2D7E-4714-9D71-7542949D7D5D}"/>
          </ac:spMkLst>
        </pc:spChg>
        <pc:spChg chg="add">
          <ac:chgData name="Manas Das" userId="436400a7-d7e5-46b5-9abb-8ff334b30b0e" providerId="ADAL" clId="{20C91C09-F569-45E4-9ACA-7780C059E502}" dt="2024-10-02T11:56:35.612" v="16" actId="26606"/>
          <ac:spMkLst>
            <pc:docMk/>
            <pc:sldMk cId="1184201686" sldId="259"/>
            <ac:spMk id="11" creationId="{F68B3F68-107C-434F-AA38-110D5EA91B85}"/>
          </ac:spMkLst>
        </pc:spChg>
        <pc:spChg chg="add">
          <ac:chgData name="Manas Das" userId="436400a7-d7e5-46b5-9abb-8ff334b30b0e" providerId="ADAL" clId="{20C91C09-F569-45E4-9ACA-7780C059E502}" dt="2024-10-02T11:56:35.612" v="16" actId="26606"/>
          <ac:spMkLst>
            <pc:docMk/>
            <pc:sldMk cId="1184201686" sldId="259"/>
            <ac:spMk id="13" creationId="{AAD0DBB9-1A4B-4391-81D4-CB19F9AB918A}"/>
          </ac:spMkLst>
        </pc:spChg>
        <pc:spChg chg="add">
          <ac:chgData name="Manas Das" userId="436400a7-d7e5-46b5-9abb-8ff334b30b0e" providerId="ADAL" clId="{20C91C09-F569-45E4-9ACA-7780C059E502}" dt="2024-10-02T11:56:35.612" v="16" actId="26606"/>
          <ac:spMkLst>
            <pc:docMk/>
            <pc:sldMk cId="1184201686" sldId="259"/>
            <ac:spMk id="15" creationId="{063BBA22-50EA-4C4D-BE05-F1CE4E63AA56}"/>
          </ac:spMkLst>
        </pc:spChg>
        <pc:graphicFrameChg chg="add">
          <ac:chgData name="Manas Das" userId="436400a7-d7e5-46b5-9abb-8ff334b30b0e" providerId="ADAL" clId="{20C91C09-F569-45E4-9ACA-7780C059E502}" dt="2024-10-02T11:56:35.612" v="16" actId="26606"/>
          <ac:graphicFrameMkLst>
            <pc:docMk/>
            <pc:sldMk cId="1184201686" sldId="259"/>
            <ac:graphicFrameMk id="5" creationId="{1C99AA07-285F-AB89-1820-5121C9691668}"/>
          </ac:graphicFrameMkLst>
        </pc:graphicFrameChg>
      </pc:sldChg>
      <pc:sldChg chg="addSp delSp modSp mod ord setBg">
        <pc:chgData name="Manas Das" userId="436400a7-d7e5-46b5-9abb-8ff334b30b0e" providerId="ADAL" clId="{20C91C09-F569-45E4-9ACA-7780C059E502}" dt="2024-10-02T12:05:40.472" v="29"/>
        <pc:sldMkLst>
          <pc:docMk/>
          <pc:sldMk cId="651552512" sldId="260"/>
        </pc:sldMkLst>
        <pc:spChg chg="add del">
          <ac:chgData name="Manas Das" userId="436400a7-d7e5-46b5-9abb-8ff334b30b0e" providerId="ADAL" clId="{20C91C09-F569-45E4-9ACA-7780C059E502}" dt="2024-10-02T12:04:05.865" v="22" actId="26606"/>
          <ac:spMkLst>
            <pc:docMk/>
            <pc:sldMk cId="651552512" sldId="260"/>
            <ac:spMk id="8" creationId="{AB8C311F-7253-4AED-9701-7FC0708C41C7}"/>
          </ac:spMkLst>
        </pc:spChg>
        <pc:spChg chg="add del">
          <ac:chgData name="Manas Das" userId="436400a7-d7e5-46b5-9abb-8ff334b30b0e" providerId="ADAL" clId="{20C91C09-F569-45E4-9ACA-7780C059E502}" dt="2024-10-02T12:04:05.865" v="22" actId="26606"/>
          <ac:spMkLst>
            <pc:docMk/>
            <pc:sldMk cId="651552512" sldId="260"/>
            <ac:spMk id="10" creationId="{E2384209-CB15-4CDF-9D31-C44FD9A3F20D}"/>
          </ac:spMkLst>
        </pc:spChg>
        <pc:spChg chg="add del">
          <ac:chgData name="Manas Das" userId="436400a7-d7e5-46b5-9abb-8ff334b30b0e" providerId="ADAL" clId="{20C91C09-F569-45E4-9ACA-7780C059E502}" dt="2024-10-02T12:04:05.865" v="22" actId="26606"/>
          <ac:spMkLst>
            <pc:docMk/>
            <pc:sldMk cId="651552512" sldId="260"/>
            <ac:spMk id="12" creationId="{2633B3B5-CC90-43F0-8714-D31D1F3F0209}"/>
          </ac:spMkLst>
        </pc:spChg>
        <pc:spChg chg="add del">
          <ac:chgData name="Manas Das" userId="436400a7-d7e5-46b5-9abb-8ff334b30b0e" providerId="ADAL" clId="{20C91C09-F569-45E4-9ACA-7780C059E502}" dt="2024-10-02T12:04:05.865" v="22" actId="26606"/>
          <ac:spMkLst>
            <pc:docMk/>
            <pc:sldMk cId="651552512" sldId="260"/>
            <ac:spMk id="14" creationId="{A8D57A06-A426-446D-B02C-A2DC6B62E45E}"/>
          </ac:spMkLst>
        </pc:spChg>
        <pc:spChg chg="add del">
          <ac:chgData name="Manas Das" userId="436400a7-d7e5-46b5-9abb-8ff334b30b0e" providerId="ADAL" clId="{20C91C09-F569-45E4-9ACA-7780C059E502}" dt="2024-10-02T12:04:08.698" v="24" actId="26606"/>
          <ac:spMkLst>
            <pc:docMk/>
            <pc:sldMk cId="651552512" sldId="260"/>
            <ac:spMk id="16" creationId="{32BC26D8-82FB-445E-AA49-62A77D7C1EE0}"/>
          </ac:spMkLst>
        </pc:spChg>
        <pc:spChg chg="add del">
          <ac:chgData name="Manas Das" userId="436400a7-d7e5-46b5-9abb-8ff334b30b0e" providerId="ADAL" clId="{20C91C09-F569-45E4-9ACA-7780C059E502}" dt="2024-10-02T12:04:08.698" v="24" actId="26606"/>
          <ac:spMkLst>
            <pc:docMk/>
            <pc:sldMk cId="651552512" sldId="260"/>
            <ac:spMk id="17" creationId="{CB44330D-EA18-4254-AA95-EB49948539B8}"/>
          </ac:spMkLst>
        </pc:spChg>
        <pc:spChg chg="add del">
          <ac:chgData name="Manas Das" userId="436400a7-d7e5-46b5-9abb-8ff334b30b0e" providerId="ADAL" clId="{20C91C09-F569-45E4-9ACA-7780C059E502}" dt="2024-10-02T12:04:11.789" v="26" actId="26606"/>
          <ac:spMkLst>
            <pc:docMk/>
            <pc:sldMk cId="651552512" sldId="260"/>
            <ac:spMk id="19" creationId="{AB8C311F-7253-4AED-9701-7FC0708C41C7}"/>
          </ac:spMkLst>
        </pc:spChg>
        <pc:spChg chg="add del">
          <ac:chgData name="Manas Das" userId="436400a7-d7e5-46b5-9abb-8ff334b30b0e" providerId="ADAL" clId="{20C91C09-F569-45E4-9ACA-7780C059E502}" dt="2024-10-02T12:04:11.789" v="26" actId="26606"/>
          <ac:spMkLst>
            <pc:docMk/>
            <pc:sldMk cId="651552512" sldId="260"/>
            <ac:spMk id="20" creationId="{E2384209-CB15-4CDF-9D31-C44FD9A3F20D}"/>
          </ac:spMkLst>
        </pc:spChg>
        <pc:spChg chg="add del">
          <ac:chgData name="Manas Das" userId="436400a7-d7e5-46b5-9abb-8ff334b30b0e" providerId="ADAL" clId="{20C91C09-F569-45E4-9ACA-7780C059E502}" dt="2024-10-02T12:04:11.789" v="26" actId="26606"/>
          <ac:spMkLst>
            <pc:docMk/>
            <pc:sldMk cId="651552512" sldId="260"/>
            <ac:spMk id="21" creationId="{2633B3B5-CC90-43F0-8714-D31D1F3F0209}"/>
          </ac:spMkLst>
        </pc:spChg>
        <pc:spChg chg="add del">
          <ac:chgData name="Manas Das" userId="436400a7-d7e5-46b5-9abb-8ff334b30b0e" providerId="ADAL" clId="{20C91C09-F569-45E4-9ACA-7780C059E502}" dt="2024-10-02T12:04:11.789" v="26" actId="26606"/>
          <ac:spMkLst>
            <pc:docMk/>
            <pc:sldMk cId="651552512" sldId="260"/>
            <ac:spMk id="22" creationId="{A8D57A06-A426-446D-B02C-A2DC6B62E45E}"/>
          </ac:spMkLst>
        </pc:spChg>
        <pc:spChg chg="add">
          <ac:chgData name="Manas Das" userId="436400a7-d7e5-46b5-9abb-8ff334b30b0e" providerId="ADAL" clId="{20C91C09-F569-45E4-9ACA-7780C059E502}" dt="2024-10-02T12:04:11.797" v="27" actId="26606"/>
          <ac:spMkLst>
            <pc:docMk/>
            <pc:sldMk cId="651552512" sldId="260"/>
            <ac:spMk id="24" creationId="{AB8C311F-7253-4AED-9701-7FC0708C41C7}"/>
          </ac:spMkLst>
        </pc:spChg>
        <pc:spChg chg="add">
          <ac:chgData name="Manas Das" userId="436400a7-d7e5-46b5-9abb-8ff334b30b0e" providerId="ADAL" clId="{20C91C09-F569-45E4-9ACA-7780C059E502}" dt="2024-10-02T12:04:11.797" v="27" actId="26606"/>
          <ac:spMkLst>
            <pc:docMk/>
            <pc:sldMk cId="651552512" sldId="260"/>
            <ac:spMk id="25" creationId="{E2384209-CB15-4CDF-9D31-C44FD9A3F20D}"/>
          </ac:spMkLst>
        </pc:spChg>
        <pc:spChg chg="add">
          <ac:chgData name="Manas Das" userId="436400a7-d7e5-46b5-9abb-8ff334b30b0e" providerId="ADAL" clId="{20C91C09-F569-45E4-9ACA-7780C059E502}" dt="2024-10-02T12:04:11.797" v="27" actId="26606"/>
          <ac:spMkLst>
            <pc:docMk/>
            <pc:sldMk cId="651552512" sldId="260"/>
            <ac:spMk id="26" creationId="{2633B3B5-CC90-43F0-8714-D31D1F3F0209}"/>
          </ac:spMkLst>
        </pc:spChg>
        <pc:spChg chg="add">
          <ac:chgData name="Manas Das" userId="436400a7-d7e5-46b5-9abb-8ff334b30b0e" providerId="ADAL" clId="{20C91C09-F569-45E4-9ACA-7780C059E502}" dt="2024-10-02T12:04:11.797" v="27" actId="26606"/>
          <ac:spMkLst>
            <pc:docMk/>
            <pc:sldMk cId="651552512" sldId="260"/>
            <ac:spMk id="27" creationId="{A8D57A06-A426-446D-B02C-A2DC6B62E45E}"/>
          </ac:spMkLst>
        </pc:spChg>
        <pc:picChg chg="mod">
          <ac:chgData name="Manas Das" userId="436400a7-d7e5-46b5-9abb-8ff334b30b0e" providerId="ADAL" clId="{20C91C09-F569-45E4-9ACA-7780C059E502}" dt="2024-10-02T12:04:11.797" v="27" actId="26606"/>
          <ac:picMkLst>
            <pc:docMk/>
            <pc:sldMk cId="651552512" sldId="260"/>
            <ac:picMk id="3" creationId="{FE6765D2-9081-26FC-9589-B2594E4CA556}"/>
          </ac:picMkLst>
        </pc:pic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C3C4DC-2DE0-4F4B-A025-8F9295C8D11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7068CCA-E820-4080-8A93-09830E6CAF3C}">
      <dgm:prSet/>
      <dgm:spPr/>
      <dgm:t>
        <a:bodyPr/>
        <a:lstStyle/>
        <a:p>
          <a:r>
            <a:rPr lang="en-US"/>
            <a:t>This PowerPoint presentation provides an overview of the data processing framework divided into Phase I and Phase II. </a:t>
          </a:r>
        </a:p>
      </dgm:t>
    </dgm:pt>
    <dgm:pt modelId="{EE8643AD-6431-4D92-ACFF-0FFD6B3C46B3}" type="parTrans" cxnId="{F208DC98-4344-4BBC-98A5-5F8FCFA5665C}">
      <dgm:prSet/>
      <dgm:spPr/>
      <dgm:t>
        <a:bodyPr/>
        <a:lstStyle/>
        <a:p>
          <a:endParaRPr lang="en-US"/>
        </a:p>
      </dgm:t>
    </dgm:pt>
    <dgm:pt modelId="{EA733A76-6007-4CCD-BC3B-0EF9885D32B9}" type="sibTrans" cxnId="{F208DC98-4344-4BBC-98A5-5F8FCFA5665C}">
      <dgm:prSet/>
      <dgm:spPr/>
      <dgm:t>
        <a:bodyPr/>
        <a:lstStyle/>
        <a:p>
          <a:endParaRPr lang="en-US"/>
        </a:p>
      </dgm:t>
    </dgm:pt>
    <dgm:pt modelId="{8897B0DB-53D6-49B4-AA24-AB800AC82434}">
      <dgm:prSet/>
      <dgm:spPr/>
      <dgm:t>
        <a:bodyPr/>
        <a:lstStyle/>
        <a:p>
          <a:r>
            <a:rPr lang="en-US"/>
            <a:t>Phase I is further divided into three stages, each with specific modules aimed at preparing and refining data for analysis. </a:t>
          </a:r>
        </a:p>
      </dgm:t>
    </dgm:pt>
    <dgm:pt modelId="{3CA634AC-F7E3-45ED-9CD3-C4DDC0ADDB8F}" type="parTrans" cxnId="{413AFE70-B9D8-4B92-802E-F1B8293BE84C}">
      <dgm:prSet/>
      <dgm:spPr/>
      <dgm:t>
        <a:bodyPr/>
        <a:lstStyle/>
        <a:p>
          <a:endParaRPr lang="en-US"/>
        </a:p>
      </dgm:t>
    </dgm:pt>
    <dgm:pt modelId="{AF65BD72-6909-4398-A253-A6B1176DC94F}" type="sibTrans" cxnId="{413AFE70-B9D8-4B92-802E-F1B8293BE84C}">
      <dgm:prSet/>
      <dgm:spPr/>
      <dgm:t>
        <a:bodyPr/>
        <a:lstStyle/>
        <a:p>
          <a:endParaRPr lang="en-US"/>
        </a:p>
      </dgm:t>
    </dgm:pt>
    <dgm:pt modelId="{1D888697-73FD-4D03-AE33-A7A0E90177FD}">
      <dgm:prSet/>
      <dgm:spPr/>
      <dgm:t>
        <a:bodyPr/>
        <a:lstStyle/>
        <a:p>
          <a:r>
            <a:rPr lang="en-US"/>
            <a:t>Phase II consists of independent modules such as Chatbot, ER Diagram generator, and Migration Script generator, offering a range of features for different data processing needs.</a:t>
          </a:r>
        </a:p>
      </dgm:t>
    </dgm:pt>
    <dgm:pt modelId="{4A01690A-5DB1-4EA6-B604-D35EE346C323}" type="parTrans" cxnId="{6ADFE151-03AB-442F-8462-6312671DEFAF}">
      <dgm:prSet/>
      <dgm:spPr/>
      <dgm:t>
        <a:bodyPr/>
        <a:lstStyle/>
        <a:p>
          <a:endParaRPr lang="en-US"/>
        </a:p>
      </dgm:t>
    </dgm:pt>
    <dgm:pt modelId="{2ED4C516-BFE6-43F3-82B5-BEC8F19C7961}" type="sibTrans" cxnId="{6ADFE151-03AB-442F-8462-6312671DEFAF}">
      <dgm:prSet/>
      <dgm:spPr/>
      <dgm:t>
        <a:bodyPr/>
        <a:lstStyle/>
        <a:p>
          <a:endParaRPr lang="en-US"/>
        </a:p>
      </dgm:t>
    </dgm:pt>
    <dgm:pt modelId="{1020F00D-D49F-4AE3-ACDB-E8ADEDA65FF2}" type="pres">
      <dgm:prSet presAssocID="{15C3C4DC-2DE0-4F4B-A025-8F9295C8D116}" presName="outerComposite" presStyleCnt="0">
        <dgm:presLayoutVars>
          <dgm:chMax val="5"/>
          <dgm:dir/>
          <dgm:resizeHandles val="exact"/>
        </dgm:presLayoutVars>
      </dgm:prSet>
      <dgm:spPr/>
    </dgm:pt>
    <dgm:pt modelId="{F3444644-EF7B-4165-B806-1FF6EE5F5028}" type="pres">
      <dgm:prSet presAssocID="{15C3C4DC-2DE0-4F4B-A025-8F9295C8D116}" presName="dummyMaxCanvas" presStyleCnt="0">
        <dgm:presLayoutVars/>
      </dgm:prSet>
      <dgm:spPr/>
    </dgm:pt>
    <dgm:pt modelId="{D4088BF5-234D-4453-B5D0-A4961C500949}" type="pres">
      <dgm:prSet presAssocID="{15C3C4DC-2DE0-4F4B-A025-8F9295C8D116}" presName="ThreeNodes_1" presStyleLbl="node1" presStyleIdx="0" presStyleCnt="3">
        <dgm:presLayoutVars>
          <dgm:bulletEnabled val="1"/>
        </dgm:presLayoutVars>
      </dgm:prSet>
      <dgm:spPr/>
    </dgm:pt>
    <dgm:pt modelId="{4175A4FA-88D2-428E-9D9C-25BF728A59D6}" type="pres">
      <dgm:prSet presAssocID="{15C3C4DC-2DE0-4F4B-A025-8F9295C8D116}" presName="ThreeNodes_2" presStyleLbl="node1" presStyleIdx="1" presStyleCnt="3">
        <dgm:presLayoutVars>
          <dgm:bulletEnabled val="1"/>
        </dgm:presLayoutVars>
      </dgm:prSet>
      <dgm:spPr/>
    </dgm:pt>
    <dgm:pt modelId="{4787F77E-DDE1-4D67-8936-F943A455A50D}" type="pres">
      <dgm:prSet presAssocID="{15C3C4DC-2DE0-4F4B-A025-8F9295C8D116}" presName="ThreeNodes_3" presStyleLbl="node1" presStyleIdx="2" presStyleCnt="3">
        <dgm:presLayoutVars>
          <dgm:bulletEnabled val="1"/>
        </dgm:presLayoutVars>
      </dgm:prSet>
      <dgm:spPr/>
    </dgm:pt>
    <dgm:pt modelId="{E6DD618B-8E72-4DC0-8BFF-D503FAFCB3C1}" type="pres">
      <dgm:prSet presAssocID="{15C3C4DC-2DE0-4F4B-A025-8F9295C8D116}" presName="ThreeConn_1-2" presStyleLbl="fgAccFollowNode1" presStyleIdx="0" presStyleCnt="2">
        <dgm:presLayoutVars>
          <dgm:bulletEnabled val="1"/>
        </dgm:presLayoutVars>
      </dgm:prSet>
      <dgm:spPr/>
    </dgm:pt>
    <dgm:pt modelId="{349D1349-E032-4F04-BC30-05D6302F7B32}" type="pres">
      <dgm:prSet presAssocID="{15C3C4DC-2DE0-4F4B-A025-8F9295C8D116}" presName="ThreeConn_2-3" presStyleLbl="fgAccFollowNode1" presStyleIdx="1" presStyleCnt="2">
        <dgm:presLayoutVars>
          <dgm:bulletEnabled val="1"/>
        </dgm:presLayoutVars>
      </dgm:prSet>
      <dgm:spPr/>
    </dgm:pt>
    <dgm:pt modelId="{2D69D538-2751-4B67-B3F2-F2E4359C4D42}" type="pres">
      <dgm:prSet presAssocID="{15C3C4DC-2DE0-4F4B-A025-8F9295C8D116}" presName="ThreeNodes_1_text" presStyleLbl="node1" presStyleIdx="2" presStyleCnt="3">
        <dgm:presLayoutVars>
          <dgm:bulletEnabled val="1"/>
        </dgm:presLayoutVars>
      </dgm:prSet>
      <dgm:spPr/>
    </dgm:pt>
    <dgm:pt modelId="{D53AD56F-796C-418A-B336-5CD50BBD856F}" type="pres">
      <dgm:prSet presAssocID="{15C3C4DC-2DE0-4F4B-A025-8F9295C8D116}" presName="ThreeNodes_2_text" presStyleLbl="node1" presStyleIdx="2" presStyleCnt="3">
        <dgm:presLayoutVars>
          <dgm:bulletEnabled val="1"/>
        </dgm:presLayoutVars>
      </dgm:prSet>
      <dgm:spPr/>
    </dgm:pt>
    <dgm:pt modelId="{63B78D1B-506B-431A-AEAE-96059356F9AA}" type="pres">
      <dgm:prSet presAssocID="{15C3C4DC-2DE0-4F4B-A025-8F9295C8D11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534A402-4479-472B-97AF-1309CC475F53}" type="presOf" srcId="{1D888697-73FD-4D03-AE33-A7A0E90177FD}" destId="{63B78D1B-506B-431A-AEAE-96059356F9AA}" srcOrd="1" destOrd="0" presId="urn:microsoft.com/office/officeart/2005/8/layout/vProcess5"/>
    <dgm:cxn modelId="{B913D11A-36CD-419E-AAA6-A4CCB4F27603}" type="presOf" srcId="{97068CCA-E820-4080-8A93-09830E6CAF3C}" destId="{2D69D538-2751-4B67-B3F2-F2E4359C4D42}" srcOrd="1" destOrd="0" presId="urn:microsoft.com/office/officeart/2005/8/layout/vProcess5"/>
    <dgm:cxn modelId="{BBDD8935-097F-4374-A8CA-9833985BE6EA}" type="presOf" srcId="{1D888697-73FD-4D03-AE33-A7A0E90177FD}" destId="{4787F77E-DDE1-4D67-8936-F943A455A50D}" srcOrd="0" destOrd="0" presId="urn:microsoft.com/office/officeart/2005/8/layout/vProcess5"/>
    <dgm:cxn modelId="{1C34B260-0FF8-4AAC-9C6D-A1A12D585120}" type="presOf" srcId="{AF65BD72-6909-4398-A253-A6B1176DC94F}" destId="{349D1349-E032-4F04-BC30-05D6302F7B32}" srcOrd="0" destOrd="0" presId="urn:microsoft.com/office/officeart/2005/8/layout/vProcess5"/>
    <dgm:cxn modelId="{3D7BA362-1B4A-4347-A43B-26100769BE10}" type="presOf" srcId="{8897B0DB-53D6-49B4-AA24-AB800AC82434}" destId="{4175A4FA-88D2-428E-9D9C-25BF728A59D6}" srcOrd="0" destOrd="0" presId="urn:microsoft.com/office/officeart/2005/8/layout/vProcess5"/>
    <dgm:cxn modelId="{413AFE70-B9D8-4B92-802E-F1B8293BE84C}" srcId="{15C3C4DC-2DE0-4F4B-A025-8F9295C8D116}" destId="{8897B0DB-53D6-49B4-AA24-AB800AC82434}" srcOrd="1" destOrd="0" parTransId="{3CA634AC-F7E3-45ED-9CD3-C4DDC0ADDB8F}" sibTransId="{AF65BD72-6909-4398-A253-A6B1176DC94F}"/>
    <dgm:cxn modelId="{6ADFE151-03AB-442F-8462-6312671DEFAF}" srcId="{15C3C4DC-2DE0-4F4B-A025-8F9295C8D116}" destId="{1D888697-73FD-4D03-AE33-A7A0E90177FD}" srcOrd="2" destOrd="0" parTransId="{4A01690A-5DB1-4EA6-B604-D35EE346C323}" sibTransId="{2ED4C516-BFE6-43F3-82B5-BEC8F19C7961}"/>
    <dgm:cxn modelId="{F208DC98-4344-4BBC-98A5-5F8FCFA5665C}" srcId="{15C3C4DC-2DE0-4F4B-A025-8F9295C8D116}" destId="{97068CCA-E820-4080-8A93-09830E6CAF3C}" srcOrd="0" destOrd="0" parTransId="{EE8643AD-6431-4D92-ACFF-0FFD6B3C46B3}" sibTransId="{EA733A76-6007-4CCD-BC3B-0EF9885D32B9}"/>
    <dgm:cxn modelId="{BAD62DB5-E25E-4794-9D17-AA6B02065335}" type="presOf" srcId="{EA733A76-6007-4CCD-BC3B-0EF9885D32B9}" destId="{E6DD618B-8E72-4DC0-8BFF-D503FAFCB3C1}" srcOrd="0" destOrd="0" presId="urn:microsoft.com/office/officeart/2005/8/layout/vProcess5"/>
    <dgm:cxn modelId="{8D8644BE-5CE5-41B0-8D9C-BE88A2BED22F}" type="presOf" srcId="{97068CCA-E820-4080-8A93-09830E6CAF3C}" destId="{D4088BF5-234D-4453-B5D0-A4961C500949}" srcOrd="0" destOrd="0" presId="urn:microsoft.com/office/officeart/2005/8/layout/vProcess5"/>
    <dgm:cxn modelId="{546725C7-E73D-4D94-913D-DDA8635C7F3D}" type="presOf" srcId="{15C3C4DC-2DE0-4F4B-A025-8F9295C8D116}" destId="{1020F00D-D49F-4AE3-ACDB-E8ADEDA65FF2}" srcOrd="0" destOrd="0" presId="urn:microsoft.com/office/officeart/2005/8/layout/vProcess5"/>
    <dgm:cxn modelId="{3F638AF4-C065-42B3-9797-CE951C5D53CD}" type="presOf" srcId="{8897B0DB-53D6-49B4-AA24-AB800AC82434}" destId="{D53AD56F-796C-418A-B336-5CD50BBD856F}" srcOrd="1" destOrd="0" presId="urn:microsoft.com/office/officeart/2005/8/layout/vProcess5"/>
    <dgm:cxn modelId="{732495C3-00D8-42F2-8EAF-C84DBAD3BACC}" type="presParOf" srcId="{1020F00D-D49F-4AE3-ACDB-E8ADEDA65FF2}" destId="{F3444644-EF7B-4165-B806-1FF6EE5F5028}" srcOrd="0" destOrd="0" presId="urn:microsoft.com/office/officeart/2005/8/layout/vProcess5"/>
    <dgm:cxn modelId="{309C39FE-1997-4A32-A670-481C5AB90E1B}" type="presParOf" srcId="{1020F00D-D49F-4AE3-ACDB-E8ADEDA65FF2}" destId="{D4088BF5-234D-4453-B5D0-A4961C500949}" srcOrd="1" destOrd="0" presId="urn:microsoft.com/office/officeart/2005/8/layout/vProcess5"/>
    <dgm:cxn modelId="{35CB131D-50F6-47D8-A071-D916E9F6AA6E}" type="presParOf" srcId="{1020F00D-D49F-4AE3-ACDB-E8ADEDA65FF2}" destId="{4175A4FA-88D2-428E-9D9C-25BF728A59D6}" srcOrd="2" destOrd="0" presId="urn:microsoft.com/office/officeart/2005/8/layout/vProcess5"/>
    <dgm:cxn modelId="{DB7BBA4B-C029-46FB-A31F-6DEDFEADDA81}" type="presParOf" srcId="{1020F00D-D49F-4AE3-ACDB-E8ADEDA65FF2}" destId="{4787F77E-DDE1-4D67-8936-F943A455A50D}" srcOrd="3" destOrd="0" presId="urn:microsoft.com/office/officeart/2005/8/layout/vProcess5"/>
    <dgm:cxn modelId="{F8BE3D66-7067-40E0-B9B1-12B1C6DEC328}" type="presParOf" srcId="{1020F00D-D49F-4AE3-ACDB-E8ADEDA65FF2}" destId="{E6DD618B-8E72-4DC0-8BFF-D503FAFCB3C1}" srcOrd="4" destOrd="0" presId="urn:microsoft.com/office/officeart/2005/8/layout/vProcess5"/>
    <dgm:cxn modelId="{DA275F0C-824F-4434-9C48-3810802AEC65}" type="presParOf" srcId="{1020F00D-D49F-4AE3-ACDB-E8ADEDA65FF2}" destId="{349D1349-E032-4F04-BC30-05D6302F7B32}" srcOrd="5" destOrd="0" presId="urn:microsoft.com/office/officeart/2005/8/layout/vProcess5"/>
    <dgm:cxn modelId="{51FD27B6-51C2-4D38-8C26-A00B004C20C1}" type="presParOf" srcId="{1020F00D-D49F-4AE3-ACDB-E8ADEDA65FF2}" destId="{2D69D538-2751-4B67-B3F2-F2E4359C4D42}" srcOrd="6" destOrd="0" presId="urn:microsoft.com/office/officeart/2005/8/layout/vProcess5"/>
    <dgm:cxn modelId="{140CC5AB-3EE3-4362-9C07-B3015B6C8786}" type="presParOf" srcId="{1020F00D-D49F-4AE3-ACDB-E8ADEDA65FF2}" destId="{D53AD56F-796C-418A-B336-5CD50BBD856F}" srcOrd="7" destOrd="0" presId="urn:microsoft.com/office/officeart/2005/8/layout/vProcess5"/>
    <dgm:cxn modelId="{34DDD62F-6637-4F21-BD36-3A172C8E6C87}" type="presParOf" srcId="{1020F00D-D49F-4AE3-ACDB-E8ADEDA65FF2}" destId="{63B78D1B-506B-431A-AEAE-96059356F9A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D46274-5DAF-436A-9A73-B40DEDC4BCA0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99EB626-7322-4389-B923-F9C1DBC78F16}">
      <dgm:prSet/>
      <dgm:spPr/>
      <dgm:t>
        <a:bodyPr/>
        <a:lstStyle/>
        <a:p>
          <a:r>
            <a:rPr lang="en-US"/>
            <a:t>Pre-processing Stage</a:t>
          </a:r>
        </a:p>
      </dgm:t>
    </dgm:pt>
    <dgm:pt modelId="{0BAE98B6-5EA0-4968-AB50-DB950F31FC0A}" type="parTrans" cxnId="{1FB5B0C7-857B-4DF0-9C03-5B381429AC83}">
      <dgm:prSet/>
      <dgm:spPr/>
      <dgm:t>
        <a:bodyPr/>
        <a:lstStyle/>
        <a:p>
          <a:endParaRPr lang="en-US"/>
        </a:p>
      </dgm:t>
    </dgm:pt>
    <dgm:pt modelId="{FEB53EE7-3775-4E85-8362-8F9FFC9901B7}" type="sibTrans" cxnId="{1FB5B0C7-857B-4DF0-9C03-5B381429AC83}">
      <dgm:prSet/>
      <dgm:spPr/>
      <dgm:t>
        <a:bodyPr/>
        <a:lstStyle/>
        <a:p>
          <a:endParaRPr lang="en-US"/>
        </a:p>
      </dgm:t>
    </dgm:pt>
    <dgm:pt modelId="{92D91967-133D-4325-AC09-81510AED6EF4}">
      <dgm:prSet/>
      <dgm:spPr/>
      <dgm:t>
        <a:bodyPr/>
        <a:lstStyle/>
        <a:p>
          <a:r>
            <a:rPr lang="en-US" b="1" dirty="0" err="1"/>
            <a:t>QuestionGenerator</a:t>
          </a:r>
          <a:r>
            <a:rPr lang="en-US" dirty="0"/>
            <a:t>: Utilizes LLL model to generate insightful questions about the database.</a:t>
          </a:r>
        </a:p>
      </dgm:t>
    </dgm:pt>
    <dgm:pt modelId="{3D2D2FCC-7822-4FB5-BE53-3D8A8273C6A6}" type="parTrans" cxnId="{44347CAE-89D5-4B60-8715-3C1F5A8A1F51}">
      <dgm:prSet/>
      <dgm:spPr/>
      <dgm:t>
        <a:bodyPr/>
        <a:lstStyle/>
        <a:p>
          <a:endParaRPr lang="en-US"/>
        </a:p>
      </dgm:t>
    </dgm:pt>
    <dgm:pt modelId="{6BC877CE-F57E-4BC6-9C1F-56F2A906EF50}" type="sibTrans" cxnId="{44347CAE-89D5-4B60-8715-3C1F5A8A1F51}">
      <dgm:prSet/>
      <dgm:spPr/>
      <dgm:t>
        <a:bodyPr/>
        <a:lstStyle/>
        <a:p>
          <a:endParaRPr lang="en-US"/>
        </a:p>
      </dgm:t>
    </dgm:pt>
    <dgm:pt modelId="{D10DCB71-B8F8-4669-AB48-D5B24FF52E25}">
      <dgm:prSet/>
      <dgm:spPr/>
      <dgm:t>
        <a:bodyPr/>
        <a:lstStyle/>
        <a:p>
          <a:r>
            <a:rPr lang="en-US" b="1" dirty="0" err="1"/>
            <a:t>AnswerGenerator</a:t>
          </a:r>
          <a:r>
            <a:rPr lang="en-US" dirty="0"/>
            <a:t>: Generates answers based on the questions from the source database.</a:t>
          </a:r>
        </a:p>
      </dgm:t>
    </dgm:pt>
    <dgm:pt modelId="{7FF73A01-19BA-4140-87FF-961C1A26A81E}" type="parTrans" cxnId="{A2AF96D1-0CFC-4A90-8072-7E9D435B1C04}">
      <dgm:prSet/>
      <dgm:spPr/>
      <dgm:t>
        <a:bodyPr/>
        <a:lstStyle/>
        <a:p>
          <a:endParaRPr lang="en-US"/>
        </a:p>
      </dgm:t>
    </dgm:pt>
    <dgm:pt modelId="{4998278A-ACF1-4326-BA2C-CD7C2F6F3FE1}" type="sibTrans" cxnId="{A2AF96D1-0CFC-4A90-8072-7E9D435B1C04}">
      <dgm:prSet/>
      <dgm:spPr/>
      <dgm:t>
        <a:bodyPr/>
        <a:lstStyle/>
        <a:p>
          <a:endParaRPr lang="en-US"/>
        </a:p>
      </dgm:t>
    </dgm:pt>
    <dgm:pt modelId="{521F88E6-6D32-48A2-9E3F-997683029C85}">
      <dgm:prSet/>
      <dgm:spPr/>
      <dgm:t>
        <a:bodyPr/>
        <a:lstStyle/>
        <a:p>
          <a:r>
            <a:rPr lang="en-US" b="1" dirty="0" err="1"/>
            <a:t>GraphDocumentGenerator</a:t>
          </a:r>
          <a:r>
            <a:rPr lang="en-US" dirty="0"/>
            <a:t>: Creates a graph model of the database with tables as nodes and relationships as edges.</a:t>
          </a:r>
        </a:p>
      </dgm:t>
    </dgm:pt>
    <dgm:pt modelId="{E8F3937E-04B5-466F-8093-DA205B544F53}" type="parTrans" cxnId="{D0D76EA6-717D-4750-83C2-A825485816CB}">
      <dgm:prSet/>
      <dgm:spPr/>
      <dgm:t>
        <a:bodyPr/>
        <a:lstStyle/>
        <a:p>
          <a:endParaRPr lang="en-US"/>
        </a:p>
      </dgm:t>
    </dgm:pt>
    <dgm:pt modelId="{EA9D1B84-15AE-41DB-AD92-D43D95A42587}" type="sibTrans" cxnId="{D0D76EA6-717D-4750-83C2-A825485816CB}">
      <dgm:prSet/>
      <dgm:spPr/>
      <dgm:t>
        <a:bodyPr/>
        <a:lstStyle/>
        <a:p>
          <a:endParaRPr lang="en-US"/>
        </a:p>
      </dgm:t>
    </dgm:pt>
    <dgm:pt modelId="{941F89EE-F214-47A8-8182-9B3407DC05DA}">
      <dgm:prSet/>
      <dgm:spPr/>
      <dgm:t>
        <a:bodyPr/>
        <a:lstStyle/>
        <a:p>
          <a:r>
            <a:rPr lang="en-US" b="1" dirty="0" err="1"/>
            <a:t>DatabaseMetadataGenerator</a:t>
          </a:r>
          <a:r>
            <a:rPr lang="en-US" dirty="0"/>
            <a:t>: Generates metadata information such as table lists, indexes, and table relationships.</a:t>
          </a:r>
        </a:p>
      </dgm:t>
    </dgm:pt>
    <dgm:pt modelId="{72771AA4-861F-4D22-9B34-C051494AC922}" type="parTrans" cxnId="{D2E9F6EB-A0D7-42D4-846B-09E111D246F1}">
      <dgm:prSet/>
      <dgm:spPr/>
      <dgm:t>
        <a:bodyPr/>
        <a:lstStyle/>
        <a:p>
          <a:endParaRPr lang="en-US"/>
        </a:p>
      </dgm:t>
    </dgm:pt>
    <dgm:pt modelId="{C4347C31-B43E-470C-A0CE-5EBCC1BB176D}" type="sibTrans" cxnId="{D2E9F6EB-A0D7-42D4-846B-09E111D246F1}">
      <dgm:prSet/>
      <dgm:spPr/>
      <dgm:t>
        <a:bodyPr/>
        <a:lstStyle/>
        <a:p>
          <a:endParaRPr lang="en-US"/>
        </a:p>
      </dgm:t>
    </dgm:pt>
    <dgm:pt modelId="{69087E26-6483-43FF-9D16-86873B5B9365}">
      <dgm:prSet/>
      <dgm:spPr/>
      <dgm:t>
        <a:bodyPr/>
        <a:lstStyle/>
        <a:p>
          <a:r>
            <a:rPr lang="en-IN"/>
            <a:t>Processing and Refinement Engine</a:t>
          </a:r>
          <a:endParaRPr lang="en-US"/>
        </a:p>
      </dgm:t>
    </dgm:pt>
    <dgm:pt modelId="{A8E57625-2AEF-4DF8-8D68-1222BBD04F80}" type="parTrans" cxnId="{EF44D5F1-25D3-4785-812C-A6E8E95BBAA0}">
      <dgm:prSet/>
      <dgm:spPr/>
      <dgm:t>
        <a:bodyPr/>
        <a:lstStyle/>
        <a:p>
          <a:endParaRPr lang="en-US"/>
        </a:p>
      </dgm:t>
    </dgm:pt>
    <dgm:pt modelId="{9449E4C7-8800-44ED-967F-EA38A0579F81}" type="sibTrans" cxnId="{EF44D5F1-25D3-4785-812C-A6E8E95BBAA0}">
      <dgm:prSet/>
      <dgm:spPr/>
      <dgm:t>
        <a:bodyPr/>
        <a:lstStyle/>
        <a:p>
          <a:endParaRPr lang="en-US"/>
        </a:p>
      </dgm:t>
    </dgm:pt>
    <dgm:pt modelId="{D9517D01-73A0-4BE5-B488-406187EA5966}">
      <dgm:prSet/>
      <dgm:spPr/>
      <dgm:t>
        <a:bodyPr/>
        <a:lstStyle/>
        <a:p>
          <a:r>
            <a:rPr lang="en-US"/>
            <a:t>Automate chat module refining output from pre-processing stage using custom queries and context.</a:t>
          </a:r>
        </a:p>
      </dgm:t>
    </dgm:pt>
    <dgm:pt modelId="{382942ED-E35F-4276-B4FA-3E70E30774AF}" type="parTrans" cxnId="{E016B473-21D7-443B-A57C-BE3ED588AA26}">
      <dgm:prSet/>
      <dgm:spPr/>
      <dgm:t>
        <a:bodyPr/>
        <a:lstStyle/>
        <a:p>
          <a:endParaRPr lang="en-US"/>
        </a:p>
      </dgm:t>
    </dgm:pt>
    <dgm:pt modelId="{D37B6FFA-5471-45D1-97EB-832FF58D56C3}" type="sibTrans" cxnId="{E016B473-21D7-443B-A57C-BE3ED588AA26}">
      <dgm:prSet/>
      <dgm:spPr/>
      <dgm:t>
        <a:bodyPr/>
        <a:lstStyle/>
        <a:p>
          <a:endParaRPr lang="en-US"/>
        </a:p>
      </dgm:t>
    </dgm:pt>
    <dgm:pt modelId="{2062CEB0-220E-4F34-AE1A-40FECE308D82}">
      <dgm:prSet/>
      <dgm:spPr/>
      <dgm:t>
        <a:bodyPr/>
        <a:lstStyle/>
        <a:p>
          <a:r>
            <a:rPr lang="en-IN"/>
            <a:t>Post-Processing Stage</a:t>
          </a:r>
          <a:endParaRPr lang="en-US"/>
        </a:p>
      </dgm:t>
    </dgm:pt>
    <dgm:pt modelId="{C720A9BB-F207-4A0E-A12D-55F12891BB89}" type="parTrans" cxnId="{7434F415-DFF4-4DD4-B95F-224939B4220C}">
      <dgm:prSet/>
      <dgm:spPr/>
      <dgm:t>
        <a:bodyPr/>
        <a:lstStyle/>
        <a:p>
          <a:endParaRPr lang="en-US"/>
        </a:p>
      </dgm:t>
    </dgm:pt>
    <dgm:pt modelId="{83EB4A1A-FAC9-44AE-B43A-0311819D385A}" type="sibTrans" cxnId="{7434F415-DFF4-4DD4-B95F-224939B4220C}">
      <dgm:prSet/>
      <dgm:spPr/>
      <dgm:t>
        <a:bodyPr/>
        <a:lstStyle/>
        <a:p>
          <a:endParaRPr lang="en-US"/>
        </a:p>
      </dgm:t>
    </dgm:pt>
    <dgm:pt modelId="{EFC9EA47-50BF-4874-A762-1E6B22D591DF}">
      <dgm:prSet/>
      <dgm:spPr/>
      <dgm:t>
        <a:bodyPr/>
        <a:lstStyle/>
        <a:p>
          <a:r>
            <a:rPr lang="en-US"/>
            <a:t>Documents processed into text, pdf, etc., inserted into a VectorDB.</a:t>
          </a:r>
        </a:p>
      </dgm:t>
    </dgm:pt>
    <dgm:pt modelId="{F50BCC20-1E0E-4B1A-BAC6-D694EACF6146}" type="parTrans" cxnId="{61F6432C-88DE-4736-B328-033199559CC2}">
      <dgm:prSet/>
      <dgm:spPr/>
      <dgm:t>
        <a:bodyPr/>
        <a:lstStyle/>
        <a:p>
          <a:endParaRPr lang="en-US"/>
        </a:p>
      </dgm:t>
    </dgm:pt>
    <dgm:pt modelId="{1676B508-B2A2-4D90-9134-74AB704BB403}" type="sibTrans" cxnId="{61F6432C-88DE-4736-B328-033199559CC2}">
      <dgm:prSet/>
      <dgm:spPr/>
      <dgm:t>
        <a:bodyPr/>
        <a:lstStyle/>
        <a:p>
          <a:endParaRPr lang="en-US"/>
        </a:p>
      </dgm:t>
    </dgm:pt>
    <dgm:pt modelId="{F33CF642-FEC1-4FE1-8B03-890EAE1D9455}">
      <dgm:prSet/>
      <dgm:spPr/>
      <dgm:t>
        <a:bodyPr/>
        <a:lstStyle/>
        <a:p>
          <a:r>
            <a:rPr lang="en-US"/>
            <a:t>VectorDB  and Document serves as a input model for Phase II.</a:t>
          </a:r>
        </a:p>
      </dgm:t>
    </dgm:pt>
    <dgm:pt modelId="{1B3E0170-F35C-4D05-A36E-BE3B9E63A0EF}" type="parTrans" cxnId="{44BD619B-A414-43B0-A305-C7A4045C2858}">
      <dgm:prSet/>
      <dgm:spPr/>
      <dgm:t>
        <a:bodyPr/>
        <a:lstStyle/>
        <a:p>
          <a:endParaRPr lang="en-US"/>
        </a:p>
      </dgm:t>
    </dgm:pt>
    <dgm:pt modelId="{89198C34-5470-409A-BBC4-7FB6ABE8D61F}" type="sibTrans" cxnId="{44BD619B-A414-43B0-A305-C7A4045C2858}">
      <dgm:prSet/>
      <dgm:spPr/>
      <dgm:t>
        <a:bodyPr/>
        <a:lstStyle/>
        <a:p>
          <a:endParaRPr lang="en-US"/>
        </a:p>
      </dgm:t>
    </dgm:pt>
    <dgm:pt modelId="{D1350353-BDB0-46BA-A05D-777946519ED7}" type="pres">
      <dgm:prSet presAssocID="{98D46274-5DAF-436A-9A73-B40DEDC4BCA0}" presName="Name0" presStyleCnt="0">
        <dgm:presLayoutVars>
          <dgm:dir/>
          <dgm:animLvl val="lvl"/>
          <dgm:resizeHandles val="exact"/>
        </dgm:presLayoutVars>
      </dgm:prSet>
      <dgm:spPr/>
    </dgm:pt>
    <dgm:pt modelId="{CB84D209-577C-4C70-8ACE-528F58A77966}" type="pres">
      <dgm:prSet presAssocID="{999EB626-7322-4389-B923-F9C1DBC78F16}" presName="composite" presStyleCnt="0"/>
      <dgm:spPr/>
    </dgm:pt>
    <dgm:pt modelId="{725A6321-5F37-409D-ABA1-57B3B33F8EC6}" type="pres">
      <dgm:prSet presAssocID="{999EB626-7322-4389-B923-F9C1DBC78F1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AFB619E-8B29-4868-A75C-2C62D13B3A1C}" type="pres">
      <dgm:prSet presAssocID="{999EB626-7322-4389-B923-F9C1DBC78F16}" presName="desTx" presStyleLbl="alignAccFollowNode1" presStyleIdx="0" presStyleCnt="3">
        <dgm:presLayoutVars>
          <dgm:bulletEnabled val="1"/>
        </dgm:presLayoutVars>
      </dgm:prSet>
      <dgm:spPr/>
    </dgm:pt>
    <dgm:pt modelId="{DD8CF37B-C038-45E6-A53D-AD7BE4B424A7}" type="pres">
      <dgm:prSet presAssocID="{FEB53EE7-3775-4E85-8362-8F9FFC9901B7}" presName="space" presStyleCnt="0"/>
      <dgm:spPr/>
    </dgm:pt>
    <dgm:pt modelId="{588F247E-E611-4E43-BA75-14D55775C8C2}" type="pres">
      <dgm:prSet presAssocID="{69087E26-6483-43FF-9D16-86873B5B9365}" presName="composite" presStyleCnt="0"/>
      <dgm:spPr/>
    </dgm:pt>
    <dgm:pt modelId="{14D97BE5-BB48-492A-B20C-DBCB4B62911A}" type="pres">
      <dgm:prSet presAssocID="{69087E26-6483-43FF-9D16-86873B5B936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1B97911-6C0F-4738-A892-70D72869EB64}" type="pres">
      <dgm:prSet presAssocID="{69087E26-6483-43FF-9D16-86873B5B9365}" presName="desTx" presStyleLbl="alignAccFollowNode1" presStyleIdx="1" presStyleCnt="3">
        <dgm:presLayoutVars>
          <dgm:bulletEnabled val="1"/>
        </dgm:presLayoutVars>
      </dgm:prSet>
      <dgm:spPr/>
    </dgm:pt>
    <dgm:pt modelId="{70D6A918-E832-4151-BD75-055B7FFB0E00}" type="pres">
      <dgm:prSet presAssocID="{9449E4C7-8800-44ED-967F-EA38A0579F81}" presName="space" presStyleCnt="0"/>
      <dgm:spPr/>
    </dgm:pt>
    <dgm:pt modelId="{09C8C9E3-38EC-4E7A-88F9-3BF49D5041E3}" type="pres">
      <dgm:prSet presAssocID="{2062CEB0-220E-4F34-AE1A-40FECE308D82}" presName="composite" presStyleCnt="0"/>
      <dgm:spPr/>
    </dgm:pt>
    <dgm:pt modelId="{0F4DD6EE-46CF-48EA-A8A6-90D15B4ACC71}" type="pres">
      <dgm:prSet presAssocID="{2062CEB0-220E-4F34-AE1A-40FECE308D8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8601028-5BD5-4C03-99D8-94506925ADC4}" type="pres">
      <dgm:prSet presAssocID="{2062CEB0-220E-4F34-AE1A-40FECE308D8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CF00200-EB3C-4AD5-BE16-ADE7642A43FC}" type="presOf" srcId="{F33CF642-FEC1-4FE1-8B03-890EAE1D9455}" destId="{F8601028-5BD5-4C03-99D8-94506925ADC4}" srcOrd="0" destOrd="1" presId="urn:microsoft.com/office/officeart/2005/8/layout/hList1"/>
    <dgm:cxn modelId="{66AFFE05-DF8D-433A-B17C-67B1D6A6CE66}" type="presOf" srcId="{69087E26-6483-43FF-9D16-86873B5B9365}" destId="{14D97BE5-BB48-492A-B20C-DBCB4B62911A}" srcOrd="0" destOrd="0" presId="urn:microsoft.com/office/officeart/2005/8/layout/hList1"/>
    <dgm:cxn modelId="{7434F415-DFF4-4DD4-B95F-224939B4220C}" srcId="{98D46274-5DAF-436A-9A73-B40DEDC4BCA0}" destId="{2062CEB0-220E-4F34-AE1A-40FECE308D82}" srcOrd="2" destOrd="0" parTransId="{C720A9BB-F207-4A0E-A12D-55F12891BB89}" sibTransId="{83EB4A1A-FAC9-44AE-B43A-0311819D385A}"/>
    <dgm:cxn modelId="{732F7A27-3A6E-4973-B5D6-986499FBEB23}" type="presOf" srcId="{92D91967-133D-4325-AC09-81510AED6EF4}" destId="{CAFB619E-8B29-4868-A75C-2C62D13B3A1C}" srcOrd="0" destOrd="0" presId="urn:microsoft.com/office/officeart/2005/8/layout/hList1"/>
    <dgm:cxn modelId="{61F6432C-88DE-4736-B328-033199559CC2}" srcId="{2062CEB0-220E-4F34-AE1A-40FECE308D82}" destId="{EFC9EA47-50BF-4874-A762-1E6B22D591DF}" srcOrd="0" destOrd="0" parTransId="{F50BCC20-1E0E-4B1A-BAC6-D694EACF6146}" sibTransId="{1676B508-B2A2-4D90-9134-74AB704BB403}"/>
    <dgm:cxn modelId="{72F07D3C-C05A-4CF3-8977-382D46DE66E7}" type="presOf" srcId="{98D46274-5DAF-436A-9A73-B40DEDC4BCA0}" destId="{D1350353-BDB0-46BA-A05D-777946519ED7}" srcOrd="0" destOrd="0" presId="urn:microsoft.com/office/officeart/2005/8/layout/hList1"/>
    <dgm:cxn modelId="{6FBC1E40-1E19-4E96-B339-3BF42E8C19EF}" type="presOf" srcId="{D10DCB71-B8F8-4669-AB48-D5B24FF52E25}" destId="{CAFB619E-8B29-4868-A75C-2C62D13B3A1C}" srcOrd="0" destOrd="1" presId="urn:microsoft.com/office/officeart/2005/8/layout/hList1"/>
    <dgm:cxn modelId="{69A37F4B-25C6-45F7-BBCA-17121D3050C5}" type="presOf" srcId="{521F88E6-6D32-48A2-9E3F-997683029C85}" destId="{CAFB619E-8B29-4868-A75C-2C62D13B3A1C}" srcOrd="0" destOrd="2" presId="urn:microsoft.com/office/officeart/2005/8/layout/hList1"/>
    <dgm:cxn modelId="{E016B473-21D7-443B-A57C-BE3ED588AA26}" srcId="{69087E26-6483-43FF-9D16-86873B5B9365}" destId="{D9517D01-73A0-4BE5-B488-406187EA5966}" srcOrd="0" destOrd="0" parTransId="{382942ED-E35F-4276-B4FA-3E70E30774AF}" sibTransId="{D37B6FFA-5471-45D1-97EB-832FF58D56C3}"/>
    <dgm:cxn modelId="{8D811788-77A5-431B-BEFB-F38CF5286217}" type="presOf" srcId="{2062CEB0-220E-4F34-AE1A-40FECE308D82}" destId="{0F4DD6EE-46CF-48EA-A8A6-90D15B4ACC71}" srcOrd="0" destOrd="0" presId="urn:microsoft.com/office/officeart/2005/8/layout/hList1"/>
    <dgm:cxn modelId="{44BD619B-A414-43B0-A305-C7A4045C2858}" srcId="{2062CEB0-220E-4F34-AE1A-40FECE308D82}" destId="{F33CF642-FEC1-4FE1-8B03-890EAE1D9455}" srcOrd="1" destOrd="0" parTransId="{1B3E0170-F35C-4D05-A36E-BE3B9E63A0EF}" sibTransId="{89198C34-5470-409A-BBC4-7FB6ABE8D61F}"/>
    <dgm:cxn modelId="{D0D76EA6-717D-4750-83C2-A825485816CB}" srcId="{999EB626-7322-4389-B923-F9C1DBC78F16}" destId="{521F88E6-6D32-48A2-9E3F-997683029C85}" srcOrd="2" destOrd="0" parTransId="{E8F3937E-04B5-466F-8093-DA205B544F53}" sibTransId="{EA9D1B84-15AE-41DB-AD92-D43D95A42587}"/>
    <dgm:cxn modelId="{44347CAE-89D5-4B60-8715-3C1F5A8A1F51}" srcId="{999EB626-7322-4389-B923-F9C1DBC78F16}" destId="{92D91967-133D-4325-AC09-81510AED6EF4}" srcOrd="0" destOrd="0" parTransId="{3D2D2FCC-7822-4FB5-BE53-3D8A8273C6A6}" sibTransId="{6BC877CE-F57E-4BC6-9C1F-56F2A906EF50}"/>
    <dgm:cxn modelId="{598F83B3-A5A2-4313-B95F-DF4E373B5C3C}" type="presOf" srcId="{D9517D01-73A0-4BE5-B488-406187EA5966}" destId="{A1B97911-6C0F-4738-A892-70D72869EB64}" srcOrd="0" destOrd="0" presId="urn:microsoft.com/office/officeart/2005/8/layout/hList1"/>
    <dgm:cxn modelId="{1FB5B0C7-857B-4DF0-9C03-5B381429AC83}" srcId="{98D46274-5DAF-436A-9A73-B40DEDC4BCA0}" destId="{999EB626-7322-4389-B923-F9C1DBC78F16}" srcOrd="0" destOrd="0" parTransId="{0BAE98B6-5EA0-4968-AB50-DB950F31FC0A}" sibTransId="{FEB53EE7-3775-4E85-8362-8F9FFC9901B7}"/>
    <dgm:cxn modelId="{A2AF96D1-0CFC-4A90-8072-7E9D435B1C04}" srcId="{999EB626-7322-4389-B923-F9C1DBC78F16}" destId="{D10DCB71-B8F8-4669-AB48-D5B24FF52E25}" srcOrd="1" destOrd="0" parTransId="{7FF73A01-19BA-4140-87FF-961C1A26A81E}" sibTransId="{4998278A-ACF1-4326-BA2C-CD7C2F6F3FE1}"/>
    <dgm:cxn modelId="{32D05FD4-82F3-4C30-AD67-0AE3BEFCDBB2}" type="presOf" srcId="{999EB626-7322-4389-B923-F9C1DBC78F16}" destId="{725A6321-5F37-409D-ABA1-57B3B33F8EC6}" srcOrd="0" destOrd="0" presId="urn:microsoft.com/office/officeart/2005/8/layout/hList1"/>
    <dgm:cxn modelId="{647579D9-E758-4CEE-8404-43D403994981}" type="presOf" srcId="{EFC9EA47-50BF-4874-A762-1E6B22D591DF}" destId="{F8601028-5BD5-4C03-99D8-94506925ADC4}" srcOrd="0" destOrd="0" presId="urn:microsoft.com/office/officeart/2005/8/layout/hList1"/>
    <dgm:cxn modelId="{87C711DB-7BDB-47AC-AFFF-37B61CF31C44}" type="presOf" srcId="{941F89EE-F214-47A8-8182-9B3407DC05DA}" destId="{CAFB619E-8B29-4868-A75C-2C62D13B3A1C}" srcOrd="0" destOrd="3" presId="urn:microsoft.com/office/officeart/2005/8/layout/hList1"/>
    <dgm:cxn modelId="{D2E9F6EB-A0D7-42D4-846B-09E111D246F1}" srcId="{999EB626-7322-4389-B923-F9C1DBC78F16}" destId="{941F89EE-F214-47A8-8182-9B3407DC05DA}" srcOrd="3" destOrd="0" parTransId="{72771AA4-861F-4D22-9B34-C051494AC922}" sibTransId="{C4347C31-B43E-470C-A0CE-5EBCC1BB176D}"/>
    <dgm:cxn modelId="{EF44D5F1-25D3-4785-812C-A6E8E95BBAA0}" srcId="{98D46274-5DAF-436A-9A73-B40DEDC4BCA0}" destId="{69087E26-6483-43FF-9D16-86873B5B9365}" srcOrd="1" destOrd="0" parTransId="{A8E57625-2AEF-4DF8-8D68-1222BBD04F80}" sibTransId="{9449E4C7-8800-44ED-967F-EA38A0579F81}"/>
    <dgm:cxn modelId="{D4FB7375-61AD-4D58-BF30-B79E11DD0C3D}" type="presParOf" srcId="{D1350353-BDB0-46BA-A05D-777946519ED7}" destId="{CB84D209-577C-4C70-8ACE-528F58A77966}" srcOrd="0" destOrd="0" presId="urn:microsoft.com/office/officeart/2005/8/layout/hList1"/>
    <dgm:cxn modelId="{9BD764F9-4848-40DF-82FE-F696BA233F2D}" type="presParOf" srcId="{CB84D209-577C-4C70-8ACE-528F58A77966}" destId="{725A6321-5F37-409D-ABA1-57B3B33F8EC6}" srcOrd="0" destOrd="0" presId="urn:microsoft.com/office/officeart/2005/8/layout/hList1"/>
    <dgm:cxn modelId="{F6088019-FE48-40C3-AB24-997F89FB4EAA}" type="presParOf" srcId="{CB84D209-577C-4C70-8ACE-528F58A77966}" destId="{CAFB619E-8B29-4868-A75C-2C62D13B3A1C}" srcOrd="1" destOrd="0" presId="urn:microsoft.com/office/officeart/2005/8/layout/hList1"/>
    <dgm:cxn modelId="{5E1C5E0D-75FA-4CEC-9431-C5C668806B28}" type="presParOf" srcId="{D1350353-BDB0-46BA-A05D-777946519ED7}" destId="{DD8CF37B-C038-45E6-A53D-AD7BE4B424A7}" srcOrd="1" destOrd="0" presId="urn:microsoft.com/office/officeart/2005/8/layout/hList1"/>
    <dgm:cxn modelId="{77D89E4B-9F7B-4675-8842-B75E61B8E663}" type="presParOf" srcId="{D1350353-BDB0-46BA-A05D-777946519ED7}" destId="{588F247E-E611-4E43-BA75-14D55775C8C2}" srcOrd="2" destOrd="0" presId="urn:microsoft.com/office/officeart/2005/8/layout/hList1"/>
    <dgm:cxn modelId="{DEB2C883-1140-49B7-A083-038B88F10C92}" type="presParOf" srcId="{588F247E-E611-4E43-BA75-14D55775C8C2}" destId="{14D97BE5-BB48-492A-B20C-DBCB4B62911A}" srcOrd="0" destOrd="0" presId="urn:microsoft.com/office/officeart/2005/8/layout/hList1"/>
    <dgm:cxn modelId="{8665467C-D4E7-4E0F-BEA1-0C2E17D8EE6A}" type="presParOf" srcId="{588F247E-E611-4E43-BA75-14D55775C8C2}" destId="{A1B97911-6C0F-4738-A892-70D72869EB64}" srcOrd="1" destOrd="0" presId="urn:microsoft.com/office/officeart/2005/8/layout/hList1"/>
    <dgm:cxn modelId="{47CC91B6-11F4-4AD6-9E23-20C50C205B1E}" type="presParOf" srcId="{D1350353-BDB0-46BA-A05D-777946519ED7}" destId="{70D6A918-E832-4151-BD75-055B7FFB0E00}" srcOrd="3" destOrd="0" presId="urn:microsoft.com/office/officeart/2005/8/layout/hList1"/>
    <dgm:cxn modelId="{F05C462A-92B4-4597-962A-5A8348569581}" type="presParOf" srcId="{D1350353-BDB0-46BA-A05D-777946519ED7}" destId="{09C8C9E3-38EC-4E7A-88F9-3BF49D5041E3}" srcOrd="4" destOrd="0" presId="urn:microsoft.com/office/officeart/2005/8/layout/hList1"/>
    <dgm:cxn modelId="{1A74E094-B2CD-4303-A22B-837888C6DF05}" type="presParOf" srcId="{09C8C9E3-38EC-4E7A-88F9-3BF49D5041E3}" destId="{0F4DD6EE-46CF-48EA-A8A6-90D15B4ACC71}" srcOrd="0" destOrd="0" presId="urn:microsoft.com/office/officeart/2005/8/layout/hList1"/>
    <dgm:cxn modelId="{677744CF-5B29-41ED-A979-44CD07EF9F14}" type="presParOf" srcId="{09C8C9E3-38EC-4E7A-88F9-3BF49D5041E3}" destId="{F8601028-5BD5-4C03-99D8-94506925ADC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59C139-B525-4D9F-BF8C-440C263B26F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731D985-CE3C-416E-B653-FC56D23D3801}">
      <dgm:prSet/>
      <dgm:spPr/>
      <dgm:t>
        <a:bodyPr/>
        <a:lstStyle/>
        <a:p>
          <a:r>
            <a:rPr lang="en-IN"/>
            <a:t>Independent modules: Chatbot, ER Diagram generator, Migration Script generator.</a:t>
          </a:r>
          <a:endParaRPr lang="en-US"/>
        </a:p>
      </dgm:t>
    </dgm:pt>
    <dgm:pt modelId="{B3A4059E-6995-46DD-8E69-4D2C64610EA2}" type="parTrans" cxnId="{BC8A4B18-0276-4188-B2AF-D69C139D8AEB}">
      <dgm:prSet/>
      <dgm:spPr/>
      <dgm:t>
        <a:bodyPr/>
        <a:lstStyle/>
        <a:p>
          <a:endParaRPr lang="en-US"/>
        </a:p>
      </dgm:t>
    </dgm:pt>
    <dgm:pt modelId="{D3394382-CD5B-47C5-9F25-134C49441D0A}" type="sibTrans" cxnId="{BC8A4B18-0276-4188-B2AF-D69C139D8AEB}">
      <dgm:prSet/>
      <dgm:spPr/>
      <dgm:t>
        <a:bodyPr/>
        <a:lstStyle/>
        <a:p>
          <a:endParaRPr lang="en-US"/>
        </a:p>
      </dgm:t>
    </dgm:pt>
    <dgm:pt modelId="{7EAE19BF-BB27-4D6B-8D8D-573C46BFC22D}">
      <dgm:prSet/>
      <dgm:spPr/>
      <dgm:t>
        <a:bodyPr/>
        <a:lstStyle/>
        <a:p>
          <a:r>
            <a:rPr lang="en-IN"/>
            <a:t>Features for discovery phase, data migration, API generation, spec generation, and more.</a:t>
          </a:r>
          <a:endParaRPr lang="en-US"/>
        </a:p>
      </dgm:t>
    </dgm:pt>
    <dgm:pt modelId="{CC42D430-FB32-49F8-B659-4DCB597193BB}" type="parTrans" cxnId="{FF32D209-AF8D-4083-ADF9-8356BA6ADC74}">
      <dgm:prSet/>
      <dgm:spPr/>
      <dgm:t>
        <a:bodyPr/>
        <a:lstStyle/>
        <a:p>
          <a:endParaRPr lang="en-US"/>
        </a:p>
      </dgm:t>
    </dgm:pt>
    <dgm:pt modelId="{F2593686-89F5-416D-8C93-978159C4B50B}" type="sibTrans" cxnId="{FF32D209-AF8D-4083-ADF9-8356BA6ADC74}">
      <dgm:prSet/>
      <dgm:spPr/>
      <dgm:t>
        <a:bodyPr/>
        <a:lstStyle/>
        <a:p>
          <a:endParaRPr lang="en-US"/>
        </a:p>
      </dgm:t>
    </dgm:pt>
    <dgm:pt modelId="{1E3E1228-7E88-49DF-8FE6-C83F22871D5F}" type="pres">
      <dgm:prSet presAssocID="{A459C139-B525-4D9F-BF8C-440C263B26F6}" presName="root" presStyleCnt="0">
        <dgm:presLayoutVars>
          <dgm:dir/>
          <dgm:resizeHandles val="exact"/>
        </dgm:presLayoutVars>
      </dgm:prSet>
      <dgm:spPr/>
    </dgm:pt>
    <dgm:pt modelId="{7ECB8ECD-B43E-411B-AF2E-D2B8D6FC4610}" type="pres">
      <dgm:prSet presAssocID="{A459C139-B525-4D9F-BF8C-440C263B26F6}" presName="container" presStyleCnt="0">
        <dgm:presLayoutVars>
          <dgm:dir/>
          <dgm:resizeHandles val="exact"/>
        </dgm:presLayoutVars>
      </dgm:prSet>
      <dgm:spPr/>
    </dgm:pt>
    <dgm:pt modelId="{44382A77-29D4-4410-9EDD-75766C12D237}" type="pres">
      <dgm:prSet presAssocID="{E731D985-CE3C-416E-B653-FC56D23D3801}" presName="compNode" presStyleCnt="0"/>
      <dgm:spPr/>
    </dgm:pt>
    <dgm:pt modelId="{884C9974-A643-44EE-81C3-2D459B8022CA}" type="pres">
      <dgm:prSet presAssocID="{E731D985-CE3C-416E-B653-FC56D23D3801}" presName="iconBgRect" presStyleLbl="bgShp" presStyleIdx="0" presStyleCnt="2"/>
      <dgm:spPr/>
    </dgm:pt>
    <dgm:pt modelId="{F17B3980-8FBC-4DFD-9B2B-E26595F71D82}" type="pres">
      <dgm:prSet presAssocID="{E731D985-CE3C-416E-B653-FC56D23D380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B26AAA5-91F7-4558-9E5B-5E06172A2627}" type="pres">
      <dgm:prSet presAssocID="{E731D985-CE3C-416E-B653-FC56D23D3801}" presName="spaceRect" presStyleCnt="0"/>
      <dgm:spPr/>
    </dgm:pt>
    <dgm:pt modelId="{2AB7FC36-AB5B-44F1-AFA2-52E02DC11CB7}" type="pres">
      <dgm:prSet presAssocID="{E731D985-CE3C-416E-B653-FC56D23D3801}" presName="textRect" presStyleLbl="revTx" presStyleIdx="0" presStyleCnt="2">
        <dgm:presLayoutVars>
          <dgm:chMax val="1"/>
          <dgm:chPref val="1"/>
        </dgm:presLayoutVars>
      </dgm:prSet>
      <dgm:spPr/>
    </dgm:pt>
    <dgm:pt modelId="{D8DD3378-E107-4D91-9FF5-A6B41C7D8765}" type="pres">
      <dgm:prSet presAssocID="{D3394382-CD5B-47C5-9F25-134C49441D0A}" presName="sibTrans" presStyleLbl="sibTrans2D1" presStyleIdx="0" presStyleCnt="0"/>
      <dgm:spPr/>
    </dgm:pt>
    <dgm:pt modelId="{DB701CCC-5069-4502-8E9F-B1DFA0CEA37A}" type="pres">
      <dgm:prSet presAssocID="{7EAE19BF-BB27-4D6B-8D8D-573C46BFC22D}" presName="compNode" presStyleCnt="0"/>
      <dgm:spPr/>
    </dgm:pt>
    <dgm:pt modelId="{51B8EBC1-2B20-4920-9CE0-B4C9F7621019}" type="pres">
      <dgm:prSet presAssocID="{7EAE19BF-BB27-4D6B-8D8D-573C46BFC22D}" presName="iconBgRect" presStyleLbl="bgShp" presStyleIdx="1" presStyleCnt="2"/>
      <dgm:spPr/>
    </dgm:pt>
    <dgm:pt modelId="{35FB4929-6ECA-46ED-B809-9EDB386DA211}" type="pres">
      <dgm:prSet presAssocID="{7EAE19BF-BB27-4D6B-8D8D-573C46BFC22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CB9758D1-0BE8-4FB2-AC42-B9590C14AA21}" type="pres">
      <dgm:prSet presAssocID="{7EAE19BF-BB27-4D6B-8D8D-573C46BFC22D}" presName="spaceRect" presStyleCnt="0"/>
      <dgm:spPr/>
    </dgm:pt>
    <dgm:pt modelId="{EC6D9891-1288-4318-A3A2-FB105909C333}" type="pres">
      <dgm:prSet presAssocID="{7EAE19BF-BB27-4D6B-8D8D-573C46BFC22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F32D209-AF8D-4083-ADF9-8356BA6ADC74}" srcId="{A459C139-B525-4D9F-BF8C-440C263B26F6}" destId="{7EAE19BF-BB27-4D6B-8D8D-573C46BFC22D}" srcOrd="1" destOrd="0" parTransId="{CC42D430-FB32-49F8-B659-4DCB597193BB}" sibTransId="{F2593686-89F5-416D-8C93-978159C4B50B}"/>
    <dgm:cxn modelId="{BC8A4B18-0276-4188-B2AF-D69C139D8AEB}" srcId="{A459C139-B525-4D9F-BF8C-440C263B26F6}" destId="{E731D985-CE3C-416E-B653-FC56D23D3801}" srcOrd="0" destOrd="0" parTransId="{B3A4059E-6995-46DD-8E69-4D2C64610EA2}" sibTransId="{D3394382-CD5B-47C5-9F25-134C49441D0A}"/>
    <dgm:cxn modelId="{5D1B112E-CA9C-4999-BBC1-565C8FE08B53}" type="presOf" srcId="{7EAE19BF-BB27-4D6B-8D8D-573C46BFC22D}" destId="{EC6D9891-1288-4318-A3A2-FB105909C333}" srcOrd="0" destOrd="0" presId="urn:microsoft.com/office/officeart/2018/2/layout/IconCircleList"/>
    <dgm:cxn modelId="{95B00971-BFB5-4E9E-A9BA-B3649ED8DA11}" type="presOf" srcId="{E731D985-CE3C-416E-B653-FC56D23D3801}" destId="{2AB7FC36-AB5B-44F1-AFA2-52E02DC11CB7}" srcOrd="0" destOrd="0" presId="urn:microsoft.com/office/officeart/2018/2/layout/IconCircleList"/>
    <dgm:cxn modelId="{BA5534A2-9FE8-437A-8136-BB768234F8B1}" type="presOf" srcId="{D3394382-CD5B-47C5-9F25-134C49441D0A}" destId="{D8DD3378-E107-4D91-9FF5-A6B41C7D8765}" srcOrd="0" destOrd="0" presId="urn:microsoft.com/office/officeart/2018/2/layout/IconCircleList"/>
    <dgm:cxn modelId="{E69ABBA4-74CE-4393-9273-D356F806F00E}" type="presOf" srcId="{A459C139-B525-4D9F-BF8C-440C263B26F6}" destId="{1E3E1228-7E88-49DF-8FE6-C83F22871D5F}" srcOrd="0" destOrd="0" presId="urn:microsoft.com/office/officeart/2018/2/layout/IconCircleList"/>
    <dgm:cxn modelId="{ED7E5E5C-1EC8-4AB2-92C9-C6D3F3B026D6}" type="presParOf" srcId="{1E3E1228-7E88-49DF-8FE6-C83F22871D5F}" destId="{7ECB8ECD-B43E-411B-AF2E-D2B8D6FC4610}" srcOrd="0" destOrd="0" presId="urn:microsoft.com/office/officeart/2018/2/layout/IconCircleList"/>
    <dgm:cxn modelId="{B2DB8C35-AC62-470B-83EB-BFECB242B934}" type="presParOf" srcId="{7ECB8ECD-B43E-411B-AF2E-D2B8D6FC4610}" destId="{44382A77-29D4-4410-9EDD-75766C12D237}" srcOrd="0" destOrd="0" presId="urn:microsoft.com/office/officeart/2018/2/layout/IconCircleList"/>
    <dgm:cxn modelId="{33180AC2-7F57-4A3C-AE16-0E17BCA9459D}" type="presParOf" srcId="{44382A77-29D4-4410-9EDD-75766C12D237}" destId="{884C9974-A643-44EE-81C3-2D459B8022CA}" srcOrd="0" destOrd="0" presId="urn:microsoft.com/office/officeart/2018/2/layout/IconCircleList"/>
    <dgm:cxn modelId="{D29777DE-F911-43EF-AF4B-72C3A9886F87}" type="presParOf" srcId="{44382A77-29D4-4410-9EDD-75766C12D237}" destId="{F17B3980-8FBC-4DFD-9B2B-E26595F71D82}" srcOrd="1" destOrd="0" presId="urn:microsoft.com/office/officeart/2018/2/layout/IconCircleList"/>
    <dgm:cxn modelId="{1BDDECF7-1B78-4E8D-B6D5-5186941D173C}" type="presParOf" srcId="{44382A77-29D4-4410-9EDD-75766C12D237}" destId="{9B26AAA5-91F7-4558-9E5B-5E06172A2627}" srcOrd="2" destOrd="0" presId="urn:microsoft.com/office/officeart/2018/2/layout/IconCircleList"/>
    <dgm:cxn modelId="{8D726D0B-77C9-4442-9382-E975158B2C75}" type="presParOf" srcId="{44382A77-29D4-4410-9EDD-75766C12D237}" destId="{2AB7FC36-AB5B-44F1-AFA2-52E02DC11CB7}" srcOrd="3" destOrd="0" presId="urn:microsoft.com/office/officeart/2018/2/layout/IconCircleList"/>
    <dgm:cxn modelId="{F1BCD9C3-FA70-443F-8644-01D01736294E}" type="presParOf" srcId="{7ECB8ECD-B43E-411B-AF2E-D2B8D6FC4610}" destId="{D8DD3378-E107-4D91-9FF5-A6B41C7D8765}" srcOrd="1" destOrd="0" presId="urn:microsoft.com/office/officeart/2018/2/layout/IconCircleList"/>
    <dgm:cxn modelId="{F194D689-1F73-473B-A0AE-794A1A9FC92C}" type="presParOf" srcId="{7ECB8ECD-B43E-411B-AF2E-D2B8D6FC4610}" destId="{DB701CCC-5069-4502-8E9F-B1DFA0CEA37A}" srcOrd="2" destOrd="0" presId="urn:microsoft.com/office/officeart/2018/2/layout/IconCircleList"/>
    <dgm:cxn modelId="{566221B1-6BF7-4B9B-9C6D-AFD6922A067B}" type="presParOf" srcId="{DB701CCC-5069-4502-8E9F-B1DFA0CEA37A}" destId="{51B8EBC1-2B20-4920-9CE0-B4C9F7621019}" srcOrd="0" destOrd="0" presId="urn:microsoft.com/office/officeart/2018/2/layout/IconCircleList"/>
    <dgm:cxn modelId="{BB474057-4244-4A82-94DF-8934F3D9E8AD}" type="presParOf" srcId="{DB701CCC-5069-4502-8E9F-B1DFA0CEA37A}" destId="{35FB4929-6ECA-46ED-B809-9EDB386DA211}" srcOrd="1" destOrd="0" presId="urn:microsoft.com/office/officeart/2018/2/layout/IconCircleList"/>
    <dgm:cxn modelId="{6B441E86-CB74-4B45-9D93-5F2A443A0CE8}" type="presParOf" srcId="{DB701CCC-5069-4502-8E9F-B1DFA0CEA37A}" destId="{CB9758D1-0BE8-4FB2-AC42-B9590C14AA21}" srcOrd="2" destOrd="0" presId="urn:microsoft.com/office/officeart/2018/2/layout/IconCircleList"/>
    <dgm:cxn modelId="{C6CE3B81-AE88-4BAF-816C-1A9F83AC26F9}" type="presParOf" srcId="{DB701CCC-5069-4502-8E9F-B1DFA0CEA37A}" destId="{EC6D9891-1288-4318-A3A2-FB105909C33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088BF5-234D-4453-B5D0-A4961C500949}">
      <dsp:nvSpPr>
        <dsp:cNvPr id="0" name=""/>
        <dsp:cNvSpPr/>
      </dsp:nvSpPr>
      <dsp:spPr>
        <a:xfrm>
          <a:off x="0" y="0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This PowerPoint presentation provides an overview of the data processing framework divided into Phase I and Phase II. </a:t>
          </a:r>
        </a:p>
      </dsp:txBody>
      <dsp:txXfrm>
        <a:off x="32418" y="32418"/>
        <a:ext cx="8094307" cy="1041985"/>
      </dsp:txXfrm>
    </dsp:sp>
    <dsp:sp modelId="{4175A4FA-88D2-428E-9D9C-25BF728A59D6}">
      <dsp:nvSpPr>
        <dsp:cNvPr id="0" name=""/>
        <dsp:cNvSpPr/>
      </dsp:nvSpPr>
      <dsp:spPr>
        <a:xfrm>
          <a:off x="819587" y="1291291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Phase I is further divided into three stages, each with specific modules aimed at preparing and refining data for analysis. </a:t>
          </a:r>
        </a:p>
      </dsp:txBody>
      <dsp:txXfrm>
        <a:off x="852005" y="1323709"/>
        <a:ext cx="7684797" cy="1041985"/>
      </dsp:txXfrm>
    </dsp:sp>
    <dsp:sp modelId="{4787F77E-DDE1-4D67-8936-F943A455A50D}">
      <dsp:nvSpPr>
        <dsp:cNvPr id="0" name=""/>
        <dsp:cNvSpPr/>
      </dsp:nvSpPr>
      <dsp:spPr>
        <a:xfrm>
          <a:off x="1639174" y="2582583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Phase II consists of independent modules such as Chatbot, ER Diagram generator, and Migration Script generator, offering a range of features for different data processing needs.</a:t>
          </a:r>
        </a:p>
      </dsp:txBody>
      <dsp:txXfrm>
        <a:off x="1671592" y="2615001"/>
        <a:ext cx="7684797" cy="1041985"/>
      </dsp:txXfrm>
    </dsp:sp>
    <dsp:sp modelId="{E6DD618B-8E72-4DC0-8BFF-D503FAFCB3C1}">
      <dsp:nvSpPr>
        <dsp:cNvPr id="0" name=""/>
        <dsp:cNvSpPr/>
      </dsp:nvSpPr>
      <dsp:spPr>
        <a:xfrm>
          <a:off x="8569220" y="839339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731092" y="839339"/>
        <a:ext cx="395689" cy="541373"/>
      </dsp:txXfrm>
    </dsp:sp>
    <dsp:sp modelId="{349D1349-E032-4F04-BC30-05D6302F7B32}">
      <dsp:nvSpPr>
        <dsp:cNvPr id="0" name=""/>
        <dsp:cNvSpPr/>
      </dsp:nvSpPr>
      <dsp:spPr>
        <a:xfrm>
          <a:off x="9388807" y="2123252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9550679" y="2123252"/>
        <a:ext cx="395689" cy="5413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5A6321-5F37-409D-ABA1-57B3B33F8EC6}">
      <dsp:nvSpPr>
        <dsp:cNvPr id="0" name=""/>
        <dsp:cNvSpPr/>
      </dsp:nvSpPr>
      <dsp:spPr>
        <a:xfrm>
          <a:off x="3414" y="105902"/>
          <a:ext cx="3329572" cy="4032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Pre-processing Stage</a:t>
          </a:r>
        </a:p>
      </dsp:txBody>
      <dsp:txXfrm>
        <a:off x="3414" y="105902"/>
        <a:ext cx="3329572" cy="403200"/>
      </dsp:txXfrm>
    </dsp:sp>
    <dsp:sp modelId="{CAFB619E-8B29-4868-A75C-2C62D13B3A1C}">
      <dsp:nvSpPr>
        <dsp:cNvPr id="0" name=""/>
        <dsp:cNvSpPr/>
      </dsp:nvSpPr>
      <dsp:spPr>
        <a:xfrm>
          <a:off x="3414" y="509102"/>
          <a:ext cx="3329572" cy="30743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 err="1"/>
            <a:t>QuestionGenerator</a:t>
          </a:r>
          <a:r>
            <a:rPr lang="en-US" sz="1400" kern="1200" dirty="0"/>
            <a:t>: Utilizes LLL model to generate insightful questions about the database.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 err="1"/>
            <a:t>AnswerGenerator</a:t>
          </a:r>
          <a:r>
            <a:rPr lang="en-US" sz="1400" kern="1200" dirty="0"/>
            <a:t>: Generates answers based on the questions from the source database.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 err="1"/>
            <a:t>GraphDocumentGenerator</a:t>
          </a:r>
          <a:r>
            <a:rPr lang="en-US" sz="1400" kern="1200" dirty="0"/>
            <a:t>: Creates a graph model of the database with tables as nodes and relationships as edges.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 err="1"/>
            <a:t>DatabaseMetadataGenerator</a:t>
          </a:r>
          <a:r>
            <a:rPr lang="en-US" sz="1400" kern="1200" dirty="0"/>
            <a:t>: Generates metadata information such as table lists, indexes, and table relationships.</a:t>
          </a:r>
        </a:p>
      </dsp:txBody>
      <dsp:txXfrm>
        <a:off x="3414" y="509102"/>
        <a:ext cx="3329572" cy="3074399"/>
      </dsp:txXfrm>
    </dsp:sp>
    <dsp:sp modelId="{14D97BE5-BB48-492A-B20C-DBCB4B62911A}">
      <dsp:nvSpPr>
        <dsp:cNvPr id="0" name=""/>
        <dsp:cNvSpPr/>
      </dsp:nvSpPr>
      <dsp:spPr>
        <a:xfrm>
          <a:off x="3799128" y="105902"/>
          <a:ext cx="3329572" cy="403200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Processing and Refinement Engine</a:t>
          </a:r>
          <a:endParaRPr lang="en-US" sz="1400" kern="1200"/>
        </a:p>
      </dsp:txBody>
      <dsp:txXfrm>
        <a:off x="3799128" y="105902"/>
        <a:ext cx="3329572" cy="403200"/>
      </dsp:txXfrm>
    </dsp:sp>
    <dsp:sp modelId="{A1B97911-6C0F-4738-A892-70D72869EB64}">
      <dsp:nvSpPr>
        <dsp:cNvPr id="0" name=""/>
        <dsp:cNvSpPr/>
      </dsp:nvSpPr>
      <dsp:spPr>
        <a:xfrm>
          <a:off x="3799128" y="509102"/>
          <a:ext cx="3329572" cy="3074399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Automate chat module refining output from pre-processing stage using custom queries and context.</a:t>
          </a:r>
        </a:p>
      </dsp:txBody>
      <dsp:txXfrm>
        <a:off x="3799128" y="509102"/>
        <a:ext cx="3329572" cy="3074399"/>
      </dsp:txXfrm>
    </dsp:sp>
    <dsp:sp modelId="{0F4DD6EE-46CF-48EA-A8A6-90D15B4ACC71}">
      <dsp:nvSpPr>
        <dsp:cNvPr id="0" name=""/>
        <dsp:cNvSpPr/>
      </dsp:nvSpPr>
      <dsp:spPr>
        <a:xfrm>
          <a:off x="7594841" y="105902"/>
          <a:ext cx="3329572" cy="403200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Post-Processing Stage</a:t>
          </a:r>
          <a:endParaRPr lang="en-US" sz="1400" kern="1200"/>
        </a:p>
      </dsp:txBody>
      <dsp:txXfrm>
        <a:off x="7594841" y="105902"/>
        <a:ext cx="3329572" cy="403200"/>
      </dsp:txXfrm>
    </dsp:sp>
    <dsp:sp modelId="{F8601028-5BD5-4C03-99D8-94506925ADC4}">
      <dsp:nvSpPr>
        <dsp:cNvPr id="0" name=""/>
        <dsp:cNvSpPr/>
      </dsp:nvSpPr>
      <dsp:spPr>
        <a:xfrm>
          <a:off x="7594841" y="509102"/>
          <a:ext cx="3329572" cy="3074399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Documents processed into text, pdf, etc., inserted into a VectorDB.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VectorDB  and Document serves as a input model for Phase II.</a:t>
          </a:r>
        </a:p>
      </dsp:txBody>
      <dsp:txXfrm>
        <a:off x="7594841" y="509102"/>
        <a:ext cx="3329572" cy="30743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C9974-A643-44EE-81C3-2D459B8022CA}">
      <dsp:nvSpPr>
        <dsp:cNvPr id="0" name=""/>
        <dsp:cNvSpPr/>
      </dsp:nvSpPr>
      <dsp:spPr>
        <a:xfrm>
          <a:off x="282221" y="141040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7B3980-8FBC-4DFD-9B2B-E26595F71D82}">
      <dsp:nvSpPr>
        <dsp:cNvPr id="0" name=""/>
        <dsp:cNvSpPr/>
      </dsp:nvSpPr>
      <dsp:spPr>
        <a:xfrm>
          <a:off x="570337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7FC36-AB5B-44F1-AFA2-52E02DC11CB7}">
      <dsp:nvSpPr>
        <dsp:cNvPr id="0" name=""/>
        <dsp:cNvSpPr/>
      </dsp:nvSpPr>
      <dsp:spPr>
        <a:xfrm>
          <a:off x="1948202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Independent modules: Chatbot, ER Diagram generator, Migration Script generator.</a:t>
          </a:r>
          <a:endParaRPr lang="en-US" sz="2400" kern="1200"/>
        </a:p>
      </dsp:txBody>
      <dsp:txXfrm>
        <a:off x="1948202" y="1410409"/>
        <a:ext cx="3233964" cy="1371985"/>
      </dsp:txXfrm>
    </dsp:sp>
    <dsp:sp modelId="{51B8EBC1-2B20-4920-9CE0-B4C9F7621019}">
      <dsp:nvSpPr>
        <dsp:cNvPr id="0" name=""/>
        <dsp:cNvSpPr/>
      </dsp:nvSpPr>
      <dsp:spPr>
        <a:xfrm>
          <a:off x="5745661" y="141040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FB4929-6ECA-46ED-B809-9EDB386DA211}">
      <dsp:nvSpPr>
        <dsp:cNvPr id="0" name=""/>
        <dsp:cNvSpPr/>
      </dsp:nvSpPr>
      <dsp:spPr>
        <a:xfrm>
          <a:off x="6033778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D9891-1288-4318-A3A2-FB105909C333}">
      <dsp:nvSpPr>
        <dsp:cNvPr id="0" name=""/>
        <dsp:cNvSpPr/>
      </dsp:nvSpPr>
      <dsp:spPr>
        <a:xfrm>
          <a:off x="7411643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Features for discovery phase, data migration, API generation, spec generation, and more.</a:t>
          </a:r>
          <a:endParaRPr lang="en-US" sz="2400" kern="1200"/>
        </a:p>
      </dsp:txBody>
      <dsp:txXfrm>
        <a:off x="7411643" y="1410409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F4A1-323F-422C-B2AE-8D2BCBDD77CF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6CAB-64C2-4F3F-BF4F-7EC659BD9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18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F4A1-323F-422C-B2AE-8D2BCBDD77CF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6CAB-64C2-4F3F-BF4F-7EC659BD9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81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F4A1-323F-422C-B2AE-8D2BCBDD77CF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6CAB-64C2-4F3F-BF4F-7EC659BD9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30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F4A1-323F-422C-B2AE-8D2BCBDD77CF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6CAB-64C2-4F3F-BF4F-7EC659BD9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36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F4A1-323F-422C-B2AE-8D2BCBDD77CF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6CAB-64C2-4F3F-BF4F-7EC659BD9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40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F4A1-323F-422C-B2AE-8D2BCBDD77CF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6CAB-64C2-4F3F-BF4F-7EC659BD9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6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F4A1-323F-422C-B2AE-8D2BCBDD77CF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6CAB-64C2-4F3F-BF4F-7EC659BD9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62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F4A1-323F-422C-B2AE-8D2BCBDD77CF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6CAB-64C2-4F3F-BF4F-7EC659BD9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69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F4A1-323F-422C-B2AE-8D2BCBDD77CF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6CAB-64C2-4F3F-BF4F-7EC659BD9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23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F4A1-323F-422C-B2AE-8D2BCBDD77CF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6CAB-64C2-4F3F-BF4F-7EC659BD9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46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F4A1-323F-422C-B2AE-8D2BCBDD77CF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66CAB-64C2-4F3F-BF4F-7EC659BD9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54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5BAF4A1-323F-422C-B2AE-8D2BCBDD77CF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3C66CAB-64C2-4F3F-BF4F-7EC659BD92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679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3C073-8E53-7C8E-694B-0A41A2AEB5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Processing Framework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6A8D4-AC4B-44D5-0C69-E373128627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48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D6BAC-65EF-363E-CCB0-734C9D663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Database Explorer</a:t>
            </a: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169BDE02-CCFD-12DB-A4C5-FA2162EBA8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03683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579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flowchart&#10;&#10;Description automatically generated">
            <a:extLst>
              <a:ext uri="{FF2B5EF4-FFF2-40B4-BE49-F238E27FC236}">
                <a16:creationId xmlns:a16="http://schemas.microsoft.com/office/drawing/2014/main" id="{FE6765D2-9081-26FC-9589-B2594E4CA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17" y="457200"/>
            <a:ext cx="1066116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5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014BD-3124-2E7F-59D0-8B3C756AA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Phase I</a:t>
            </a:r>
            <a:br>
              <a:rPr lang="en-US" sz="4000">
                <a:solidFill>
                  <a:srgbClr val="FFFFFF"/>
                </a:solidFill>
              </a:rPr>
            </a:b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1B3D8E-33EA-F5A5-2A1E-BEA422021F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0700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956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49717-D5E5-300C-22FE-544329643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Phase II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99AA07-285F-AB89-1820-5121C96916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49547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4201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1228</TotalTime>
  <Words>220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Data Processing Framework Overview</vt:lpstr>
      <vt:lpstr>Database Explorer</vt:lpstr>
      <vt:lpstr>PowerPoint Presentation</vt:lpstr>
      <vt:lpstr>Phase I </vt:lpstr>
      <vt:lpstr>Phase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Manas Das</dc:creator>
  <cp:lastModifiedBy>Manas Das</cp:lastModifiedBy>
  <cp:revision>1</cp:revision>
  <dcterms:created xsi:type="dcterms:W3CDTF">2024-10-01T15:37:33Z</dcterms:created>
  <dcterms:modified xsi:type="dcterms:W3CDTF">2024-10-02T12:05:49Z</dcterms:modified>
</cp:coreProperties>
</file>