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63" r:id="rId2"/>
    <p:sldId id="257" r:id="rId3"/>
    <p:sldId id="266" r:id="rId4"/>
    <p:sldId id="258" r:id="rId5"/>
    <p:sldId id="264" r:id="rId6"/>
    <p:sldId id="267" r:id="rId7"/>
    <p:sldId id="268" r:id="rId8"/>
    <p:sldId id="259" r:id="rId9"/>
    <p:sldId id="265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11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1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3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6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8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8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4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9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4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98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17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Pima+Indians+Diabet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280" y="4701396"/>
            <a:ext cx="7246189" cy="1721781"/>
          </a:xfrm>
        </p:spPr>
        <p:txBody>
          <a:bodyPr>
            <a:normAutofit/>
          </a:bodyPr>
          <a:lstStyle/>
          <a:p>
            <a:r>
              <a:rPr lang="en-US" dirty="0" smtClean="0"/>
              <a:t>Generic Text categorization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0" y="4960137"/>
            <a:ext cx="3499449" cy="146304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Manas</a:t>
            </a:r>
            <a:r>
              <a:rPr lang="en-US" dirty="0" smtClean="0"/>
              <a:t> Ram </a:t>
            </a:r>
            <a:r>
              <a:rPr lang="en-US" dirty="0" err="1" smtClean="0"/>
              <a:t>Bapatla</a:t>
            </a:r>
            <a:endParaRPr lang="en-US" dirty="0" smtClean="0"/>
          </a:p>
          <a:p>
            <a:r>
              <a:rPr lang="en-US" dirty="0" smtClean="0"/>
              <a:t>(1001227169)</a:t>
            </a:r>
          </a:p>
          <a:p>
            <a:r>
              <a:rPr lang="en-US" dirty="0" smtClean="0"/>
              <a:t>Rajiv </a:t>
            </a:r>
            <a:r>
              <a:rPr lang="en-US" dirty="0" err="1" smtClean="0"/>
              <a:t>Ravishankar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(1001213800)</a:t>
            </a:r>
          </a:p>
          <a:p>
            <a:r>
              <a:rPr lang="en-US" dirty="0" smtClean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681487"/>
            <a:ext cx="9720071" cy="5627873"/>
          </a:xfrm>
        </p:spPr>
        <p:txBody>
          <a:bodyPr/>
          <a:lstStyle/>
          <a:p>
            <a:r>
              <a:rPr lang="en-US" sz="2400" b="1" u="sng" dirty="0" smtClean="0"/>
              <a:t>Assumptions made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set is split randomly into training and testing with a ratio of 67% and 33% randomly.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input file is in .</a:t>
            </a:r>
            <a:r>
              <a:rPr lang="en-US" dirty="0" err="1" smtClean="0"/>
              <a:t>csv</a:t>
            </a:r>
            <a:r>
              <a:rPr lang="en-US" dirty="0" smtClean="0"/>
              <a:t> format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Language used is python.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Gaussian function used to estimate the probability of a given attribute value.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954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3256" y="2642394"/>
            <a:ext cx="58388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270000" y="8222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/>
              <a:t>Results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Accuracy around 74-75%</a:t>
            </a:r>
          </a:p>
        </p:txBody>
      </p:sp>
    </p:spTree>
    <p:extLst>
      <p:ext uri="{BB962C8B-B14F-4D97-AF65-F5344CB8AC3E}">
        <p14:creationId xmlns:p14="http://schemas.microsoft.com/office/powerpoint/2010/main" val="15954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681487"/>
            <a:ext cx="9720071" cy="5627873"/>
          </a:xfrm>
        </p:spPr>
        <p:txBody>
          <a:bodyPr/>
          <a:lstStyle/>
          <a:p>
            <a:r>
              <a:rPr lang="en-US" sz="2400" b="1" u="sng" dirty="0" smtClean="0"/>
              <a:t>Further work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Probably apply histogram distribution.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Try to implement </a:t>
            </a:r>
            <a:r>
              <a:rPr lang="en-US" dirty="0" err="1" smtClean="0"/>
              <a:t>bayseian</a:t>
            </a:r>
            <a:r>
              <a:rPr lang="en-US" dirty="0" smtClean="0"/>
              <a:t> classifier (if possible using libraries).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54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17585"/>
            <a:ext cx="9720071" cy="57917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23359" y="992039"/>
            <a:ext cx="9251829" cy="52483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To implement an efficient generic text categorization method that’s not domain specific by using Naïve </a:t>
            </a:r>
            <a:r>
              <a:rPr lang="en-US" sz="2400" dirty="0" err="1" smtClean="0"/>
              <a:t>bayes</a:t>
            </a:r>
            <a:endParaRPr lang="en-US" sz="24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http://omega.uta.edu/~vxg3135/classes/2015/fall/ai1/assmts/pa/pa7.html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Naïve </a:t>
            </a:r>
            <a:r>
              <a:rPr lang="en-US" sz="5400" dirty="0" err="1" smtClean="0"/>
              <a:t>bayes</a:t>
            </a:r>
            <a:r>
              <a:rPr lang="en-US" sz="5400" dirty="0" smtClean="0"/>
              <a:t> </a:t>
            </a:r>
            <a:r>
              <a:rPr lang="en-US" sz="5400" dirty="0" err="1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Gaussians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Histograms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Mixtures of Gaussians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8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681487"/>
            <a:ext cx="9720071" cy="5627873"/>
          </a:xfrm>
        </p:spPr>
        <p:txBody>
          <a:bodyPr/>
          <a:lstStyle/>
          <a:p>
            <a:r>
              <a:rPr lang="en-US" sz="2400" b="1" u="sng" dirty="0" smtClean="0"/>
              <a:t>About Naïve </a:t>
            </a:r>
            <a:r>
              <a:rPr lang="en-US" sz="2400" b="1" u="sng" dirty="0" err="1" smtClean="0"/>
              <a:t>Bayes</a:t>
            </a:r>
            <a:endParaRPr lang="en-US" sz="2400" b="1" u="sng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Naive </a:t>
            </a:r>
            <a:r>
              <a:rPr lang="en-US" dirty="0" err="1" smtClean="0"/>
              <a:t>Bayes</a:t>
            </a:r>
            <a:r>
              <a:rPr lang="en-US" dirty="0" smtClean="0"/>
              <a:t> algorithm is an intuitive method that uses the probabilities of each attribute belonging to each class to make a prediction. 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r>
              <a:rPr lang="en-US" dirty="0" smtClean="0"/>
              <a:t> simplifies the calculation of probabilities by assuming that the probability of each attribute belonging to a given class value is independent of all other attributes.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This is a strong assumption and results in a fast and effective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006" y="1120461"/>
            <a:ext cx="9720071" cy="40555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paper talks about </a:t>
            </a:r>
            <a:r>
              <a:rPr lang="en-US" dirty="0"/>
              <a:t>using Bayesian </a:t>
            </a:r>
            <a:r>
              <a:rPr lang="en-US" dirty="0" smtClean="0"/>
              <a:t>classifiers which uses a statistical pattern of word occurrences in a document to categorize text.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Compared to the Bayesian classifiers naïve </a:t>
            </a:r>
            <a:r>
              <a:rPr lang="en-US" dirty="0" err="1"/>
              <a:t>bayes</a:t>
            </a:r>
            <a:r>
              <a:rPr lang="en-US" dirty="0"/>
              <a:t> is better as it concentrates only on the area that is required.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809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/>
              <a:t/>
            </a:r>
            <a:br>
              <a:rPr lang="en-US" sz="5400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7" y="476518"/>
            <a:ext cx="10022983" cy="5845721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About Gaussians </a:t>
            </a:r>
            <a:r>
              <a:rPr lang="en-US" sz="2400" b="1" u="sng" dirty="0" smtClean="0"/>
              <a:t>distribution</a:t>
            </a:r>
            <a:endParaRPr lang="en-US" sz="2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     This is a continuous probability distribution. It is mainly used in statistics and social sciences to represent real valued random members.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    This is appropriate for those classes that have consistent normal distributions.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 </a:t>
            </a:r>
            <a:r>
              <a:rPr lang="en-US" sz="2400" dirty="0" smtClean="0"/>
              <a:t>     The </a:t>
            </a:r>
            <a:r>
              <a:rPr lang="en-US" sz="2400" dirty="0"/>
              <a:t>naive Bayes classifier estimates a separate normal distribution for each class by computing the mean and standard deviation of the training data in that class</a:t>
            </a:r>
            <a:r>
              <a:rPr lang="en-US" sz="2400" dirty="0" smtClean="0"/>
              <a:t> 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6624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44699"/>
            <a:ext cx="9720071" cy="6064661"/>
          </a:xfrm>
        </p:spPr>
        <p:txBody>
          <a:bodyPr/>
          <a:lstStyle/>
          <a:p>
            <a:r>
              <a:rPr lang="en-US" sz="2000" b="1" u="sng" dirty="0" smtClean="0"/>
              <a:t>About Mixture of </a:t>
            </a:r>
            <a:r>
              <a:rPr lang="en-US" sz="2000" b="1" u="sng" smtClean="0"/>
              <a:t>histograms </a:t>
            </a:r>
            <a:endParaRPr lang="en-US" sz="2000" b="1" u="sng"/>
          </a:p>
          <a:p>
            <a:pPr>
              <a:buFont typeface="Arial" panose="020B0604020202020204" pitchFamily="34" charset="0"/>
              <a:buChar char="•"/>
            </a:pP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361640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681487"/>
            <a:ext cx="9720071" cy="5627873"/>
          </a:xfrm>
        </p:spPr>
        <p:txBody>
          <a:bodyPr/>
          <a:lstStyle/>
          <a:p>
            <a:r>
              <a:rPr lang="en-US" sz="2400" b="1" u="sng" dirty="0" smtClean="0"/>
              <a:t>Dataset used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data set used to implement naïve </a:t>
            </a:r>
            <a:r>
              <a:rPr lang="en-US" dirty="0" err="1" smtClean="0"/>
              <a:t>bayes</a:t>
            </a:r>
            <a:r>
              <a:rPr lang="en-US" dirty="0" smtClean="0"/>
              <a:t> is “</a:t>
            </a:r>
            <a:r>
              <a:rPr lang="pt-BR" b="1" dirty="0" smtClean="0"/>
              <a:t>Pima Indians Diabetes Data Set”.</a:t>
            </a:r>
          </a:p>
          <a:p>
            <a:pPr>
              <a:buFont typeface="Wingdings" pitchFamily="2" charset="2"/>
              <a:buChar char="v"/>
            </a:pPr>
            <a:endParaRPr lang="pt-BR" b="1" dirty="0" smtClean="0"/>
          </a:p>
          <a:p>
            <a:pPr>
              <a:buFont typeface="Wingdings" pitchFamily="2" charset="2"/>
              <a:buChar char="v"/>
            </a:pPr>
            <a:r>
              <a:rPr lang="pt-BR" dirty="0" smtClean="0"/>
              <a:t>This is found in the Machine learning repository (link: </a:t>
            </a:r>
            <a:r>
              <a:rPr lang="pt-BR" dirty="0" smtClean="0">
                <a:hlinkClick r:id="rId2"/>
              </a:rPr>
              <a:t>https://archive.ics.uci.edu/ml/datasets/Pima+Indians+Diabetes</a:t>
            </a:r>
            <a:r>
              <a:rPr lang="pt-BR" dirty="0" smtClean="0"/>
              <a:t>)</a:t>
            </a:r>
          </a:p>
          <a:p>
            <a:pPr>
              <a:buFont typeface="Wingdings" pitchFamily="2" charset="2"/>
              <a:buChar char="v"/>
            </a:pPr>
            <a:endParaRPr lang="pt-BR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Number of Instances: 768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Number of Attributes: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370" y="907960"/>
            <a:ext cx="9720071" cy="52352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The attributes are: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1</a:t>
            </a:r>
            <a:r>
              <a:rPr lang="en-US" dirty="0"/>
              <a:t>. Number of times pregnant </a:t>
            </a:r>
            <a:br>
              <a:rPr lang="en-US" dirty="0"/>
            </a:br>
            <a:r>
              <a:rPr lang="en-US" dirty="0"/>
              <a:t>2. Plasma glucose concentration a 2 hours in an oral glucose tolerance test </a:t>
            </a:r>
            <a:br>
              <a:rPr lang="en-US" dirty="0"/>
            </a:br>
            <a:r>
              <a:rPr lang="en-US" dirty="0"/>
              <a:t>3. Diastolic blood pressure (mm Hg) </a:t>
            </a:r>
            <a:br>
              <a:rPr lang="en-US" dirty="0"/>
            </a:br>
            <a:r>
              <a:rPr lang="en-US" dirty="0"/>
              <a:t>4. Triceps skin fold thickness (mm) </a:t>
            </a:r>
            <a:br>
              <a:rPr lang="en-US" dirty="0"/>
            </a:br>
            <a:r>
              <a:rPr lang="en-US" dirty="0"/>
              <a:t>5. 2-Hour serum insulin (mu U/ml) </a:t>
            </a:r>
            <a:br>
              <a:rPr lang="en-US" dirty="0"/>
            </a:br>
            <a:r>
              <a:rPr lang="en-US" dirty="0"/>
              <a:t>6. Body mass index (weight in kg/(height in m</a:t>
            </a:r>
            <a:r>
              <a:rPr lang="en-US" dirty="0" smtClean="0"/>
              <a:t>))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7. Diabetes pedigree function </a:t>
            </a:r>
            <a:br>
              <a:rPr lang="en-US" dirty="0"/>
            </a:br>
            <a:r>
              <a:rPr lang="en-US" dirty="0"/>
              <a:t>8. Age (years) </a:t>
            </a:r>
            <a:br>
              <a:rPr lang="en-US" dirty="0"/>
            </a:br>
            <a:r>
              <a:rPr lang="en-US" dirty="0"/>
              <a:t>9. Class variable (0 or 1) </a:t>
            </a:r>
          </a:p>
        </p:txBody>
      </p:sp>
    </p:spTree>
    <p:extLst>
      <p:ext uri="{BB962C8B-B14F-4D97-AF65-F5344CB8AC3E}">
        <p14:creationId xmlns:p14="http://schemas.microsoft.com/office/powerpoint/2010/main" val="4054546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3712</TotalTime>
  <Words>283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Generic Text categorization</vt:lpstr>
      <vt:lpstr>PowerPoint Presentation</vt:lpstr>
      <vt:lpstr>Naïve bayes IMplementations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Re-engineering</dc:title>
  <dc:creator>Ramya</dc:creator>
  <cp:lastModifiedBy>Manas Ram Bapatla</cp:lastModifiedBy>
  <cp:revision>201</cp:revision>
  <dcterms:created xsi:type="dcterms:W3CDTF">2016-02-16T18:04:50Z</dcterms:created>
  <dcterms:modified xsi:type="dcterms:W3CDTF">2016-12-01T07:48:48Z</dcterms:modified>
</cp:coreProperties>
</file>