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7C55-6E5B-447C-A126-4709B7C8CF9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4EA4-AE45-4F70-A4BA-97105B52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8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54EA4-AE45-4F70-A4BA-97105B52C3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53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1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66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7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1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24D4-D11E-47CB-A603-45F871246B32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A0761F-1E59-4ABA-B8BF-9DFACCDD6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0237-0B49-4656-C878-6944C1F80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95" y="-589902"/>
            <a:ext cx="6256845" cy="2387600"/>
          </a:xfrm>
        </p:spPr>
        <p:txBody>
          <a:bodyPr/>
          <a:lstStyle/>
          <a:p>
            <a:r>
              <a:rPr lang="en-IN" sz="3200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IN" sz="3200" kern="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kern="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Calculator</a:t>
            </a:r>
            <a:br>
              <a:rPr lang="en-IN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7322B-7CE0-72DC-5A34-C0E389FA3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159" y="5060302"/>
            <a:ext cx="6593681" cy="1655762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rgbClr val="0D0D0D"/>
                </a:solidFill>
                <a:effectLst/>
                <a:latin typeface="Söhne"/>
              </a:rPr>
              <a:t>Your Name: Manas Ranjan Mahakud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 err="1">
                <a:solidFill>
                  <a:srgbClr val="0D0D0D"/>
                </a:solidFill>
                <a:effectLst/>
                <a:latin typeface="Söhne"/>
              </a:rPr>
              <a:t>State:Odisha,Bhadrak</a:t>
            </a:r>
            <a:r>
              <a:rPr lang="en-US" sz="6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rgbClr val="0D0D0D"/>
                </a:solidFill>
                <a:effectLst/>
                <a:latin typeface="Söhne"/>
              </a:rPr>
              <a:t>Affiliation: </a:t>
            </a:r>
            <a:r>
              <a:rPr lang="en-US" sz="6000" dirty="0" err="1">
                <a:solidFill>
                  <a:srgbClr val="0D0D0D"/>
                </a:solidFill>
                <a:latin typeface="Söhne"/>
              </a:rPr>
              <a:t>Digicrome</a:t>
            </a:r>
            <a:r>
              <a:rPr lang="en-US" sz="6000" dirty="0">
                <a:solidFill>
                  <a:srgbClr val="0D0D0D"/>
                </a:solidFill>
                <a:latin typeface="Söhne"/>
              </a:rPr>
              <a:t> Academy</a:t>
            </a:r>
            <a:endParaRPr lang="en-US" sz="6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4002F-2C83-0ADF-34C4-3F19407AE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76" y="1052944"/>
            <a:ext cx="3743645" cy="37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3E23B0-E138-CD7D-EA97-78AB35C74E5B}"/>
              </a:ext>
            </a:extLst>
          </p:cNvPr>
          <p:cNvSpPr txBox="1"/>
          <p:nvPr/>
        </p:nvSpPr>
        <p:spPr>
          <a:xfrm>
            <a:off x="1655618" y="452753"/>
            <a:ext cx="6054436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1500"/>
              </a:spcAft>
              <a:buSzPts val="1000"/>
              <a:tabLst>
                <a:tab pos="457200" algn="l"/>
              </a:tabLs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sz="24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Calculator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69718-930C-7EFB-9B92-578D4EC4006F}"/>
              </a:ext>
            </a:extLst>
          </p:cNvPr>
          <p:cNvSpPr txBox="1"/>
          <p:nvPr/>
        </p:nvSpPr>
        <p:spPr>
          <a:xfrm>
            <a:off x="1655618" y="1691325"/>
            <a:ext cx="7599218" cy="1166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Introduction: Introduce the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Calculator project.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Explain the purpose of creating a calculator using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ADA57-5815-114E-5ADF-78C9DAB76920}"/>
              </a:ext>
            </a:extLst>
          </p:cNvPr>
          <p:cNvSpPr txBox="1"/>
          <p:nvPr/>
        </p:nvSpPr>
        <p:spPr>
          <a:xfrm>
            <a:off x="1594427" y="3419036"/>
            <a:ext cx="6176818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E70F4-4494-8A6E-AA77-3CC8FAC0000E}"/>
              </a:ext>
            </a:extLst>
          </p:cNvPr>
          <p:cNvSpPr txBox="1"/>
          <p:nvPr/>
        </p:nvSpPr>
        <p:spPr>
          <a:xfrm>
            <a:off x="1480127" y="4657608"/>
            <a:ext cx="7599218" cy="149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for a Calculator: Highlight the need for a user-friendly calculator application.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GUI: Discuss the significance of using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 (GUI) for the calculator.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3ED694-EB5E-04C5-1468-913710E1084B}"/>
              </a:ext>
            </a:extLst>
          </p:cNvPr>
          <p:cNvSpPr txBox="1"/>
          <p:nvPr/>
        </p:nvSpPr>
        <p:spPr>
          <a:xfrm>
            <a:off x="1584036" y="510500"/>
            <a:ext cx="7559964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7D77-3493-77C8-3662-F9E0A80A405D}"/>
              </a:ext>
            </a:extLst>
          </p:cNvPr>
          <p:cNvSpPr txBox="1"/>
          <p:nvPr/>
        </p:nvSpPr>
        <p:spPr>
          <a:xfrm>
            <a:off x="1584035" y="1640258"/>
            <a:ext cx="7559963" cy="1166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Overview: Provide an overview of the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 Highlight the key features of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GUI development.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59CF-D41D-C717-832D-2CCFE3C0AF9B}"/>
              </a:ext>
            </a:extLst>
          </p:cNvPr>
          <p:cNvSpPr txBox="1"/>
          <p:nvPr/>
        </p:nvSpPr>
        <p:spPr>
          <a:xfrm>
            <a:off x="1704108" y="3281823"/>
            <a:ext cx="7439889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IN" sz="2400" b="1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Calculator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2C34E-9849-E276-8131-3A92FBBFCD9B}"/>
              </a:ext>
            </a:extLst>
          </p:cNvPr>
          <p:cNvSpPr txBox="1"/>
          <p:nvPr/>
        </p:nvSpPr>
        <p:spPr>
          <a:xfrm>
            <a:off x="1704107" y="4712669"/>
            <a:ext cx="7439889" cy="149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218565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Design: Discuss the design and layout of the calculator interface.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218565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Functionality: Explain the functionalities implemented using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widgets such as buttons, entry widgets, etc.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89D7B7-DE04-AAD4-0E38-E4C6AAEEC47D}"/>
              </a:ext>
            </a:extLst>
          </p:cNvPr>
          <p:cNvSpPr txBox="1"/>
          <p:nvPr/>
        </p:nvSpPr>
        <p:spPr>
          <a:xfrm>
            <a:off x="1676400" y="445845"/>
            <a:ext cx="7467600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36EFA-5D88-5000-CBF4-53E12135F60B}"/>
              </a:ext>
            </a:extLst>
          </p:cNvPr>
          <p:cNvSpPr txBox="1"/>
          <p:nvPr/>
        </p:nvSpPr>
        <p:spPr>
          <a:xfrm>
            <a:off x="1759527" y="1070927"/>
            <a:ext cx="7264400" cy="192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Operations: Addition, subtraction, multiplication, and division.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Operations: Support for advanced mathematical operations.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Interaction: Responsive interface with error handling.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145FD-C1BB-D770-15AB-B58B7D5CA7CE}"/>
              </a:ext>
            </a:extLst>
          </p:cNvPr>
          <p:cNvSpPr txBox="1"/>
          <p:nvPr/>
        </p:nvSpPr>
        <p:spPr>
          <a:xfrm>
            <a:off x="1865746" y="3429000"/>
            <a:ext cx="6714836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2430D-6BFB-8EC2-FFFF-8C322AC60B12}"/>
              </a:ext>
            </a:extLst>
          </p:cNvPr>
          <p:cNvSpPr txBox="1"/>
          <p:nvPr/>
        </p:nvSpPr>
        <p:spPr>
          <a:xfrm>
            <a:off x="1865746" y="4327186"/>
            <a:ext cx="7278254" cy="149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4869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Challenges: Discuss any initial hurdles faced during the development process.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4869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Solutions: Explain how challenges were overcome through problem-solving techniques.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4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85B35-359F-D31A-51AC-07820392702C}"/>
              </a:ext>
            </a:extLst>
          </p:cNvPr>
          <p:cNvSpPr txBox="1"/>
          <p:nvPr/>
        </p:nvSpPr>
        <p:spPr>
          <a:xfrm>
            <a:off x="1507836" y="320946"/>
            <a:ext cx="7578436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02BDAB-FC67-A548-B113-B024FF3804C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19381" y="1254425"/>
            <a:ext cx="7636164" cy="1933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Potential Improvements: Discuss potential enhancements or additional features for the calculator application.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Community Contributions: Encourage community involvement for further development and enhancement.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553AB-691A-37E4-0B97-12B8F1AD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52A2-5E1A-E2E0-4188-1152F6033947}"/>
              </a:ext>
            </a:extLst>
          </p:cNvPr>
          <p:cNvSpPr txBox="1"/>
          <p:nvPr/>
        </p:nvSpPr>
        <p:spPr>
          <a:xfrm>
            <a:off x="1507836" y="3518462"/>
            <a:ext cx="7578436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0107BD-2AA4-2EF9-0B62-19938DE8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36" y="4646440"/>
            <a:ext cx="7723909" cy="1656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21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77863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Summary: Summarize the key points discussed in the presentation.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77863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Appreciation: Thank the audience for their attention and interest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calculator project.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7863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0EA99D0-C370-B460-D504-19AFA1C5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63" y="-461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7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B240D-9318-9976-74B9-A87E1F26D5B4}"/>
              </a:ext>
            </a:extLst>
          </p:cNvPr>
          <p:cNvSpPr txBox="1"/>
          <p:nvPr/>
        </p:nvSpPr>
        <p:spPr>
          <a:xfrm>
            <a:off x="1565563" y="418135"/>
            <a:ext cx="7504546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12468-DC4C-EE3F-9A72-CD2C86883320}"/>
              </a:ext>
            </a:extLst>
          </p:cNvPr>
          <p:cNvSpPr txBox="1"/>
          <p:nvPr/>
        </p:nvSpPr>
        <p:spPr>
          <a:xfrm>
            <a:off x="1565562" y="1488755"/>
            <a:ext cx="7578437" cy="734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any references or resources used during the development of the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calculator application.</a:t>
            </a: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201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274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Söhne</vt:lpstr>
      <vt:lpstr>Symbol</vt:lpstr>
      <vt:lpstr>Wingdings 3</vt:lpstr>
      <vt:lpstr>Wisp</vt:lpstr>
      <vt:lpstr>Project Title: Tkinter Calculator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Tkinter Calculator</dc:title>
  <dc:creator>Manas Ranjan Mahakud</dc:creator>
  <cp:lastModifiedBy>Manas Ranjan Mahakud</cp:lastModifiedBy>
  <cp:revision>3</cp:revision>
  <dcterms:created xsi:type="dcterms:W3CDTF">2024-03-02T10:42:55Z</dcterms:created>
  <dcterms:modified xsi:type="dcterms:W3CDTF">2024-03-07T02:55:13Z</dcterms:modified>
</cp:coreProperties>
</file>