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70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312DF6C-1C94-42C4-8612-6BB84B19C4A8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14222A6C-63AA-4692-852A-88754E681F38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685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DF6C-1C94-42C4-8612-6BB84B19C4A8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2A6C-63AA-4692-852A-88754E681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312DF6C-1C94-42C4-8612-6BB84B19C4A8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14222A6C-63AA-4692-852A-88754E681F3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55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DF6C-1C94-42C4-8612-6BB84B19C4A8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2A6C-63AA-4692-852A-88754E681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5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312DF6C-1C94-42C4-8612-6BB84B19C4A8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4222A6C-63AA-4692-852A-88754E681F3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268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DF6C-1C94-42C4-8612-6BB84B19C4A8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2A6C-63AA-4692-852A-88754E681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9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DF6C-1C94-42C4-8612-6BB84B19C4A8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2A6C-63AA-4692-852A-88754E681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21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DF6C-1C94-42C4-8612-6BB84B19C4A8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2A6C-63AA-4692-852A-88754E681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DF6C-1C94-42C4-8612-6BB84B19C4A8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2A6C-63AA-4692-852A-88754E681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353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312DF6C-1C94-42C4-8612-6BB84B19C4A8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14222A6C-63AA-4692-852A-88754E681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0364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2312DF6C-1C94-42C4-8612-6BB84B19C4A8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14222A6C-63AA-4692-852A-88754E681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7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312DF6C-1C94-42C4-8612-6BB84B19C4A8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4222A6C-63AA-4692-852A-88754E681F3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6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bg2">
                    <a:lumMod val="50000"/>
                  </a:schemeClr>
                </a:solidFill>
              </a:rPr>
              <a:t>Need finding for the</a:t>
            </a:r>
            <a:r>
              <a:rPr lang="en-GB" sz="4400" dirty="0" smtClean="0">
                <a:solidFill>
                  <a:schemeClr val="bg2">
                    <a:lumMod val="50000"/>
                  </a:schemeClr>
                </a:solidFill>
              </a:rPr>
              <a:t> Spelling game</a:t>
            </a:r>
            <a:endParaRPr lang="en-IN" sz="4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81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Highlights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/>
              <a:t>Sometimes get bores or distracted. Sometimes feel </a:t>
            </a:r>
            <a:r>
              <a:rPr lang="en-GB" dirty="0" err="1"/>
              <a:t>noninterested</a:t>
            </a:r>
            <a:r>
              <a:rPr lang="en-GB" dirty="0"/>
              <a:t>. </a:t>
            </a:r>
          </a:p>
          <a:p>
            <a:r>
              <a:rPr lang="en-GB" dirty="0" smtClean="0"/>
              <a:t>Sometimes </a:t>
            </a:r>
            <a:r>
              <a:rPr lang="en-GB" dirty="0"/>
              <a:t>it is difficult to understand or memorize. Sometimes it would be stressful to remember. </a:t>
            </a:r>
          </a:p>
          <a:p>
            <a:r>
              <a:rPr lang="en-GB" dirty="0" smtClean="0"/>
              <a:t>Would </a:t>
            </a:r>
            <a:r>
              <a:rPr lang="en-GB" dirty="0"/>
              <a:t>be interesting and fun to learn and play. Would be easy to remember, memorize, identify the words and spelling.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It would be easy to learn, and not difficult to get the concepts. </a:t>
            </a:r>
          </a:p>
          <a:p>
            <a:r>
              <a:rPr lang="en-GB" dirty="0" smtClean="0"/>
              <a:t>Like </a:t>
            </a:r>
            <a:r>
              <a:rPr lang="en-GB" dirty="0" err="1"/>
              <a:t>colors</a:t>
            </a:r>
            <a:r>
              <a:rPr lang="en-GB" dirty="0"/>
              <a:t>,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24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solidFill>
                  <a:schemeClr val="accent1"/>
                </a:solidFill>
              </a:rPr>
              <a:t>Two Empathy Maps: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1.Teacher </a:t>
            </a:r>
            <a:r>
              <a:rPr lang="en-GB" dirty="0"/>
              <a:t>and Parent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2</a:t>
            </a:r>
            <a:r>
              <a:rPr lang="en-GB" dirty="0"/>
              <a:t>. Kids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15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88" y="2270729"/>
            <a:ext cx="6568225" cy="3960589"/>
          </a:xfrm>
        </p:spPr>
      </p:pic>
    </p:spTree>
    <p:extLst>
      <p:ext uri="{BB962C8B-B14F-4D97-AF65-F5344CB8AC3E}">
        <p14:creationId xmlns:p14="http://schemas.microsoft.com/office/powerpoint/2010/main" val="124364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20" y="2270974"/>
            <a:ext cx="6542467" cy="4245735"/>
          </a:xfrm>
        </p:spPr>
      </p:pic>
    </p:spTree>
    <p:extLst>
      <p:ext uri="{BB962C8B-B14F-4D97-AF65-F5344CB8AC3E}">
        <p14:creationId xmlns:p14="http://schemas.microsoft.com/office/powerpoint/2010/main" val="119584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Usually keeping the kids concentrated is difficult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Keeping their interest is not easy </a:t>
            </a:r>
          </a:p>
          <a:p>
            <a:r>
              <a:rPr lang="en-GB" dirty="0" smtClean="0"/>
              <a:t>Need </a:t>
            </a:r>
            <a:r>
              <a:rPr lang="en-GB" dirty="0"/>
              <a:t>newer ways need to be implemented to make teaching easy and encourage the kids. </a:t>
            </a:r>
            <a:endParaRPr lang="en-GB" dirty="0" smtClean="0"/>
          </a:p>
          <a:p>
            <a:r>
              <a:rPr lang="en-GB" dirty="0" smtClean="0"/>
              <a:t>Keeping </a:t>
            </a:r>
            <a:r>
              <a:rPr lang="en-GB" dirty="0"/>
              <a:t>interactive and enjoyable methods that helps the kids active and to learn and remember the spelling.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72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Needs a new ideas to teach the kids with interactive platform. </a:t>
            </a:r>
          </a:p>
          <a:p>
            <a:r>
              <a:rPr lang="en-GB" dirty="0" smtClean="0"/>
              <a:t>Needs </a:t>
            </a:r>
            <a:r>
              <a:rPr lang="en-GB" dirty="0"/>
              <a:t>Stress free, less difficulty learning ways. </a:t>
            </a:r>
          </a:p>
          <a:p>
            <a:r>
              <a:rPr lang="en-GB" dirty="0" smtClean="0"/>
              <a:t>It </a:t>
            </a:r>
            <a:r>
              <a:rPr lang="en-GB" dirty="0"/>
              <a:t>is difficult for teacher and parents to teach children in traditional ways as the children tend to get distracted or </a:t>
            </a:r>
            <a:r>
              <a:rPr lang="en-GB" dirty="0" err="1"/>
              <a:t>noninterested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will be helpful if we implement the new game as children love to play, it would be helpful to learn </a:t>
            </a:r>
            <a:r>
              <a:rPr lang="en-GB" dirty="0" smtClean="0"/>
              <a:t>.</a:t>
            </a:r>
          </a:p>
          <a:p>
            <a:r>
              <a:rPr lang="en-GB" dirty="0" smtClean="0"/>
              <a:t>Providing </a:t>
            </a:r>
            <a:r>
              <a:rPr lang="en-GB" dirty="0"/>
              <a:t>a interface for learning would help teacher, parents and children to overcome the difficulties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36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5" y="2683098"/>
            <a:ext cx="7392473" cy="3651250"/>
          </a:xfrm>
        </p:spPr>
      </p:pic>
    </p:spTree>
    <p:extLst>
      <p:ext uri="{BB962C8B-B14F-4D97-AF65-F5344CB8AC3E}">
        <p14:creationId xmlns:p14="http://schemas.microsoft.com/office/powerpoint/2010/main" val="128648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/>
              <a:t>Get more information about people’s respective of problems while teaching spelling to </a:t>
            </a:r>
            <a:r>
              <a:rPr lang="en-GB" dirty="0" smtClean="0"/>
              <a:t>kids</a:t>
            </a:r>
          </a:p>
          <a:p>
            <a:r>
              <a:rPr lang="en-GB" dirty="0" smtClean="0"/>
              <a:t> </a:t>
            </a:r>
            <a:r>
              <a:rPr lang="en-GB" dirty="0"/>
              <a:t>Give a positive idea to reduce the problem of getting bored, distracted or non interest in learning </a:t>
            </a:r>
          </a:p>
          <a:p>
            <a:r>
              <a:rPr lang="en-GB" dirty="0" smtClean="0"/>
              <a:t>Get </a:t>
            </a:r>
            <a:r>
              <a:rPr lang="en-GB" dirty="0"/>
              <a:t>better idea how kids need help with the learning </a:t>
            </a:r>
          </a:p>
          <a:p>
            <a:r>
              <a:rPr lang="en-GB" dirty="0" smtClean="0"/>
              <a:t>Get </a:t>
            </a:r>
            <a:r>
              <a:rPr lang="en-GB" dirty="0"/>
              <a:t>some suggestions what should we include in our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03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interviewees and finding them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Teachers </a:t>
            </a:r>
            <a:r>
              <a:rPr lang="en-GB" dirty="0"/>
              <a:t>( Kindergarten and local school) </a:t>
            </a:r>
          </a:p>
          <a:p>
            <a:r>
              <a:rPr lang="en-GB" dirty="0" smtClean="0"/>
              <a:t>Parents </a:t>
            </a:r>
          </a:p>
          <a:p>
            <a:r>
              <a:rPr lang="en-GB" dirty="0" smtClean="0"/>
              <a:t>Kids </a:t>
            </a:r>
            <a:r>
              <a:rPr lang="en-GB" dirty="0"/>
              <a:t>or </a:t>
            </a:r>
            <a:r>
              <a:rPr lang="en-GB" dirty="0" smtClean="0"/>
              <a:t>Children's</a:t>
            </a:r>
          </a:p>
          <a:p>
            <a:r>
              <a:rPr lang="en-GB" dirty="0"/>
              <a:t>We started interviewing the teachers from local school of native by asking them the questions </a:t>
            </a:r>
            <a:endParaRPr lang="en-GB" dirty="0" smtClean="0"/>
          </a:p>
          <a:p>
            <a:r>
              <a:rPr lang="en-GB" dirty="0" smtClean="0"/>
              <a:t>Later </a:t>
            </a:r>
            <a:r>
              <a:rPr lang="en-GB" dirty="0"/>
              <a:t>we asked the known peoples who are having the children in kindergarten to 3rd </a:t>
            </a:r>
            <a:r>
              <a:rPr lang="en-GB" dirty="0" smtClean="0"/>
              <a:t>standards</a:t>
            </a:r>
          </a:p>
          <a:p>
            <a:r>
              <a:rPr lang="en-GB" dirty="0" smtClean="0"/>
              <a:t> </a:t>
            </a:r>
            <a:r>
              <a:rPr lang="en-GB" dirty="0"/>
              <a:t>At last we interviewed the kids.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75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/>
              <a:t>How do you approach kids while teaching them the words and spelling? </a:t>
            </a:r>
          </a:p>
          <a:p>
            <a:r>
              <a:rPr lang="en-GB" dirty="0" smtClean="0"/>
              <a:t>How </a:t>
            </a:r>
            <a:r>
              <a:rPr lang="en-GB" dirty="0"/>
              <a:t>do they react or act while learning by your approach? </a:t>
            </a:r>
          </a:p>
          <a:p>
            <a:r>
              <a:rPr lang="en-GB" dirty="0" smtClean="0"/>
              <a:t>What </a:t>
            </a:r>
            <a:r>
              <a:rPr lang="en-GB" dirty="0"/>
              <a:t>do you think about their performance with fun activity in learning? </a:t>
            </a:r>
          </a:p>
          <a:p>
            <a:r>
              <a:rPr lang="en-GB" dirty="0" smtClean="0"/>
              <a:t>How </a:t>
            </a:r>
            <a:r>
              <a:rPr lang="en-GB" dirty="0"/>
              <a:t>is their performance by learning with fun activity?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Your suggestion to attract attention of kids?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5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Usually teaching by reciting the spelling and words. Giving the home work to practice the spelling and words. By showing them the pictures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Usually takes long time to learn. Either easily get bored or gets non-interested sometimes </a:t>
            </a:r>
            <a:endParaRPr lang="en-GB" dirty="0" smtClean="0"/>
          </a:p>
          <a:p>
            <a:r>
              <a:rPr lang="en-GB" dirty="0" smtClean="0"/>
              <a:t>Gets </a:t>
            </a:r>
            <a:r>
              <a:rPr lang="en-GB" dirty="0"/>
              <a:t>excited and its easy to teach and learn. Its easy to remember as the state of mind is free and remembering will be easier</a:t>
            </a:r>
            <a:r>
              <a:rPr lang="en-GB" dirty="0" smtClean="0"/>
              <a:t>.</a:t>
            </a:r>
            <a:endParaRPr lang="en-IN" dirty="0"/>
          </a:p>
          <a:p>
            <a:r>
              <a:rPr lang="en-GB" dirty="0"/>
              <a:t>Active, happy and excited. Remembers more than regular class. </a:t>
            </a:r>
          </a:p>
          <a:p>
            <a:r>
              <a:rPr lang="en-GB" dirty="0" err="1" smtClean="0"/>
              <a:t>Fun,colorful</a:t>
            </a:r>
            <a:r>
              <a:rPr lang="en-GB" dirty="0" smtClean="0"/>
              <a:t> </a:t>
            </a:r>
            <a:r>
              <a:rPr lang="en-GB" dirty="0"/>
              <a:t>pics, points, appreciation.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05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kids react while learning at home?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How do you approach kids to teach?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How well do they perform ?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What do you think about fun interactive games to help them? </a:t>
            </a:r>
            <a:endParaRPr lang="en-GB" dirty="0" smtClean="0"/>
          </a:p>
          <a:p>
            <a:r>
              <a:rPr lang="en-GB" dirty="0" smtClean="0"/>
              <a:t>What </a:t>
            </a:r>
            <a:r>
              <a:rPr lang="en-GB" dirty="0"/>
              <a:t>is their performance and reaction? </a:t>
            </a:r>
          </a:p>
          <a:p>
            <a:r>
              <a:rPr lang="en-GB" dirty="0" smtClean="0"/>
              <a:t>Your </a:t>
            </a:r>
            <a:r>
              <a:rPr lang="en-GB" dirty="0"/>
              <a:t>suggestion to attract attention of kids?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82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Highlights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Usually teaching by reciting the spelling and words. Helping them with home work.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Usually make them write the spelling. Making them memorize the spelling of the words.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Difficulty in memorizing. Easily get bored and </a:t>
            </a:r>
            <a:r>
              <a:rPr lang="en-GB" dirty="0" err="1"/>
              <a:t>noninterested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Games </a:t>
            </a:r>
            <a:r>
              <a:rPr lang="en-GB" dirty="0"/>
              <a:t>might help them with learning. It will be easy to teach. </a:t>
            </a:r>
          </a:p>
          <a:p>
            <a:r>
              <a:rPr lang="en-GB" dirty="0" smtClean="0"/>
              <a:t>Excited </a:t>
            </a:r>
            <a:r>
              <a:rPr lang="en-GB" dirty="0"/>
              <a:t>to learn, easily remember the words and spellings, much easy to teach. </a:t>
            </a:r>
            <a:r>
              <a:rPr lang="en-GB" dirty="0" smtClean="0"/>
              <a:t> </a:t>
            </a:r>
          </a:p>
          <a:p>
            <a:r>
              <a:rPr lang="en-GB" dirty="0" smtClean="0"/>
              <a:t>Vibrant </a:t>
            </a:r>
            <a:r>
              <a:rPr lang="en-GB" dirty="0"/>
              <a:t>and funny interface , appreciation.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23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Kids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feel while learning the spelling</a:t>
            </a:r>
            <a:r>
              <a:rPr lang="en-GB" dirty="0" smtClean="0"/>
              <a:t>?</a:t>
            </a:r>
          </a:p>
          <a:p>
            <a:r>
              <a:rPr lang="en-GB" dirty="0" smtClean="0"/>
              <a:t> </a:t>
            </a:r>
            <a:r>
              <a:rPr lang="en-GB" dirty="0"/>
              <a:t>How much you do get the way of approach teaching for your teacher</a:t>
            </a:r>
            <a:r>
              <a:rPr lang="en-GB" dirty="0" smtClean="0"/>
              <a:t>?</a:t>
            </a:r>
          </a:p>
          <a:p>
            <a:r>
              <a:rPr lang="en-GB" dirty="0" smtClean="0"/>
              <a:t> </a:t>
            </a:r>
            <a:r>
              <a:rPr lang="en-GB" dirty="0"/>
              <a:t>How do you feel by learning with fun games</a:t>
            </a:r>
            <a:r>
              <a:rPr lang="en-GB" dirty="0" smtClean="0"/>
              <a:t>?</a:t>
            </a:r>
          </a:p>
          <a:p>
            <a:r>
              <a:rPr lang="en-GB" dirty="0" smtClean="0"/>
              <a:t> </a:t>
            </a:r>
            <a:r>
              <a:rPr lang="en-GB" dirty="0"/>
              <a:t>Which is better way to remember( By the approach of teacher or by games with teaching</a:t>
            </a:r>
            <a:r>
              <a:rPr lang="en-GB" dirty="0" smtClean="0"/>
              <a:t>)?</a:t>
            </a:r>
          </a:p>
          <a:p>
            <a:r>
              <a:rPr lang="en-GB" dirty="0" smtClean="0"/>
              <a:t> </a:t>
            </a:r>
            <a:r>
              <a:rPr lang="en-GB" dirty="0"/>
              <a:t>What would you like to see in games?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70241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121</TotalTime>
  <Words>676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Schoolbook</vt:lpstr>
      <vt:lpstr>Corbel</vt:lpstr>
      <vt:lpstr>Feathered</vt:lpstr>
      <vt:lpstr>Need finding for the Spelling game</vt:lpstr>
      <vt:lpstr>PowerPoint Presentation</vt:lpstr>
      <vt:lpstr>Survey</vt:lpstr>
      <vt:lpstr>Our interviewees and finding them</vt:lpstr>
      <vt:lpstr>Teachers</vt:lpstr>
      <vt:lpstr>Highlights</vt:lpstr>
      <vt:lpstr>Parents</vt:lpstr>
      <vt:lpstr>Highlights</vt:lpstr>
      <vt:lpstr>Kids </vt:lpstr>
      <vt:lpstr>Highlights </vt:lpstr>
      <vt:lpstr>Two Empathy Maps:</vt:lpstr>
      <vt:lpstr>PowerPoint Presentation</vt:lpstr>
      <vt:lpstr>PowerPoint Presentation</vt:lpstr>
      <vt:lpstr>Inferences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Spelling game</dc:title>
  <dc:creator>admin</dc:creator>
  <cp:lastModifiedBy>admin</cp:lastModifiedBy>
  <cp:revision>6</cp:revision>
  <dcterms:created xsi:type="dcterms:W3CDTF">2021-04-21T15:27:36Z</dcterms:created>
  <dcterms:modified xsi:type="dcterms:W3CDTF">2021-04-22T01:31:40Z</dcterms:modified>
</cp:coreProperties>
</file>