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142534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DE0B-AC5C-0F4A-8D86-7D7FBC08D4F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14DB305-41AD-B340-9DE4-BED1570883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B99609D-C750-684D-A3F8-0EA950345CA8}"/>
              </a:ext>
            </a:extLst>
          </p:cNvPr>
          <p:cNvSpPr>
            <a:spLocks noGrp="1"/>
          </p:cNvSpPr>
          <p:nvPr>
            <p:ph type="dt" sz="half" idx="10"/>
          </p:nvPr>
        </p:nvSpPr>
        <p:spPr/>
        <p:txBody>
          <a:bodyPr/>
          <a:lstStyle/>
          <a:p>
            <a:fld id="{9CB8DF28-718E-0144-A90E-8968E6CD2CB0}" type="datetimeFigureOut">
              <a:rPr lang="en-US" smtClean="0"/>
              <a:t>1/18/21</a:t>
            </a:fld>
            <a:endParaRPr lang="en-US"/>
          </a:p>
        </p:txBody>
      </p:sp>
      <p:sp>
        <p:nvSpPr>
          <p:cNvPr id="5" name="Footer Placeholder 4">
            <a:extLst>
              <a:ext uri="{FF2B5EF4-FFF2-40B4-BE49-F238E27FC236}">
                <a16:creationId xmlns:a16="http://schemas.microsoft.com/office/drawing/2014/main" id="{FD4B3EF5-3236-6645-BB9D-506277CC5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314FC-7AC5-8C47-9284-E9BBF866C408}"/>
              </a:ext>
            </a:extLst>
          </p:cNvPr>
          <p:cNvSpPr>
            <a:spLocks noGrp="1"/>
          </p:cNvSpPr>
          <p:nvPr>
            <p:ph type="sldNum" sz="quarter" idx="12"/>
          </p:nvPr>
        </p:nvSpPr>
        <p:spPr/>
        <p:txBody>
          <a:bodyPr/>
          <a:lstStyle/>
          <a:p>
            <a:fld id="{281D9ABE-8309-D84F-9319-0C9014BB9D49}" type="slidenum">
              <a:rPr lang="en-US" smtClean="0"/>
              <a:t>‹#›</a:t>
            </a:fld>
            <a:endParaRPr lang="en-US"/>
          </a:p>
        </p:txBody>
      </p:sp>
    </p:spTree>
    <p:extLst>
      <p:ext uri="{BB962C8B-B14F-4D97-AF65-F5344CB8AC3E}">
        <p14:creationId xmlns:p14="http://schemas.microsoft.com/office/powerpoint/2010/main" val="325469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6C62-A102-7B4D-ABEB-D8626C2AF66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01FAA3-DE95-F446-B931-773101678BB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85E7B6-B550-DE49-B0EA-B81589FF1443}"/>
              </a:ext>
            </a:extLst>
          </p:cNvPr>
          <p:cNvSpPr>
            <a:spLocks noGrp="1"/>
          </p:cNvSpPr>
          <p:nvPr>
            <p:ph type="dt" sz="half" idx="10"/>
          </p:nvPr>
        </p:nvSpPr>
        <p:spPr/>
        <p:txBody>
          <a:bodyPr/>
          <a:lstStyle/>
          <a:p>
            <a:fld id="{9CB8DF28-718E-0144-A90E-8968E6CD2CB0}" type="datetimeFigureOut">
              <a:rPr lang="en-US" smtClean="0"/>
              <a:t>1/18/21</a:t>
            </a:fld>
            <a:endParaRPr lang="en-US"/>
          </a:p>
        </p:txBody>
      </p:sp>
      <p:sp>
        <p:nvSpPr>
          <p:cNvPr id="5" name="Footer Placeholder 4">
            <a:extLst>
              <a:ext uri="{FF2B5EF4-FFF2-40B4-BE49-F238E27FC236}">
                <a16:creationId xmlns:a16="http://schemas.microsoft.com/office/drawing/2014/main" id="{B268D3D5-013C-674C-9E0D-A71020E31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BE3DB-FBA0-CC4F-BF65-7DEEC0472F19}"/>
              </a:ext>
            </a:extLst>
          </p:cNvPr>
          <p:cNvSpPr>
            <a:spLocks noGrp="1"/>
          </p:cNvSpPr>
          <p:nvPr>
            <p:ph type="sldNum" sz="quarter" idx="12"/>
          </p:nvPr>
        </p:nvSpPr>
        <p:spPr/>
        <p:txBody>
          <a:bodyPr/>
          <a:lstStyle/>
          <a:p>
            <a:fld id="{281D9ABE-8309-D84F-9319-0C9014BB9D49}" type="slidenum">
              <a:rPr lang="en-US" smtClean="0"/>
              <a:t>‹#›</a:t>
            </a:fld>
            <a:endParaRPr lang="en-US"/>
          </a:p>
        </p:txBody>
      </p:sp>
    </p:spTree>
    <p:extLst>
      <p:ext uri="{BB962C8B-B14F-4D97-AF65-F5344CB8AC3E}">
        <p14:creationId xmlns:p14="http://schemas.microsoft.com/office/powerpoint/2010/main" val="281093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E8E76-84FF-A042-AD1B-82811409BD6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5E75F09-20B2-4547-BB54-AED343FB4F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5BEA82-6FF2-A548-8559-9F8C3D282D86}"/>
              </a:ext>
            </a:extLst>
          </p:cNvPr>
          <p:cNvSpPr>
            <a:spLocks noGrp="1"/>
          </p:cNvSpPr>
          <p:nvPr>
            <p:ph type="dt" sz="half" idx="10"/>
          </p:nvPr>
        </p:nvSpPr>
        <p:spPr/>
        <p:txBody>
          <a:bodyPr/>
          <a:lstStyle/>
          <a:p>
            <a:fld id="{9CB8DF28-718E-0144-A90E-8968E6CD2CB0}" type="datetimeFigureOut">
              <a:rPr lang="en-US" smtClean="0"/>
              <a:t>1/18/21</a:t>
            </a:fld>
            <a:endParaRPr lang="en-US"/>
          </a:p>
        </p:txBody>
      </p:sp>
      <p:sp>
        <p:nvSpPr>
          <p:cNvPr id="5" name="Footer Placeholder 4">
            <a:extLst>
              <a:ext uri="{FF2B5EF4-FFF2-40B4-BE49-F238E27FC236}">
                <a16:creationId xmlns:a16="http://schemas.microsoft.com/office/drawing/2014/main" id="{2A4038F5-5506-F84B-9594-EBEDC9D33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AED48-B561-7348-92DC-B4A379E01CB3}"/>
              </a:ext>
            </a:extLst>
          </p:cNvPr>
          <p:cNvSpPr>
            <a:spLocks noGrp="1"/>
          </p:cNvSpPr>
          <p:nvPr>
            <p:ph type="sldNum" sz="quarter" idx="12"/>
          </p:nvPr>
        </p:nvSpPr>
        <p:spPr/>
        <p:txBody>
          <a:bodyPr/>
          <a:lstStyle/>
          <a:p>
            <a:fld id="{281D9ABE-8309-D84F-9319-0C9014BB9D49}" type="slidenum">
              <a:rPr lang="en-US" smtClean="0"/>
              <a:t>‹#›</a:t>
            </a:fld>
            <a:endParaRPr lang="en-US"/>
          </a:p>
        </p:txBody>
      </p:sp>
    </p:spTree>
    <p:extLst>
      <p:ext uri="{BB962C8B-B14F-4D97-AF65-F5344CB8AC3E}">
        <p14:creationId xmlns:p14="http://schemas.microsoft.com/office/powerpoint/2010/main" val="1753453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7"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66" name="Content Placeholder 2"/>
          <p:cNvSpPr>
            <a:spLocks noGrp="1"/>
          </p:cNvSpPr>
          <p:nvPr>
            <p:ph idx="1"/>
          </p:nvPr>
        </p:nvSpPr>
        <p:spPr>
          <a:xfrm>
            <a:off x="379048" y="1714500"/>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67" name="Content Placeholder 2"/>
          <p:cNvSpPr>
            <a:spLocks noGrp="1"/>
          </p:cNvSpPr>
          <p:nvPr>
            <p:ph idx="13"/>
          </p:nvPr>
        </p:nvSpPr>
        <p:spPr>
          <a:xfrm>
            <a:off x="6324600" y="1714500"/>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0"/>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90859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AF5C-28E0-5F44-8706-A1ABD5A54B4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33BEB2-D50B-4D49-905D-97F13F1691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4A3F46-CCDD-864B-96A5-6D58797AE22A}"/>
              </a:ext>
            </a:extLst>
          </p:cNvPr>
          <p:cNvSpPr>
            <a:spLocks noGrp="1"/>
          </p:cNvSpPr>
          <p:nvPr>
            <p:ph type="dt" sz="half" idx="10"/>
          </p:nvPr>
        </p:nvSpPr>
        <p:spPr/>
        <p:txBody>
          <a:bodyPr/>
          <a:lstStyle/>
          <a:p>
            <a:fld id="{9CB8DF28-718E-0144-A90E-8968E6CD2CB0}" type="datetimeFigureOut">
              <a:rPr lang="en-US" smtClean="0"/>
              <a:t>1/18/21</a:t>
            </a:fld>
            <a:endParaRPr lang="en-US"/>
          </a:p>
        </p:txBody>
      </p:sp>
      <p:sp>
        <p:nvSpPr>
          <p:cNvPr id="5" name="Footer Placeholder 4">
            <a:extLst>
              <a:ext uri="{FF2B5EF4-FFF2-40B4-BE49-F238E27FC236}">
                <a16:creationId xmlns:a16="http://schemas.microsoft.com/office/drawing/2014/main" id="{391475D6-12BB-1040-A050-2860AB507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44626-C096-1747-A002-4E65032ABE0E}"/>
              </a:ext>
            </a:extLst>
          </p:cNvPr>
          <p:cNvSpPr>
            <a:spLocks noGrp="1"/>
          </p:cNvSpPr>
          <p:nvPr>
            <p:ph type="sldNum" sz="quarter" idx="12"/>
          </p:nvPr>
        </p:nvSpPr>
        <p:spPr/>
        <p:txBody>
          <a:bodyPr/>
          <a:lstStyle/>
          <a:p>
            <a:fld id="{281D9ABE-8309-D84F-9319-0C9014BB9D49}" type="slidenum">
              <a:rPr lang="en-US" smtClean="0"/>
              <a:t>‹#›</a:t>
            </a:fld>
            <a:endParaRPr lang="en-US"/>
          </a:p>
        </p:txBody>
      </p:sp>
    </p:spTree>
    <p:extLst>
      <p:ext uri="{BB962C8B-B14F-4D97-AF65-F5344CB8AC3E}">
        <p14:creationId xmlns:p14="http://schemas.microsoft.com/office/powerpoint/2010/main" val="403778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618D-9C3A-F843-ADBA-949646673A4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2A1D70A-9BE8-F048-8527-7CE75C918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37771B3-D70D-9E40-BE03-2950D6B1673B}"/>
              </a:ext>
            </a:extLst>
          </p:cNvPr>
          <p:cNvSpPr>
            <a:spLocks noGrp="1"/>
          </p:cNvSpPr>
          <p:nvPr>
            <p:ph type="dt" sz="half" idx="10"/>
          </p:nvPr>
        </p:nvSpPr>
        <p:spPr/>
        <p:txBody>
          <a:bodyPr/>
          <a:lstStyle/>
          <a:p>
            <a:fld id="{9CB8DF28-718E-0144-A90E-8968E6CD2CB0}" type="datetimeFigureOut">
              <a:rPr lang="en-US" smtClean="0"/>
              <a:t>1/18/21</a:t>
            </a:fld>
            <a:endParaRPr lang="en-US"/>
          </a:p>
        </p:txBody>
      </p:sp>
      <p:sp>
        <p:nvSpPr>
          <p:cNvPr id="5" name="Footer Placeholder 4">
            <a:extLst>
              <a:ext uri="{FF2B5EF4-FFF2-40B4-BE49-F238E27FC236}">
                <a16:creationId xmlns:a16="http://schemas.microsoft.com/office/drawing/2014/main" id="{F2530C4D-6EBD-7343-85DB-21DFFB9D3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884B3-A989-394F-8B0C-6178615C0842}"/>
              </a:ext>
            </a:extLst>
          </p:cNvPr>
          <p:cNvSpPr>
            <a:spLocks noGrp="1"/>
          </p:cNvSpPr>
          <p:nvPr>
            <p:ph type="sldNum" sz="quarter" idx="12"/>
          </p:nvPr>
        </p:nvSpPr>
        <p:spPr/>
        <p:txBody>
          <a:bodyPr/>
          <a:lstStyle/>
          <a:p>
            <a:fld id="{281D9ABE-8309-D84F-9319-0C9014BB9D49}" type="slidenum">
              <a:rPr lang="en-US" smtClean="0"/>
              <a:t>‹#›</a:t>
            </a:fld>
            <a:endParaRPr lang="en-US"/>
          </a:p>
        </p:txBody>
      </p:sp>
    </p:spTree>
    <p:extLst>
      <p:ext uri="{BB962C8B-B14F-4D97-AF65-F5344CB8AC3E}">
        <p14:creationId xmlns:p14="http://schemas.microsoft.com/office/powerpoint/2010/main" val="233034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59C5-1E38-4843-9DF7-4B3E8648D8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F48DA43-120D-3347-A8A5-EB7487F77D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80F7034-0C25-7A49-B0CB-D5E3F5A7D7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9BBA362-34F5-D542-80A9-05B2C9A7FC52}"/>
              </a:ext>
            </a:extLst>
          </p:cNvPr>
          <p:cNvSpPr>
            <a:spLocks noGrp="1"/>
          </p:cNvSpPr>
          <p:nvPr>
            <p:ph type="dt" sz="half" idx="10"/>
          </p:nvPr>
        </p:nvSpPr>
        <p:spPr/>
        <p:txBody>
          <a:bodyPr/>
          <a:lstStyle/>
          <a:p>
            <a:fld id="{9CB8DF28-718E-0144-A90E-8968E6CD2CB0}" type="datetimeFigureOut">
              <a:rPr lang="en-US" smtClean="0"/>
              <a:t>1/18/21</a:t>
            </a:fld>
            <a:endParaRPr lang="en-US"/>
          </a:p>
        </p:txBody>
      </p:sp>
      <p:sp>
        <p:nvSpPr>
          <p:cNvPr id="6" name="Footer Placeholder 5">
            <a:extLst>
              <a:ext uri="{FF2B5EF4-FFF2-40B4-BE49-F238E27FC236}">
                <a16:creationId xmlns:a16="http://schemas.microsoft.com/office/drawing/2014/main" id="{B6D35222-94E5-2A4D-8CC2-CAEF4F2642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D8E04-C1FF-7543-9CF4-B1BE39821E2A}"/>
              </a:ext>
            </a:extLst>
          </p:cNvPr>
          <p:cNvSpPr>
            <a:spLocks noGrp="1"/>
          </p:cNvSpPr>
          <p:nvPr>
            <p:ph type="sldNum" sz="quarter" idx="12"/>
          </p:nvPr>
        </p:nvSpPr>
        <p:spPr/>
        <p:txBody>
          <a:bodyPr/>
          <a:lstStyle/>
          <a:p>
            <a:fld id="{281D9ABE-8309-D84F-9319-0C9014BB9D49}" type="slidenum">
              <a:rPr lang="en-US" smtClean="0"/>
              <a:t>‹#›</a:t>
            </a:fld>
            <a:endParaRPr lang="en-US"/>
          </a:p>
        </p:txBody>
      </p:sp>
    </p:spTree>
    <p:extLst>
      <p:ext uri="{BB962C8B-B14F-4D97-AF65-F5344CB8AC3E}">
        <p14:creationId xmlns:p14="http://schemas.microsoft.com/office/powerpoint/2010/main" val="426922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AD64-8801-F545-8AD5-7490B3FC234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74815FB-C7B6-1346-95B1-27B0EE2C0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256389-BCE9-D646-AB01-1FDF5720A09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2C8075C-4C0A-6243-A16E-D1FA39F6FF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C03A791-C19E-EC42-A8B2-218B4BF7C6D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C2AD6F1-BEEC-EC4B-A2BD-65C1E3E561D9}"/>
              </a:ext>
            </a:extLst>
          </p:cNvPr>
          <p:cNvSpPr>
            <a:spLocks noGrp="1"/>
          </p:cNvSpPr>
          <p:nvPr>
            <p:ph type="dt" sz="half" idx="10"/>
          </p:nvPr>
        </p:nvSpPr>
        <p:spPr/>
        <p:txBody>
          <a:bodyPr/>
          <a:lstStyle/>
          <a:p>
            <a:fld id="{9CB8DF28-718E-0144-A90E-8968E6CD2CB0}" type="datetimeFigureOut">
              <a:rPr lang="en-US" smtClean="0"/>
              <a:t>1/18/21</a:t>
            </a:fld>
            <a:endParaRPr lang="en-US"/>
          </a:p>
        </p:txBody>
      </p:sp>
      <p:sp>
        <p:nvSpPr>
          <p:cNvPr id="8" name="Footer Placeholder 7">
            <a:extLst>
              <a:ext uri="{FF2B5EF4-FFF2-40B4-BE49-F238E27FC236}">
                <a16:creationId xmlns:a16="http://schemas.microsoft.com/office/drawing/2014/main" id="{A90AEB07-C5BE-9549-BCE4-D181E61306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AC86D7-9F31-4E4A-94E2-0CAB5A700633}"/>
              </a:ext>
            </a:extLst>
          </p:cNvPr>
          <p:cNvSpPr>
            <a:spLocks noGrp="1"/>
          </p:cNvSpPr>
          <p:nvPr>
            <p:ph type="sldNum" sz="quarter" idx="12"/>
          </p:nvPr>
        </p:nvSpPr>
        <p:spPr/>
        <p:txBody>
          <a:bodyPr/>
          <a:lstStyle/>
          <a:p>
            <a:fld id="{281D9ABE-8309-D84F-9319-0C9014BB9D49}" type="slidenum">
              <a:rPr lang="en-US" smtClean="0"/>
              <a:t>‹#›</a:t>
            </a:fld>
            <a:endParaRPr lang="en-US"/>
          </a:p>
        </p:txBody>
      </p:sp>
    </p:spTree>
    <p:extLst>
      <p:ext uri="{BB962C8B-B14F-4D97-AF65-F5344CB8AC3E}">
        <p14:creationId xmlns:p14="http://schemas.microsoft.com/office/powerpoint/2010/main" val="426568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5E7B-C268-9145-9B13-C626D9AB901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9E002F6-2A84-F845-9770-5BF92170D920}"/>
              </a:ext>
            </a:extLst>
          </p:cNvPr>
          <p:cNvSpPr>
            <a:spLocks noGrp="1"/>
          </p:cNvSpPr>
          <p:nvPr>
            <p:ph type="dt" sz="half" idx="10"/>
          </p:nvPr>
        </p:nvSpPr>
        <p:spPr/>
        <p:txBody>
          <a:bodyPr/>
          <a:lstStyle/>
          <a:p>
            <a:fld id="{9CB8DF28-718E-0144-A90E-8968E6CD2CB0}" type="datetimeFigureOut">
              <a:rPr lang="en-US" smtClean="0"/>
              <a:t>1/18/21</a:t>
            </a:fld>
            <a:endParaRPr lang="en-US"/>
          </a:p>
        </p:txBody>
      </p:sp>
      <p:sp>
        <p:nvSpPr>
          <p:cNvPr id="4" name="Footer Placeholder 3">
            <a:extLst>
              <a:ext uri="{FF2B5EF4-FFF2-40B4-BE49-F238E27FC236}">
                <a16:creationId xmlns:a16="http://schemas.microsoft.com/office/drawing/2014/main" id="{13EE951C-BBE4-CA46-9BD6-76C2888E02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467346-81B6-8D44-B059-DF9BF93D7DC2}"/>
              </a:ext>
            </a:extLst>
          </p:cNvPr>
          <p:cNvSpPr>
            <a:spLocks noGrp="1"/>
          </p:cNvSpPr>
          <p:nvPr>
            <p:ph type="sldNum" sz="quarter" idx="12"/>
          </p:nvPr>
        </p:nvSpPr>
        <p:spPr/>
        <p:txBody>
          <a:bodyPr/>
          <a:lstStyle/>
          <a:p>
            <a:fld id="{281D9ABE-8309-D84F-9319-0C9014BB9D49}" type="slidenum">
              <a:rPr lang="en-US" smtClean="0"/>
              <a:t>‹#›</a:t>
            </a:fld>
            <a:endParaRPr lang="en-US"/>
          </a:p>
        </p:txBody>
      </p:sp>
    </p:spTree>
    <p:extLst>
      <p:ext uri="{BB962C8B-B14F-4D97-AF65-F5344CB8AC3E}">
        <p14:creationId xmlns:p14="http://schemas.microsoft.com/office/powerpoint/2010/main" val="159866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66579-0184-C945-88D6-60D52AE8DE6F}"/>
              </a:ext>
            </a:extLst>
          </p:cNvPr>
          <p:cNvSpPr>
            <a:spLocks noGrp="1"/>
          </p:cNvSpPr>
          <p:nvPr>
            <p:ph type="dt" sz="half" idx="10"/>
          </p:nvPr>
        </p:nvSpPr>
        <p:spPr/>
        <p:txBody>
          <a:bodyPr/>
          <a:lstStyle/>
          <a:p>
            <a:fld id="{9CB8DF28-718E-0144-A90E-8968E6CD2CB0}" type="datetimeFigureOut">
              <a:rPr lang="en-US" smtClean="0"/>
              <a:t>1/18/21</a:t>
            </a:fld>
            <a:endParaRPr lang="en-US"/>
          </a:p>
        </p:txBody>
      </p:sp>
      <p:sp>
        <p:nvSpPr>
          <p:cNvPr id="3" name="Footer Placeholder 2">
            <a:extLst>
              <a:ext uri="{FF2B5EF4-FFF2-40B4-BE49-F238E27FC236}">
                <a16:creationId xmlns:a16="http://schemas.microsoft.com/office/drawing/2014/main" id="{6E74D756-D870-7F43-A4E5-2A8F7A8277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03B4A-FCB3-C74B-8EB5-BB2EC72DFFAE}"/>
              </a:ext>
            </a:extLst>
          </p:cNvPr>
          <p:cNvSpPr>
            <a:spLocks noGrp="1"/>
          </p:cNvSpPr>
          <p:nvPr>
            <p:ph type="sldNum" sz="quarter" idx="12"/>
          </p:nvPr>
        </p:nvSpPr>
        <p:spPr/>
        <p:txBody>
          <a:bodyPr/>
          <a:lstStyle/>
          <a:p>
            <a:fld id="{281D9ABE-8309-D84F-9319-0C9014BB9D49}" type="slidenum">
              <a:rPr lang="en-US" smtClean="0"/>
              <a:t>‹#›</a:t>
            </a:fld>
            <a:endParaRPr lang="en-US"/>
          </a:p>
        </p:txBody>
      </p:sp>
    </p:spTree>
    <p:extLst>
      <p:ext uri="{BB962C8B-B14F-4D97-AF65-F5344CB8AC3E}">
        <p14:creationId xmlns:p14="http://schemas.microsoft.com/office/powerpoint/2010/main" val="51728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953-F7E4-954F-8E11-93CCAB85C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7812E9-CFC3-C443-A3C7-6722591C5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1F97E6C-2429-5145-B766-ED5920ED1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01F520-3F80-0249-AD3B-EB6A3A1459AF}"/>
              </a:ext>
            </a:extLst>
          </p:cNvPr>
          <p:cNvSpPr>
            <a:spLocks noGrp="1"/>
          </p:cNvSpPr>
          <p:nvPr>
            <p:ph type="dt" sz="half" idx="10"/>
          </p:nvPr>
        </p:nvSpPr>
        <p:spPr/>
        <p:txBody>
          <a:bodyPr/>
          <a:lstStyle/>
          <a:p>
            <a:fld id="{9CB8DF28-718E-0144-A90E-8968E6CD2CB0}" type="datetimeFigureOut">
              <a:rPr lang="en-US" smtClean="0"/>
              <a:t>1/18/21</a:t>
            </a:fld>
            <a:endParaRPr lang="en-US"/>
          </a:p>
        </p:txBody>
      </p:sp>
      <p:sp>
        <p:nvSpPr>
          <p:cNvPr id="6" name="Footer Placeholder 5">
            <a:extLst>
              <a:ext uri="{FF2B5EF4-FFF2-40B4-BE49-F238E27FC236}">
                <a16:creationId xmlns:a16="http://schemas.microsoft.com/office/drawing/2014/main" id="{C7B33327-AB55-CE48-B381-577BDA1F85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9CC4E-7DF6-2A4C-96C2-2774E737EBA0}"/>
              </a:ext>
            </a:extLst>
          </p:cNvPr>
          <p:cNvSpPr>
            <a:spLocks noGrp="1"/>
          </p:cNvSpPr>
          <p:nvPr>
            <p:ph type="sldNum" sz="quarter" idx="12"/>
          </p:nvPr>
        </p:nvSpPr>
        <p:spPr/>
        <p:txBody>
          <a:bodyPr/>
          <a:lstStyle/>
          <a:p>
            <a:fld id="{281D9ABE-8309-D84F-9319-0C9014BB9D49}" type="slidenum">
              <a:rPr lang="en-US" smtClean="0"/>
              <a:t>‹#›</a:t>
            </a:fld>
            <a:endParaRPr lang="en-US"/>
          </a:p>
        </p:txBody>
      </p:sp>
    </p:spTree>
    <p:extLst>
      <p:ext uri="{BB962C8B-B14F-4D97-AF65-F5344CB8AC3E}">
        <p14:creationId xmlns:p14="http://schemas.microsoft.com/office/powerpoint/2010/main" val="371252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3F9D-536B-4D4A-BBB9-F7FFC8658F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FF8A74F-2511-DE4E-BA1C-231B1D9456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052664-9D12-0443-AE45-CF93D05E1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2A31CD-8CB9-FC47-918E-1B0CE9A15FA7}"/>
              </a:ext>
            </a:extLst>
          </p:cNvPr>
          <p:cNvSpPr>
            <a:spLocks noGrp="1"/>
          </p:cNvSpPr>
          <p:nvPr>
            <p:ph type="dt" sz="half" idx="10"/>
          </p:nvPr>
        </p:nvSpPr>
        <p:spPr/>
        <p:txBody>
          <a:bodyPr/>
          <a:lstStyle/>
          <a:p>
            <a:fld id="{9CB8DF28-718E-0144-A90E-8968E6CD2CB0}" type="datetimeFigureOut">
              <a:rPr lang="en-US" smtClean="0"/>
              <a:t>1/18/21</a:t>
            </a:fld>
            <a:endParaRPr lang="en-US"/>
          </a:p>
        </p:txBody>
      </p:sp>
      <p:sp>
        <p:nvSpPr>
          <p:cNvPr id="6" name="Footer Placeholder 5">
            <a:extLst>
              <a:ext uri="{FF2B5EF4-FFF2-40B4-BE49-F238E27FC236}">
                <a16:creationId xmlns:a16="http://schemas.microsoft.com/office/drawing/2014/main" id="{ACCEAFFD-2529-494B-9B6D-B64690123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D009A-B085-B347-83CE-3FA0464FC2DA}"/>
              </a:ext>
            </a:extLst>
          </p:cNvPr>
          <p:cNvSpPr>
            <a:spLocks noGrp="1"/>
          </p:cNvSpPr>
          <p:nvPr>
            <p:ph type="sldNum" sz="quarter" idx="12"/>
          </p:nvPr>
        </p:nvSpPr>
        <p:spPr/>
        <p:txBody>
          <a:bodyPr/>
          <a:lstStyle/>
          <a:p>
            <a:fld id="{281D9ABE-8309-D84F-9319-0C9014BB9D49}" type="slidenum">
              <a:rPr lang="en-US" smtClean="0"/>
              <a:t>‹#›</a:t>
            </a:fld>
            <a:endParaRPr lang="en-US"/>
          </a:p>
        </p:txBody>
      </p:sp>
    </p:spTree>
    <p:extLst>
      <p:ext uri="{BB962C8B-B14F-4D97-AF65-F5344CB8AC3E}">
        <p14:creationId xmlns:p14="http://schemas.microsoft.com/office/powerpoint/2010/main" val="1828177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D83E2-8705-FD49-97DB-0486B2BEBC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B81DFB-B5B4-FC41-8033-174C4E0C9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7074DF-53D6-7C4A-A443-72DCFAF74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8DF28-718E-0144-A90E-8968E6CD2CB0}" type="datetimeFigureOut">
              <a:rPr lang="en-US" smtClean="0"/>
              <a:t>1/18/21</a:t>
            </a:fld>
            <a:endParaRPr lang="en-US"/>
          </a:p>
        </p:txBody>
      </p:sp>
      <p:sp>
        <p:nvSpPr>
          <p:cNvPr id="5" name="Footer Placeholder 4">
            <a:extLst>
              <a:ext uri="{FF2B5EF4-FFF2-40B4-BE49-F238E27FC236}">
                <a16:creationId xmlns:a16="http://schemas.microsoft.com/office/drawing/2014/main" id="{7A8BE11B-3D34-854A-A8FB-5770F6A22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A72E14-8FDE-184C-81D9-3F69AF9455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D9ABE-8309-D84F-9319-0C9014BB9D49}" type="slidenum">
              <a:rPr lang="en-US" smtClean="0"/>
              <a:t>‹#›</a:t>
            </a:fld>
            <a:endParaRPr lang="en-US"/>
          </a:p>
        </p:txBody>
      </p:sp>
    </p:spTree>
    <p:extLst>
      <p:ext uri="{BB962C8B-B14F-4D97-AF65-F5344CB8AC3E}">
        <p14:creationId xmlns:p14="http://schemas.microsoft.com/office/powerpoint/2010/main" val="3176781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0D40053-1082-2E4A-84AF-CEE261893B46}"/>
              </a:ext>
            </a:extLst>
          </p:cNvPr>
          <p:cNvSpPr/>
          <p:nvPr/>
        </p:nvSpPr>
        <p:spPr>
          <a:xfrm>
            <a:off x="0" y="0"/>
            <a:ext cx="12192000" cy="68732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highlight>
                  <a:srgbClr val="FF00FF"/>
                </a:highlight>
                <a:latin typeface="IBM Plex Sans" panose="020B0503050000000000" pitchFamily="34" charset="0"/>
              </a:rPr>
              <a:t> </a:t>
            </a:r>
          </a:p>
        </p:txBody>
      </p:sp>
      <p:sp>
        <p:nvSpPr>
          <p:cNvPr id="9" name="Rounded Rectangle 8">
            <a:extLst>
              <a:ext uri="{FF2B5EF4-FFF2-40B4-BE49-F238E27FC236}">
                <a16:creationId xmlns:a16="http://schemas.microsoft.com/office/drawing/2014/main" id="{7A27586C-5F2B-B443-9535-953727036165}"/>
              </a:ext>
            </a:extLst>
          </p:cNvPr>
          <p:cNvSpPr/>
          <p:nvPr/>
        </p:nvSpPr>
        <p:spPr>
          <a:xfrm>
            <a:off x="171339" y="1357275"/>
            <a:ext cx="2314936" cy="2683205"/>
          </a:xfrm>
          <a:prstGeom prst="roundRect">
            <a:avLst>
              <a:gd name="adj" fmla="val 790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100" b="1" dirty="0">
                <a:solidFill>
                  <a:schemeClr val="tx1"/>
                </a:solidFill>
                <a:latin typeface="IBM Plex Sans" panose="020B0503050000000000" pitchFamily="34" charset="0"/>
              </a:rPr>
              <a:t>Things I’m great at, you can count on me for </a:t>
            </a:r>
          </a:p>
          <a:p>
            <a:pPr algn="l"/>
            <a:endParaRPr lang="en-US" sz="1100" b="1"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Good technical and communication skills</a:t>
            </a:r>
          </a:p>
          <a:p>
            <a:pPr algn="l"/>
            <a:endParaRPr lang="en-US" sz="1100"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Getting the work done</a:t>
            </a:r>
          </a:p>
          <a:p>
            <a:pPr algn="l"/>
            <a:endParaRPr lang="en-US" sz="1100"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In the remote world that we live in right now, you can rely on me for being responsive</a:t>
            </a:r>
          </a:p>
          <a:p>
            <a:pPr algn="l"/>
            <a:endParaRPr lang="en-US" sz="1100" b="1" dirty="0">
              <a:solidFill>
                <a:schemeClr val="tx1"/>
              </a:solidFill>
              <a:latin typeface="IBM Plex Sans" panose="020B0503050000000000" pitchFamily="34" charset="0"/>
            </a:endParaRPr>
          </a:p>
        </p:txBody>
      </p:sp>
      <p:sp>
        <p:nvSpPr>
          <p:cNvPr id="10" name="Rounded Rectangle 9">
            <a:extLst>
              <a:ext uri="{FF2B5EF4-FFF2-40B4-BE49-F238E27FC236}">
                <a16:creationId xmlns:a16="http://schemas.microsoft.com/office/drawing/2014/main" id="{F54E6649-CAC6-6147-92FD-E9754ED17E74}"/>
              </a:ext>
            </a:extLst>
          </p:cNvPr>
          <p:cNvSpPr/>
          <p:nvPr/>
        </p:nvSpPr>
        <p:spPr>
          <a:xfrm>
            <a:off x="2549010" y="1357275"/>
            <a:ext cx="2314936" cy="2683205"/>
          </a:xfrm>
          <a:prstGeom prst="roundRect">
            <a:avLst>
              <a:gd name="adj" fmla="val 790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100" b="1" dirty="0">
                <a:solidFill>
                  <a:schemeClr val="tx1"/>
                </a:solidFill>
                <a:latin typeface="IBM Plex Sans" panose="020B0503050000000000" pitchFamily="34" charset="0"/>
              </a:rPr>
              <a:t>Things I love (in work and life)</a:t>
            </a:r>
          </a:p>
          <a:p>
            <a:pPr algn="l"/>
            <a:endParaRPr lang="en-US" sz="1100"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Coding and learning new skills</a:t>
            </a:r>
          </a:p>
          <a:p>
            <a:pPr algn="l"/>
            <a:endParaRPr lang="en-US" sz="1100"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Watching sports (especially football!)</a:t>
            </a:r>
          </a:p>
          <a:p>
            <a:pPr algn="l"/>
            <a:endParaRPr lang="en-US" sz="1100"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Playing board and card games with friends and colleagues</a:t>
            </a:r>
          </a:p>
          <a:p>
            <a:pPr algn="l"/>
            <a:endParaRPr lang="en-US" sz="1100"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Social events where I can get to know colleagues outside of work</a:t>
            </a:r>
          </a:p>
          <a:p>
            <a:pPr algn="l"/>
            <a:endParaRPr lang="en-US" sz="1100" dirty="0">
              <a:solidFill>
                <a:schemeClr val="tx1"/>
              </a:solidFill>
              <a:latin typeface="IBM Plex Sans" panose="020B0503050000000000" pitchFamily="34" charset="0"/>
            </a:endParaRPr>
          </a:p>
          <a:p>
            <a:pPr algn="l"/>
            <a:endParaRPr lang="en-US" sz="1100" b="1" dirty="0">
              <a:solidFill>
                <a:schemeClr val="tx1"/>
              </a:solidFill>
              <a:latin typeface="IBM Plex Sans" panose="020B0503050000000000" pitchFamily="34" charset="0"/>
            </a:endParaRPr>
          </a:p>
        </p:txBody>
      </p:sp>
      <p:sp>
        <p:nvSpPr>
          <p:cNvPr id="11" name="Rounded Rectangle 10">
            <a:extLst>
              <a:ext uri="{FF2B5EF4-FFF2-40B4-BE49-F238E27FC236}">
                <a16:creationId xmlns:a16="http://schemas.microsoft.com/office/drawing/2014/main" id="{6BEE0F39-72B2-094F-B00E-48C8E7BE659C}"/>
              </a:ext>
            </a:extLst>
          </p:cNvPr>
          <p:cNvSpPr/>
          <p:nvPr/>
        </p:nvSpPr>
        <p:spPr>
          <a:xfrm>
            <a:off x="7304352" y="1357275"/>
            <a:ext cx="2314936" cy="2683205"/>
          </a:xfrm>
          <a:prstGeom prst="roundRect">
            <a:avLst>
              <a:gd name="adj" fmla="val 790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b="1" dirty="0">
                <a:solidFill>
                  <a:schemeClr val="tx1"/>
                </a:solidFill>
                <a:latin typeface="IBM Plex Sans" panose="020B0503050000000000" pitchFamily="34" charset="0"/>
              </a:rPr>
              <a:t>Best way to communicate with me</a:t>
            </a:r>
          </a:p>
          <a:p>
            <a:endParaRPr lang="en-US" sz="1100"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Messaging through Slack</a:t>
            </a:r>
          </a:p>
          <a:p>
            <a:pPr algn="l"/>
            <a:endParaRPr lang="en-US" sz="1100"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Email</a:t>
            </a:r>
          </a:p>
          <a:p>
            <a:pPr algn="l"/>
            <a:endParaRPr lang="en-US" sz="1100" dirty="0">
              <a:solidFill>
                <a:schemeClr val="tx1"/>
              </a:solidFill>
              <a:latin typeface="IBM Plex Sans" panose="020B0503050000000000" pitchFamily="34" charset="0"/>
            </a:endParaRPr>
          </a:p>
          <a:p>
            <a:pPr algn="l"/>
            <a:r>
              <a:rPr lang="en-US" sz="1100" dirty="0" err="1">
                <a:solidFill>
                  <a:schemeClr val="tx1"/>
                </a:solidFill>
                <a:latin typeface="IBM Plex Sans" panose="020B0503050000000000" pitchFamily="34" charset="0"/>
              </a:rPr>
              <a:t>Webex</a:t>
            </a:r>
            <a:endParaRPr lang="en-US" sz="1100" dirty="0">
              <a:solidFill>
                <a:schemeClr val="tx1"/>
              </a:solidFill>
              <a:latin typeface="IBM Plex Sans" panose="020B0503050000000000" pitchFamily="34" charset="0"/>
            </a:endParaRPr>
          </a:p>
          <a:p>
            <a:pPr algn="l"/>
            <a:endParaRPr lang="en-US" sz="1100"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Phone call</a:t>
            </a:r>
          </a:p>
        </p:txBody>
      </p:sp>
      <p:sp>
        <p:nvSpPr>
          <p:cNvPr id="12" name="Rounded Rectangle 11">
            <a:extLst>
              <a:ext uri="{FF2B5EF4-FFF2-40B4-BE49-F238E27FC236}">
                <a16:creationId xmlns:a16="http://schemas.microsoft.com/office/drawing/2014/main" id="{A2CAC100-5B64-6B4F-9EB5-D170E9F2A9B7}"/>
              </a:ext>
            </a:extLst>
          </p:cNvPr>
          <p:cNvSpPr/>
          <p:nvPr/>
        </p:nvSpPr>
        <p:spPr>
          <a:xfrm>
            <a:off x="4926681" y="1357275"/>
            <a:ext cx="2314936" cy="2683205"/>
          </a:xfrm>
          <a:prstGeom prst="roundRect">
            <a:avLst>
              <a:gd name="adj" fmla="val 790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100" b="1" dirty="0">
                <a:solidFill>
                  <a:schemeClr val="tx1"/>
                </a:solidFill>
                <a:latin typeface="IBM Plex Sans" panose="020B0503050000000000" pitchFamily="34" charset="0"/>
              </a:rPr>
              <a:t>Things I need</a:t>
            </a:r>
          </a:p>
          <a:p>
            <a:pPr algn="l"/>
            <a:endParaRPr lang="en-US" sz="1100" b="1"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Junk food</a:t>
            </a:r>
          </a:p>
          <a:p>
            <a:pPr algn="l"/>
            <a:endParaRPr lang="en-US" sz="1100"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To work on a role I find interesting</a:t>
            </a:r>
          </a:p>
        </p:txBody>
      </p:sp>
      <p:sp>
        <p:nvSpPr>
          <p:cNvPr id="13" name="Rounded Rectangle 12">
            <a:extLst>
              <a:ext uri="{FF2B5EF4-FFF2-40B4-BE49-F238E27FC236}">
                <a16:creationId xmlns:a16="http://schemas.microsoft.com/office/drawing/2014/main" id="{51FD3D40-40E4-0C42-A379-02ECE3DD3B17}"/>
              </a:ext>
            </a:extLst>
          </p:cNvPr>
          <p:cNvSpPr/>
          <p:nvPr/>
        </p:nvSpPr>
        <p:spPr>
          <a:xfrm>
            <a:off x="9682022" y="1357275"/>
            <a:ext cx="2314936" cy="2683205"/>
          </a:xfrm>
          <a:prstGeom prst="roundRect">
            <a:avLst>
              <a:gd name="adj" fmla="val 790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100" b="1" dirty="0">
                <a:solidFill>
                  <a:schemeClr val="tx1"/>
                </a:solidFill>
                <a:latin typeface="IBM Plex Sans" panose="020B0503050000000000" pitchFamily="34" charset="0"/>
              </a:rPr>
              <a:t>The ways I like to receive feedback</a:t>
            </a:r>
          </a:p>
          <a:p>
            <a:pPr algn="l"/>
            <a:endParaRPr lang="en-US" sz="1100" b="1"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Where I can best improve myself that can make me perform better both within the role but also as a consultant. I appreciate honest feedback and don’t take constructive criticism in a negative way</a:t>
            </a:r>
          </a:p>
        </p:txBody>
      </p:sp>
      <p:sp>
        <p:nvSpPr>
          <p:cNvPr id="14" name="Rounded Rectangle 13">
            <a:extLst>
              <a:ext uri="{FF2B5EF4-FFF2-40B4-BE49-F238E27FC236}">
                <a16:creationId xmlns:a16="http://schemas.microsoft.com/office/drawing/2014/main" id="{994DC958-7479-C745-8ED6-DA2410EE951C}"/>
              </a:ext>
            </a:extLst>
          </p:cNvPr>
          <p:cNvSpPr/>
          <p:nvPr/>
        </p:nvSpPr>
        <p:spPr>
          <a:xfrm>
            <a:off x="176661" y="4108417"/>
            <a:ext cx="2314936" cy="2683205"/>
          </a:xfrm>
          <a:prstGeom prst="roundRect">
            <a:avLst>
              <a:gd name="adj" fmla="val 790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100" b="1" dirty="0">
                <a:solidFill>
                  <a:schemeClr val="tx1"/>
                </a:solidFill>
                <a:latin typeface="IBM Plex Sans" panose="020B0503050000000000" pitchFamily="34" charset="0"/>
              </a:rPr>
              <a:t>Time/hours I like to work</a:t>
            </a:r>
          </a:p>
          <a:p>
            <a:pPr algn="l"/>
            <a:endParaRPr lang="en-US" sz="1100" b="1"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Usually between 9-6pm but I am happy to have the occasional meetings/collaboration outside these hours when required. </a:t>
            </a:r>
          </a:p>
          <a:p>
            <a:pPr algn="l"/>
            <a:endParaRPr lang="en-US" sz="1100" dirty="0">
              <a:solidFill>
                <a:schemeClr val="tx1"/>
              </a:solidFill>
              <a:latin typeface="IBM Plex Sans" panose="020B0503050000000000" pitchFamily="34" charset="0"/>
            </a:endParaRPr>
          </a:p>
          <a:p>
            <a:endParaRPr lang="en-US" sz="1100" dirty="0">
              <a:solidFill>
                <a:schemeClr val="tx1"/>
              </a:solidFill>
              <a:latin typeface="IBM Plex Sans" panose="020B0503050000000000" pitchFamily="34" charset="0"/>
            </a:endParaRPr>
          </a:p>
        </p:txBody>
      </p:sp>
      <p:sp>
        <p:nvSpPr>
          <p:cNvPr id="15" name="Rounded Rectangle 14">
            <a:extLst>
              <a:ext uri="{FF2B5EF4-FFF2-40B4-BE49-F238E27FC236}">
                <a16:creationId xmlns:a16="http://schemas.microsoft.com/office/drawing/2014/main" id="{4D56E8F3-3AE1-5248-9980-9D8F96AF4F4D}"/>
              </a:ext>
            </a:extLst>
          </p:cNvPr>
          <p:cNvSpPr/>
          <p:nvPr/>
        </p:nvSpPr>
        <p:spPr>
          <a:xfrm>
            <a:off x="2547494" y="4108417"/>
            <a:ext cx="2314936" cy="2683205"/>
          </a:xfrm>
          <a:prstGeom prst="roundRect">
            <a:avLst>
              <a:gd name="adj" fmla="val 790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100" b="1" dirty="0">
                <a:solidFill>
                  <a:schemeClr val="tx1"/>
                </a:solidFill>
                <a:latin typeface="IBM Plex Sans" panose="020B0503050000000000" pitchFamily="34" charset="0"/>
              </a:rPr>
              <a:t>Things I struggle with</a:t>
            </a:r>
          </a:p>
          <a:p>
            <a:pPr algn="l"/>
            <a:endParaRPr lang="en-US" sz="1100" b="1"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Executing tasks within a project without knowing the purpose behind them. </a:t>
            </a:r>
          </a:p>
          <a:p>
            <a:pPr algn="l"/>
            <a:endParaRPr lang="en-US" sz="1100" dirty="0">
              <a:solidFill>
                <a:schemeClr val="tx1"/>
              </a:solidFill>
              <a:latin typeface="IBM Plex Sans" panose="020B0503050000000000" pitchFamily="34" charset="0"/>
            </a:endParaRPr>
          </a:p>
        </p:txBody>
      </p:sp>
      <p:sp>
        <p:nvSpPr>
          <p:cNvPr id="16" name="Rounded Rectangle 15">
            <a:extLst>
              <a:ext uri="{FF2B5EF4-FFF2-40B4-BE49-F238E27FC236}">
                <a16:creationId xmlns:a16="http://schemas.microsoft.com/office/drawing/2014/main" id="{8D8190A4-09BB-434A-BD2F-D5B543DE914C}"/>
              </a:ext>
            </a:extLst>
          </p:cNvPr>
          <p:cNvSpPr/>
          <p:nvPr/>
        </p:nvSpPr>
        <p:spPr>
          <a:xfrm>
            <a:off x="7289160" y="4108417"/>
            <a:ext cx="2314936" cy="2683205"/>
          </a:xfrm>
          <a:prstGeom prst="roundRect">
            <a:avLst>
              <a:gd name="adj" fmla="val 790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b="1" dirty="0">
                <a:solidFill>
                  <a:schemeClr val="tx1"/>
                </a:solidFill>
                <a:latin typeface="IBM Plex Sans" panose="020B0503050000000000" pitchFamily="34" charset="0"/>
              </a:rPr>
              <a:t>What makes me wonderfully weird</a:t>
            </a:r>
            <a:endParaRPr lang="en-US" sz="2000" b="1" dirty="0">
              <a:solidFill>
                <a:schemeClr val="tx1"/>
              </a:solidFill>
              <a:latin typeface="IBM Plex Sans" panose="020B0503050000000000" pitchFamily="34" charset="0"/>
            </a:endParaRPr>
          </a:p>
          <a:p>
            <a:endParaRPr lang="en-US" sz="2000" b="1" dirty="0">
              <a:solidFill>
                <a:schemeClr val="tx1"/>
              </a:solidFill>
              <a:latin typeface="IBM Plex Sans" panose="020B0503050000000000" pitchFamily="34" charset="0"/>
            </a:endParaRPr>
          </a:p>
          <a:p>
            <a:r>
              <a:rPr lang="en-US" sz="1100" dirty="0">
                <a:solidFill>
                  <a:schemeClr val="tx1"/>
                </a:solidFill>
                <a:latin typeface="IBM Plex Sans" panose="020B0503050000000000" pitchFamily="34" charset="0"/>
              </a:rPr>
              <a:t>I like to joke around a lot and will always diffuse tension if the right opportunity presents itself. I feel I’m very easy to talk to and work with. I also believe that I get along with anyone I work with and will generally find interests in common to talk about that may be outside project work.</a:t>
            </a:r>
          </a:p>
          <a:p>
            <a:endParaRPr lang="en-US" sz="1100" dirty="0">
              <a:solidFill>
                <a:schemeClr val="tx1"/>
              </a:solidFill>
              <a:latin typeface="IBM Plex Sans" panose="020B0503050000000000" pitchFamily="34" charset="0"/>
            </a:endParaRPr>
          </a:p>
          <a:p>
            <a:endParaRPr lang="en-US" sz="1100" b="1" dirty="0">
              <a:solidFill>
                <a:schemeClr val="tx1"/>
              </a:solidFill>
              <a:latin typeface="IBM Plex Sans" panose="020B0503050000000000" pitchFamily="34" charset="0"/>
            </a:endParaRPr>
          </a:p>
        </p:txBody>
      </p:sp>
      <p:sp>
        <p:nvSpPr>
          <p:cNvPr id="17" name="Rounded Rectangle 16">
            <a:extLst>
              <a:ext uri="{FF2B5EF4-FFF2-40B4-BE49-F238E27FC236}">
                <a16:creationId xmlns:a16="http://schemas.microsoft.com/office/drawing/2014/main" id="{57A01639-6154-8141-BF0D-AE938077A6A5}"/>
              </a:ext>
            </a:extLst>
          </p:cNvPr>
          <p:cNvSpPr/>
          <p:nvPr/>
        </p:nvSpPr>
        <p:spPr>
          <a:xfrm>
            <a:off x="4918327" y="4108417"/>
            <a:ext cx="2314936" cy="2683205"/>
          </a:xfrm>
          <a:prstGeom prst="roundRect">
            <a:avLst>
              <a:gd name="adj" fmla="val 790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100" b="1" dirty="0">
                <a:solidFill>
                  <a:schemeClr val="tx1"/>
                </a:solidFill>
                <a:latin typeface="IBM Plex Sans" panose="020B0503050000000000" pitchFamily="34" charset="0"/>
              </a:rPr>
              <a:t>Things I’d like you to know about my personal / home situation</a:t>
            </a:r>
          </a:p>
          <a:p>
            <a:pPr algn="l"/>
            <a:endParaRPr lang="en-US" sz="1100" b="1"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There is nothing in particular but if I’m ever offline during the working day for any unplanned reason, then please message me on Slack as I’ve always got my phone on me to check and respond to.</a:t>
            </a:r>
          </a:p>
          <a:p>
            <a:pPr algn="l"/>
            <a:endParaRPr lang="en-US" sz="1100" b="1" dirty="0">
              <a:solidFill>
                <a:schemeClr val="tx1"/>
              </a:solidFill>
              <a:latin typeface="IBM Plex Sans" panose="020B0503050000000000" pitchFamily="34" charset="0"/>
            </a:endParaRPr>
          </a:p>
        </p:txBody>
      </p:sp>
      <p:sp>
        <p:nvSpPr>
          <p:cNvPr id="18" name="Rounded Rectangle 17">
            <a:extLst>
              <a:ext uri="{FF2B5EF4-FFF2-40B4-BE49-F238E27FC236}">
                <a16:creationId xmlns:a16="http://schemas.microsoft.com/office/drawing/2014/main" id="{BBED1B6F-532D-3B4D-8AF6-8E2C38506831}"/>
              </a:ext>
            </a:extLst>
          </p:cNvPr>
          <p:cNvSpPr/>
          <p:nvPr/>
        </p:nvSpPr>
        <p:spPr>
          <a:xfrm>
            <a:off x="9659994" y="4108417"/>
            <a:ext cx="2314936" cy="2683205"/>
          </a:xfrm>
          <a:prstGeom prst="roundRect">
            <a:avLst>
              <a:gd name="adj" fmla="val 790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100" b="1" dirty="0">
                <a:solidFill>
                  <a:schemeClr val="tx1"/>
                </a:solidFill>
                <a:latin typeface="IBM Plex Sans" panose="020B0503050000000000" pitchFamily="34" charset="0"/>
              </a:rPr>
              <a:t>Any other things to know about me…</a:t>
            </a:r>
          </a:p>
          <a:p>
            <a:pPr algn="l"/>
            <a:endParaRPr lang="en-US" sz="1100" dirty="0">
              <a:solidFill>
                <a:schemeClr val="tx1"/>
              </a:solidFill>
              <a:latin typeface="IBM Plex Sans" panose="020B0503050000000000" pitchFamily="34" charset="0"/>
            </a:endParaRPr>
          </a:p>
          <a:p>
            <a:pPr algn="l"/>
            <a:r>
              <a:rPr lang="en-US" sz="1100" dirty="0">
                <a:solidFill>
                  <a:schemeClr val="tx1"/>
                </a:solidFill>
                <a:latin typeface="IBM Plex Sans" panose="020B0503050000000000" pitchFamily="34" charset="0"/>
              </a:rPr>
              <a:t>I love to socialize so if you ever feel like chatting nonsense with me, I’m happy to do so! I can speak Arabic, French in addition to English so we have our language of choosing! I’m also a big Manchester United fan so if they win and you feel like you can congratulate me the following day, feel free to do so!</a:t>
            </a:r>
          </a:p>
        </p:txBody>
      </p:sp>
      <p:sp>
        <p:nvSpPr>
          <p:cNvPr id="19" name="TextBox 18">
            <a:extLst>
              <a:ext uri="{FF2B5EF4-FFF2-40B4-BE49-F238E27FC236}">
                <a16:creationId xmlns:a16="http://schemas.microsoft.com/office/drawing/2014/main" id="{F2EC0D22-D3C9-5645-A759-2C5CDB759678}"/>
              </a:ext>
            </a:extLst>
          </p:cNvPr>
          <p:cNvSpPr txBox="1"/>
          <p:nvPr/>
        </p:nvSpPr>
        <p:spPr>
          <a:xfrm>
            <a:off x="1370740" y="484271"/>
            <a:ext cx="4305300" cy="408940"/>
          </a:xfrm>
          <a:prstGeom prst="rect">
            <a:avLst/>
          </a:prstGeom>
        </p:spPr>
        <p:txBody>
          <a:bodyPr wrap="none" lIns="91440" tIns="45720" rIns="91440" bIns="45720" rtlCol="0">
            <a:noAutofit/>
          </a:bodyPr>
          <a:lstStyle/>
          <a:p>
            <a:pPr>
              <a:lnSpc>
                <a:spcPct val="105000"/>
              </a:lnSpc>
              <a:spcBef>
                <a:spcPts val="1000"/>
              </a:spcBef>
            </a:pPr>
            <a:r>
              <a:rPr lang="en-US" sz="2400" b="1" dirty="0">
                <a:solidFill>
                  <a:schemeClr val="bg2"/>
                </a:solidFill>
                <a:latin typeface="IBM Plex Sans" charset="0"/>
                <a:ea typeface="IBM Plex Sans" charset="0"/>
                <a:cs typeface="IBM Plex Sans" charset="0"/>
              </a:rPr>
              <a:t>Hi, I’m Mahmoud Nasser and this is me…</a:t>
            </a:r>
          </a:p>
        </p:txBody>
      </p:sp>
      <p:pic>
        <p:nvPicPr>
          <p:cNvPr id="3" name="Picture 2" descr="A person in a suit and tie&#10;&#10;Description automatically generated with medium confidence">
            <a:extLst>
              <a:ext uri="{FF2B5EF4-FFF2-40B4-BE49-F238E27FC236}">
                <a16:creationId xmlns:a16="http://schemas.microsoft.com/office/drawing/2014/main" id="{1266809A-7F28-4440-BB57-2D1777258542}"/>
              </a:ext>
            </a:extLst>
          </p:cNvPr>
          <p:cNvPicPr>
            <a:picLocks noChangeAspect="1"/>
          </p:cNvPicPr>
          <p:nvPr/>
        </p:nvPicPr>
        <p:blipFill>
          <a:blip r:embed="rId2"/>
          <a:stretch>
            <a:fillRect/>
          </a:stretch>
        </p:blipFill>
        <p:spPr>
          <a:xfrm>
            <a:off x="212314" y="266307"/>
            <a:ext cx="946112" cy="951457"/>
          </a:xfrm>
          <a:prstGeom prst="rect">
            <a:avLst/>
          </a:prstGeom>
        </p:spPr>
      </p:pic>
    </p:spTree>
    <p:extLst>
      <p:ext uri="{BB962C8B-B14F-4D97-AF65-F5344CB8AC3E}">
        <p14:creationId xmlns:p14="http://schemas.microsoft.com/office/powerpoint/2010/main" val="3729851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394</Words>
  <Application>Microsoft Macintosh PowerPoint</Application>
  <PresentationFormat>Widescreen</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IBM Plex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Mahmoud Nasser</dc:creator>
  <cp:lastModifiedBy>Mahmoud Nasser</cp:lastModifiedBy>
  <cp:revision>6</cp:revision>
  <dcterms:created xsi:type="dcterms:W3CDTF">2021-01-18T20:51:07Z</dcterms:created>
  <dcterms:modified xsi:type="dcterms:W3CDTF">2021-01-18T21:16:52Z</dcterms:modified>
</cp:coreProperties>
</file>