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roxima Nova Bold" charset="1" panose="02000506030000020004"/>
      <p:regular r:id="rId14"/>
    </p:embeddedFont>
    <p:embeddedFont>
      <p:font typeface="Proxima Nova" charset="1" panose="0200050603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62673" y="2270372"/>
            <a:ext cx="8810927" cy="5746257"/>
          </a:xfrm>
          <a:custGeom>
            <a:avLst/>
            <a:gdLst/>
            <a:ahLst/>
            <a:cxnLst/>
            <a:rect r="r" b="b" t="t" l="l"/>
            <a:pathLst>
              <a:path h="5746257" w="8810927">
                <a:moveTo>
                  <a:pt x="0" y="0"/>
                </a:moveTo>
                <a:lnTo>
                  <a:pt x="8810927" y="0"/>
                </a:lnTo>
                <a:lnTo>
                  <a:pt x="8810927" y="5746256"/>
                </a:lnTo>
                <a:lnTo>
                  <a:pt x="0" y="5746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596961">
            <a:off x="-1432340" y="6872827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01367">
            <a:off x="714950" y="8429479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123381">
            <a:off x="15383533" y="-370895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395011">
            <a:off x="13558858" y="-1158072"/>
            <a:ext cx="2921537" cy="3881268"/>
          </a:xfrm>
          <a:custGeom>
            <a:avLst/>
            <a:gdLst/>
            <a:ahLst/>
            <a:cxnLst/>
            <a:rect r="r" b="b" t="t" l="l"/>
            <a:pathLst>
              <a:path h="3881268" w="2921537">
                <a:moveTo>
                  <a:pt x="0" y="0"/>
                </a:moveTo>
                <a:lnTo>
                  <a:pt x="2921536" y="0"/>
                </a:lnTo>
                <a:lnTo>
                  <a:pt x="2921536" y="3881269"/>
                </a:lnTo>
                <a:lnTo>
                  <a:pt x="0" y="38812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9914" y="3650713"/>
            <a:ext cx="9275185" cy="207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b="true" sz="8000" spc="80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CROWDSOURCED SAFETY MAP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9914" y="6008252"/>
            <a:ext cx="6595891" cy="109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A modern day map-driven solution for urban areas.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16756"/>
            <a:ext cx="9117488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IDEA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9563" y="3278533"/>
            <a:ext cx="7971185" cy="423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 a mobile application that allows users to crowdsource and visualize real-time safety information about different areas of a city. This app will help users make informed decisions about travel routes and destinations based on the safety ratings, incidents, and user-reported data.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4596961">
            <a:off x="-1432340" y="6872827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01367">
            <a:off x="714950" y="8429479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123381">
            <a:off x="15383533" y="-370895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95011">
            <a:off x="13558858" y="-1158072"/>
            <a:ext cx="2921537" cy="3881268"/>
          </a:xfrm>
          <a:custGeom>
            <a:avLst/>
            <a:gdLst/>
            <a:ahLst/>
            <a:cxnLst/>
            <a:rect r="r" b="b" t="t" l="l"/>
            <a:pathLst>
              <a:path h="3881268" w="2921537">
                <a:moveTo>
                  <a:pt x="0" y="0"/>
                </a:moveTo>
                <a:lnTo>
                  <a:pt x="2921536" y="0"/>
                </a:lnTo>
                <a:lnTo>
                  <a:pt x="2921536" y="3881269"/>
                </a:lnTo>
                <a:lnTo>
                  <a:pt x="0" y="38812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25159" y="2479023"/>
            <a:ext cx="7634141" cy="5526432"/>
          </a:xfrm>
          <a:custGeom>
            <a:avLst/>
            <a:gdLst/>
            <a:ahLst/>
            <a:cxnLst/>
            <a:rect r="r" b="b" t="t" l="l"/>
            <a:pathLst>
              <a:path h="5526432" w="7634141">
                <a:moveTo>
                  <a:pt x="0" y="0"/>
                </a:moveTo>
                <a:lnTo>
                  <a:pt x="7634141" y="0"/>
                </a:lnTo>
                <a:lnTo>
                  <a:pt x="7634141" y="5526432"/>
                </a:lnTo>
                <a:lnTo>
                  <a:pt x="0" y="5526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82096" y="1482599"/>
            <a:ext cx="9323809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FEATURES COVERED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39391" y="2645284"/>
            <a:ext cx="4860173" cy="1606198"/>
            <a:chOff x="0" y="0"/>
            <a:chExt cx="1280045" cy="4230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0045" cy="423031"/>
            </a:xfrm>
            <a:custGeom>
              <a:avLst/>
              <a:gdLst/>
              <a:ahLst/>
              <a:cxnLst/>
              <a:rect r="r" b="b" t="t" l="l"/>
              <a:pathLst>
                <a:path h="423031" w="1280045">
                  <a:moveTo>
                    <a:pt x="15929" y="0"/>
                  </a:moveTo>
                  <a:lnTo>
                    <a:pt x="1264116" y="0"/>
                  </a:lnTo>
                  <a:cubicBezTo>
                    <a:pt x="1268341" y="0"/>
                    <a:pt x="1272392" y="1678"/>
                    <a:pt x="1275380" y="4666"/>
                  </a:cubicBezTo>
                  <a:cubicBezTo>
                    <a:pt x="1278367" y="7653"/>
                    <a:pt x="1280045" y="11705"/>
                    <a:pt x="1280045" y="15929"/>
                  </a:cubicBezTo>
                  <a:lnTo>
                    <a:pt x="1280045" y="407102"/>
                  </a:lnTo>
                  <a:cubicBezTo>
                    <a:pt x="1280045" y="411327"/>
                    <a:pt x="1278367" y="415379"/>
                    <a:pt x="1275380" y="418366"/>
                  </a:cubicBezTo>
                  <a:cubicBezTo>
                    <a:pt x="1272392" y="421353"/>
                    <a:pt x="1268341" y="423031"/>
                    <a:pt x="1264116" y="423031"/>
                  </a:cubicBezTo>
                  <a:lnTo>
                    <a:pt x="15929" y="423031"/>
                  </a:lnTo>
                  <a:cubicBezTo>
                    <a:pt x="7132" y="423031"/>
                    <a:pt x="0" y="415900"/>
                    <a:pt x="0" y="407102"/>
                  </a:cubicBezTo>
                  <a:lnTo>
                    <a:pt x="0" y="15929"/>
                  </a:lnTo>
                  <a:cubicBezTo>
                    <a:pt x="0" y="11705"/>
                    <a:pt x="1678" y="7653"/>
                    <a:pt x="4666" y="4666"/>
                  </a:cubicBezTo>
                  <a:cubicBezTo>
                    <a:pt x="7653" y="1678"/>
                    <a:pt x="11705" y="0"/>
                    <a:pt x="15929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280045" cy="43255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b="true" sz="2600" spc="26">
                  <a:solidFill>
                    <a:srgbClr val="1F294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CROWDSOURCED INCIDENT REPORTING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713914" y="2645284"/>
            <a:ext cx="4860173" cy="1606198"/>
            <a:chOff x="0" y="0"/>
            <a:chExt cx="1280045" cy="4230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0045" cy="423031"/>
            </a:xfrm>
            <a:custGeom>
              <a:avLst/>
              <a:gdLst/>
              <a:ahLst/>
              <a:cxnLst/>
              <a:rect r="r" b="b" t="t" l="l"/>
              <a:pathLst>
                <a:path h="423031" w="1280045">
                  <a:moveTo>
                    <a:pt x="15929" y="0"/>
                  </a:moveTo>
                  <a:lnTo>
                    <a:pt x="1264116" y="0"/>
                  </a:lnTo>
                  <a:cubicBezTo>
                    <a:pt x="1268341" y="0"/>
                    <a:pt x="1272392" y="1678"/>
                    <a:pt x="1275380" y="4666"/>
                  </a:cubicBezTo>
                  <a:cubicBezTo>
                    <a:pt x="1278367" y="7653"/>
                    <a:pt x="1280045" y="11705"/>
                    <a:pt x="1280045" y="15929"/>
                  </a:cubicBezTo>
                  <a:lnTo>
                    <a:pt x="1280045" y="407102"/>
                  </a:lnTo>
                  <a:cubicBezTo>
                    <a:pt x="1280045" y="411327"/>
                    <a:pt x="1278367" y="415379"/>
                    <a:pt x="1275380" y="418366"/>
                  </a:cubicBezTo>
                  <a:cubicBezTo>
                    <a:pt x="1272392" y="421353"/>
                    <a:pt x="1268341" y="423031"/>
                    <a:pt x="1264116" y="423031"/>
                  </a:cubicBezTo>
                  <a:lnTo>
                    <a:pt x="15929" y="423031"/>
                  </a:lnTo>
                  <a:cubicBezTo>
                    <a:pt x="7132" y="423031"/>
                    <a:pt x="0" y="415900"/>
                    <a:pt x="0" y="407102"/>
                  </a:cubicBezTo>
                  <a:lnTo>
                    <a:pt x="0" y="15929"/>
                  </a:lnTo>
                  <a:cubicBezTo>
                    <a:pt x="0" y="11705"/>
                    <a:pt x="1678" y="7653"/>
                    <a:pt x="4666" y="4666"/>
                  </a:cubicBezTo>
                  <a:cubicBezTo>
                    <a:pt x="7653" y="1678"/>
                    <a:pt x="11705" y="0"/>
                    <a:pt x="15929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280045" cy="43255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b="true" sz="2600" spc="26">
                  <a:solidFill>
                    <a:srgbClr val="1F294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SAFETY HEATMAP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88436" y="2645284"/>
            <a:ext cx="4860173" cy="1606198"/>
            <a:chOff x="0" y="0"/>
            <a:chExt cx="1280045" cy="4230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0045" cy="423031"/>
            </a:xfrm>
            <a:custGeom>
              <a:avLst/>
              <a:gdLst/>
              <a:ahLst/>
              <a:cxnLst/>
              <a:rect r="r" b="b" t="t" l="l"/>
              <a:pathLst>
                <a:path h="423031" w="1280045">
                  <a:moveTo>
                    <a:pt x="15929" y="0"/>
                  </a:moveTo>
                  <a:lnTo>
                    <a:pt x="1264116" y="0"/>
                  </a:lnTo>
                  <a:cubicBezTo>
                    <a:pt x="1268341" y="0"/>
                    <a:pt x="1272392" y="1678"/>
                    <a:pt x="1275380" y="4666"/>
                  </a:cubicBezTo>
                  <a:cubicBezTo>
                    <a:pt x="1278367" y="7653"/>
                    <a:pt x="1280045" y="11705"/>
                    <a:pt x="1280045" y="15929"/>
                  </a:cubicBezTo>
                  <a:lnTo>
                    <a:pt x="1280045" y="407102"/>
                  </a:lnTo>
                  <a:cubicBezTo>
                    <a:pt x="1280045" y="411327"/>
                    <a:pt x="1278367" y="415379"/>
                    <a:pt x="1275380" y="418366"/>
                  </a:cubicBezTo>
                  <a:cubicBezTo>
                    <a:pt x="1272392" y="421353"/>
                    <a:pt x="1268341" y="423031"/>
                    <a:pt x="1264116" y="423031"/>
                  </a:cubicBezTo>
                  <a:lnTo>
                    <a:pt x="15929" y="423031"/>
                  </a:lnTo>
                  <a:cubicBezTo>
                    <a:pt x="7132" y="423031"/>
                    <a:pt x="0" y="415900"/>
                    <a:pt x="0" y="407102"/>
                  </a:cubicBezTo>
                  <a:lnTo>
                    <a:pt x="0" y="15929"/>
                  </a:lnTo>
                  <a:cubicBezTo>
                    <a:pt x="0" y="11705"/>
                    <a:pt x="1678" y="7653"/>
                    <a:pt x="4666" y="4666"/>
                  </a:cubicBezTo>
                  <a:cubicBezTo>
                    <a:pt x="7653" y="1678"/>
                    <a:pt x="11705" y="0"/>
                    <a:pt x="15929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1280045" cy="43255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b="true" sz="2600" spc="26">
                  <a:solidFill>
                    <a:srgbClr val="1F294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ROUTE SAFETY SCORE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39391" y="4538448"/>
            <a:ext cx="4860173" cy="2718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4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Pin incidents on an interactive map.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4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Classify incidents by type and severity.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4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Upload photos or videos for documentation.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13914" y="4538448"/>
            <a:ext cx="4860173" cy="2718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4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 safety ratings based on reports and historical data.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4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Show safety ratings adjusted by time of day.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4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Highlight high-risk areas versus safer zones.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88436" y="4538448"/>
            <a:ext cx="4860173" cy="317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4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Check safety ratings for walking, driving, and transit routes.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4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Get safe route suggestions based on ratings.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4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Receive alerts near recently reported unsafe areas.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10026593">
            <a:off x="15481612" y="-521355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-2827656">
            <a:off x="14119950" y="-1318357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82096" y="1482599"/>
            <a:ext cx="9323809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FEATURES COVERED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95393" y="2664942"/>
            <a:ext cx="4860173" cy="1606198"/>
            <a:chOff x="0" y="0"/>
            <a:chExt cx="1280045" cy="4230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0045" cy="423031"/>
            </a:xfrm>
            <a:custGeom>
              <a:avLst/>
              <a:gdLst/>
              <a:ahLst/>
              <a:cxnLst/>
              <a:rect r="r" b="b" t="t" l="l"/>
              <a:pathLst>
                <a:path h="423031" w="1280045">
                  <a:moveTo>
                    <a:pt x="15929" y="0"/>
                  </a:moveTo>
                  <a:lnTo>
                    <a:pt x="1264116" y="0"/>
                  </a:lnTo>
                  <a:cubicBezTo>
                    <a:pt x="1268341" y="0"/>
                    <a:pt x="1272392" y="1678"/>
                    <a:pt x="1275380" y="4666"/>
                  </a:cubicBezTo>
                  <a:cubicBezTo>
                    <a:pt x="1278367" y="7653"/>
                    <a:pt x="1280045" y="11705"/>
                    <a:pt x="1280045" y="15929"/>
                  </a:cubicBezTo>
                  <a:lnTo>
                    <a:pt x="1280045" y="407102"/>
                  </a:lnTo>
                  <a:cubicBezTo>
                    <a:pt x="1280045" y="411327"/>
                    <a:pt x="1278367" y="415379"/>
                    <a:pt x="1275380" y="418366"/>
                  </a:cubicBezTo>
                  <a:cubicBezTo>
                    <a:pt x="1272392" y="421353"/>
                    <a:pt x="1268341" y="423031"/>
                    <a:pt x="1264116" y="423031"/>
                  </a:cubicBezTo>
                  <a:lnTo>
                    <a:pt x="15929" y="423031"/>
                  </a:lnTo>
                  <a:cubicBezTo>
                    <a:pt x="7132" y="423031"/>
                    <a:pt x="0" y="415900"/>
                    <a:pt x="0" y="407102"/>
                  </a:cubicBezTo>
                  <a:lnTo>
                    <a:pt x="0" y="15929"/>
                  </a:lnTo>
                  <a:cubicBezTo>
                    <a:pt x="0" y="11705"/>
                    <a:pt x="1678" y="7653"/>
                    <a:pt x="4666" y="4666"/>
                  </a:cubicBezTo>
                  <a:cubicBezTo>
                    <a:pt x="7653" y="1678"/>
                    <a:pt x="11705" y="0"/>
                    <a:pt x="15929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280045" cy="43255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b="true" sz="2600" spc="26">
                  <a:solidFill>
                    <a:srgbClr val="1F294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INCIDENT HISTORY &amp; TRENDS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375818" y="2664942"/>
            <a:ext cx="4860173" cy="1606198"/>
            <a:chOff x="0" y="0"/>
            <a:chExt cx="1280045" cy="4230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0045" cy="423031"/>
            </a:xfrm>
            <a:custGeom>
              <a:avLst/>
              <a:gdLst/>
              <a:ahLst/>
              <a:cxnLst/>
              <a:rect r="r" b="b" t="t" l="l"/>
              <a:pathLst>
                <a:path h="423031" w="1280045">
                  <a:moveTo>
                    <a:pt x="15929" y="0"/>
                  </a:moveTo>
                  <a:lnTo>
                    <a:pt x="1264116" y="0"/>
                  </a:lnTo>
                  <a:cubicBezTo>
                    <a:pt x="1268341" y="0"/>
                    <a:pt x="1272392" y="1678"/>
                    <a:pt x="1275380" y="4666"/>
                  </a:cubicBezTo>
                  <a:cubicBezTo>
                    <a:pt x="1278367" y="7653"/>
                    <a:pt x="1280045" y="11705"/>
                    <a:pt x="1280045" y="15929"/>
                  </a:cubicBezTo>
                  <a:lnTo>
                    <a:pt x="1280045" y="407102"/>
                  </a:lnTo>
                  <a:cubicBezTo>
                    <a:pt x="1280045" y="411327"/>
                    <a:pt x="1278367" y="415379"/>
                    <a:pt x="1275380" y="418366"/>
                  </a:cubicBezTo>
                  <a:cubicBezTo>
                    <a:pt x="1272392" y="421353"/>
                    <a:pt x="1268341" y="423031"/>
                    <a:pt x="1264116" y="423031"/>
                  </a:cubicBezTo>
                  <a:lnTo>
                    <a:pt x="15929" y="423031"/>
                  </a:lnTo>
                  <a:cubicBezTo>
                    <a:pt x="7132" y="423031"/>
                    <a:pt x="0" y="415900"/>
                    <a:pt x="0" y="407102"/>
                  </a:cubicBezTo>
                  <a:lnTo>
                    <a:pt x="0" y="15929"/>
                  </a:lnTo>
                  <a:cubicBezTo>
                    <a:pt x="0" y="11705"/>
                    <a:pt x="1678" y="7653"/>
                    <a:pt x="4666" y="4666"/>
                  </a:cubicBezTo>
                  <a:cubicBezTo>
                    <a:pt x="7653" y="1678"/>
                    <a:pt x="11705" y="0"/>
                    <a:pt x="15929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280045" cy="43255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b="true" sz="2600" spc="26">
                  <a:solidFill>
                    <a:srgbClr val="1F294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COMMUNITY VERIFICATION &amp; FEEDBACK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395393" y="4538448"/>
            <a:ext cx="4860173" cy="180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4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View safety trends over time in neighborhoods.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4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common incident types in different areas.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75818" y="4538448"/>
            <a:ext cx="4860173" cy="180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4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Verify incidents through comments and voting.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4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feedback on location safety factors.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026593">
            <a:off x="15481612" y="-521355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-2827656">
            <a:off x="14119950" y="-1318357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07329" y="2097702"/>
            <a:ext cx="7451971" cy="6091595"/>
          </a:xfrm>
          <a:custGeom>
            <a:avLst/>
            <a:gdLst/>
            <a:ahLst/>
            <a:cxnLst/>
            <a:rect r="r" b="b" t="t" l="l"/>
            <a:pathLst>
              <a:path h="6091595" w="7451971">
                <a:moveTo>
                  <a:pt x="0" y="0"/>
                </a:moveTo>
                <a:lnTo>
                  <a:pt x="7451971" y="0"/>
                </a:lnTo>
                <a:lnTo>
                  <a:pt x="7451971" y="6091596"/>
                </a:lnTo>
                <a:lnTo>
                  <a:pt x="0" y="609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583492"/>
            <a:ext cx="8778629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TECHNOLOGIES USED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75441"/>
            <a:ext cx="811530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 spc="27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FLUTTER ( CORE 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623116"/>
            <a:ext cx="8115300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create the UI design for the app.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552065"/>
            <a:ext cx="811530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 spc="27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OPEN STREET MAP API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999740"/>
            <a:ext cx="8115300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create all the maps related features.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931285"/>
            <a:ext cx="811530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 spc="27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DEPENDENCIES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378960"/>
            <a:ext cx="8115300" cy="85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Dependencies such as http , file_dependency, osm were used to integrate flutter with API’s and fetch data.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026593">
            <a:off x="15481612" y="-521355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-2827656">
            <a:off x="14119950" y="-1318357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18155" y="2118287"/>
            <a:ext cx="6525484" cy="6489955"/>
          </a:xfrm>
          <a:custGeom>
            <a:avLst/>
            <a:gdLst/>
            <a:ahLst/>
            <a:cxnLst/>
            <a:rect r="r" b="b" t="t" l="l"/>
            <a:pathLst>
              <a:path h="6489955" w="6525484">
                <a:moveTo>
                  <a:pt x="0" y="0"/>
                </a:moveTo>
                <a:lnTo>
                  <a:pt x="6525484" y="0"/>
                </a:lnTo>
                <a:lnTo>
                  <a:pt x="6525484" y="6489955"/>
                </a:lnTo>
                <a:lnTo>
                  <a:pt x="0" y="6489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529753"/>
            <a:ext cx="9081698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FUTURE ENHANCEMENTS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399131"/>
            <a:ext cx="9323809" cy="501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b="true" sz="2499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Emergency SOS button</a:t>
            </a:r>
            <a:r>
              <a:rPr lang="en-US" sz="24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Gesture Control to activate emergency SOS by clicking power button or by voice activated 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b="true" sz="2499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Surround Sound Recording during SOS</a:t>
            </a:r>
            <a:r>
              <a:rPr lang="en-US" sz="24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Guardians will receive 3-5 minutes recording from the users phone after emergency SOS button is pressed.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b="true" sz="2499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Automatic Calling System</a:t>
            </a:r>
            <a:r>
              <a:rPr lang="en-US" sz="24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Automatic calls will be made to the emergency contacts with a recorded voice playing stating there is an emergency SOS and then the location.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b="true" sz="2499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Communication via chat</a:t>
            </a:r>
            <a:r>
              <a:rPr lang="en-US" sz="24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Text messaging between the emergency contacts and the user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05925" y="2641993"/>
            <a:ext cx="8553375" cy="4664096"/>
          </a:xfrm>
          <a:custGeom>
            <a:avLst/>
            <a:gdLst/>
            <a:ahLst/>
            <a:cxnLst/>
            <a:rect r="r" b="b" t="t" l="l"/>
            <a:pathLst>
              <a:path h="4664096" w="8553375">
                <a:moveTo>
                  <a:pt x="0" y="0"/>
                </a:moveTo>
                <a:lnTo>
                  <a:pt x="8553375" y="0"/>
                </a:lnTo>
                <a:lnTo>
                  <a:pt x="8553375" y="4664096"/>
                </a:lnTo>
                <a:lnTo>
                  <a:pt x="0" y="4664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8652" y="2279725"/>
            <a:ext cx="7677225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CONCLUSION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8652" y="3388488"/>
            <a:ext cx="7400283" cy="484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Our safety app empowers users to make informed decisions about their surroundings by providing real-time safety information,  and innovative features like route safety ratings and community feedback. By fostering community engagement and vigilance, we aim to create a safer environment for everyone. Thank you for your attention, and we welcome your questions and feedback!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956905">
            <a:off x="15474752" y="-385440"/>
            <a:ext cx="3832752" cy="3962431"/>
          </a:xfrm>
          <a:custGeom>
            <a:avLst/>
            <a:gdLst/>
            <a:ahLst/>
            <a:cxnLst/>
            <a:rect r="r" b="b" t="t" l="l"/>
            <a:pathLst>
              <a:path h="3962431" w="3832752">
                <a:moveTo>
                  <a:pt x="0" y="0"/>
                </a:moveTo>
                <a:lnTo>
                  <a:pt x="3832752" y="0"/>
                </a:lnTo>
                <a:lnTo>
                  <a:pt x="3832752" y="3962431"/>
                </a:lnTo>
                <a:lnTo>
                  <a:pt x="0" y="39624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95011">
            <a:off x="13800601" y="-1123498"/>
            <a:ext cx="2831272" cy="3761351"/>
          </a:xfrm>
          <a:custGeom>
            <a:avLst/>
            <a:gdLst/>
            <a:ahLst/>
            <a:cxnLst/>
            <a:rect r="r" b="b" t="t" l="l"/>
            <a:pathLst>
              <a:path h="3761351" w="2831272">
                <a:moveTo>
                  <a:pt x="0" y="0"/>
                </a:moveTo>
                <a:lnTo>
                  <a:pt x="2831272" y="0"/>
                </a:lnTo>
                <a:lnTo>
                  <a:pt x="2831272" y="3761351"/>
                </a:lnTo>
                <a:lnTo>
                  <a:pt x="0" y="37613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69705" y="3679410"/>
            <a:ext cx="14049569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THANK YOU FOR LISTENING!</a:t>
            </a:r>
          </a:p>
          <a:p>
            <a:pPr algn="ctr">
              <a:lnSpc>
                <a:spcPts val="767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Reach out for any questions.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596961">
            <a:off x="-1406027" y="6709320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123381">
            <a:off x="15547033" y="-668114"/>
            <a:ext cx="3876074" cy="4007220"/>
          </a:xfrm>
          <a:custGeom>
            <a:avLst/>
            <a:gdLst/>
            <a:ahLst/>
            <a:cxnLst/>
            <a:rect r="r" b="b" t="t" l="l"/>
            <a:pathLst>
              <a:path h="4007220" w="3876074">
                <a:moveTo>
                  <a:pt x="0" y="0"/>
                </a:moveTo>
                <a:lnTo>
                  <a:pt x="3876075" y="0"/>
                </a:lnTo>
                <a:lnTo>
                  <a:pt x="3876075" y="4007220"/>
                </a:lnTo>
                <a:lnTo>
                  <a:pt x="0" y="40072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60293">
            <a:off x="14240364" y="-1393983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8" y="0"/>
                </a:lnTo>
                <a:lnTo>
                  <a:pt x="2725288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DAGSBcNfEyU</dc:identifier>
  <dcterms:modified xsi:type="dcterms:W3CDTF">2011-08-01T06:04:30Z</dcterms:modified>
  <cp:revision>1</cp:revision>
  <dc:title>Blue Creative Employee Training Presentation</dc:title>
</cp:coreProperties>
</file>