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3"/>
  </p:notesMasterIdLst>
  <p:sldIdLst>
    <p:sldId id="26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9249" autoAdjust="0"/>
  </p:normalViewPr>
  <p:slideViewPr>
    <p:cSldViewPr snapToGrid="0" showGuides="1">
      <p:cViewPr varScale="1">
        <p:scale>
          <a:sx n="66" d="100"/>
          <a:sy n="66" d="100"/>
        </p:scale>
        <p:origin x="900" y="72"/>
      </p:cViewPr>
      <p:guideLst>
        <p:guide orient="horz" pos="2160"/>
        <p:guide pos="39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A190-B0A1-4D43-B23A-257FD21AC86B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CAE10-FA52-41C0-80E6-89EB33956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79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CAE10-FA52-41C0-80E6-89EB339560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73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7409-3250-4C50-AF25-98F0055930D5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0DFB5-5F80-45C3-9F10-335CA0A5298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999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7409-3250-4C50-AF25-98F0055930D5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0DFB5-5F80-45C3-9F10-335CA0A52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95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7409-3250-4C50-AF25-98F0055930D5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0DFB5-5F80-45C3-9F10-335CA0A52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75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7409-3250-4C50-AF25-98F0055930D5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0DFB5-5F80-45C3-9F10-335CA0A52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4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7409-3250-4C50-AF25-98F0055930D5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0DFB5-5F80-45C3-9F10-335CA0A5298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718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7409-3250-4C50-AF25-98F0055930D5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0DFB5-5F80-45C3-9F10-335CA0A52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2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7409-3250-4C50-AF25-98F0055930D5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0DFB5-5F80-45C3-9F10-335CA0A52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8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7409-3250-4C50-AF25-98F0055930D5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0DFB5-5F80-45C3-9F10-335CA0A52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41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7409-3250-4C50-AF25-98F0055930D5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0DFB5-5F80-45C3-9F10-335CA0A52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30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FEB7409-3250-4C50-AF25-98F0055930D5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70DFB5-5F80-45C3-9F10-335CA0A52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9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7409-3250-4C50-AF25-98F0055930D5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0DFB5-5F80-45C3-9F10-335CA0A52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32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FEB7409-3250-4C50-AF25-98F0055930D5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F70DFB5-5F80-45C3-9F10-335CA0A5298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19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Geolocation of Microblogging Users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555066"/>
          </a:xfrm>
        </p:spPr>
        <p:txBody>
          <a:bodyPr>
            <a:normAutofit/>
          </a:bodyPr>
          <a:lstStyle/>
          <a:p>
            <a:r>
              <a:rPr lang="en-US" b="1" dirty="0" smtClean="0"/>
              <a:t>1. Goals set for this week:</a:t>
            </a:r>
            <a:endParaRPr lang="en-US" b="1" dirty="0"/>
          </a:p>
          <a:p>
            <a:pPr lvl="1"/>
            <a:r>
              <a:rPr lang="en-US" dirty="0" smtClean="0"/>
              <a:t>Completing the adaptation of the Naïve based classifier to predict the Geo location of a user</a:t>
            </a:r>
            <a:endParaRPr lang="en-US" dirty="0" smtClean="0"/>
          </a:p>
          <a:p>
            <a:r>
              <a:rPr lang="en-US" b="1" dirty="0" smtClean="0"/>
              <a:t>2. Actual progress toward the goals</a:t>
            </a:r>
          </a:p>
          <a:p>
            <a:pPr lvl="1"/>
            <a:r>
              <a:rPr lang="en-US" dirty="0" smtClean="0"/>
              <a:t>Data scrapping for users and their tweets completed, collectively generated four million records.</a:t>
            </a:r>
            <a:endParaRPr lang="en-US" dirty="0" smtClean="0"/>
          </a:p>
          <a:p>
            <a:pPr lvl="1"/>
            <a:r>
              <a:rPr lang="en-US" dirty="0" smtClean="0"/>
              <a:t>Scripts to segregate the data based on state names, cleaning the data of the noise generated by bots, removing stop words, removing celebrity profiles were built and tested.</a:t>
            </a:r>
            <a:endParaRPr lang="en-US" dirty="0" smtClean="0"/>
          </a:p>
          <a:p>
            <a:pPr lvl="1"/>
            <a:r>
              <a:rPr lang="en-US" dirty="0" smtClean="0"/>
              <a:t>Training an adaptation of Naïve based classifier by the output generated by the data gathering and collection scripts.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7920" y="1845734"/>
            <a:ext cx="4937760" cy="4555065"/>
          </a:xfrm>
        </p:spPr>
        <p:txBody>
          <a:bodyPr>
            <a:normAutofit/>
          </a:bodyPr>
          <a:lstStyle/>
          <a:p>
            <a:r>
              <a:rPr lang="en-US" b="1" dirty="0" smtClean="0"/>
              <a:t>3. Goals for next </a:t>
            </a:r>
            <a:r>
              <a:rPr lang="en-US" b="1" dirty="0" smtClean="0"/>
              <a:t>week</a:t>
            </a:r>
            <a:endParaRPr lang="en-US" b="1" dirty="0" smtClean="0"/>
          </a:p>
          <a:p>
            <a:pPr lvl="1"/>
            <a:r>
              <a:rPr lang="en-US" dirty="0" smtClean="0"/>
              <a:t>Completing the adaptation of Geolocation prediction algorithm by using community detection principles.</a:t>
            </a:r>
            <a:endParaRPr lang="en-US" dirty="0" smtClean="0"/>
          </a:p>
          <a:p>
            <a:pPr lvl="1"/>
            <a:r>
              <a:rPr lang="en-US" dirty="0" smtClean="0"/>
              <a:t>Comparison of the precision thresholds produced by the Naïve based classifier and the community detection algorithm for predicting the Geolocation of a user set.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4. Longer-term goals</a:t>
            </a:r>
          </a:p>
          <a:p>
            <a:pPr lvl="1"/>
            <a:r>
              <a:rPr lang="en-US" dirty="0" smtClean="0"/>
              <a:t>Wiring the entire application to a front-end for abstraction.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292608" lvl="1">
              <a:buNone/>
            </a:pPr>
            <a:endParaRPr lang="en-US" dirty="0" smtClean="0"/>
          </a:p>
          <a:p>
            <a:pPr marL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6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1504</TotalTime>
  <Words>160</Words>
  <Application>Microsoft Office PowerPoint</Application>
  <PresentationFormat>Widescreen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</vt:lpstr>
      <vt:lpstr>Geolocation of Microblogging Users</vt:lpstr>
    </vt:vector>
  </TitlesOfParts>
  <Company>Arizona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Paulo Shakarian</dc:creator>
  <cp:lastModifiedBy>Manas Sharma</cp:lastModifiedBy>
  <cp:revision>228</cp:revision>
  <dcterms:created xsi:type="dcterms:W3CDTF">2014-11-11T04:20:45Z</dcterms:created>
  <dcterms:modified xsi:type="dcterms:W3CDTF">2015-10-23T05:14:22Z</dcterms:modified>
</cp:coreProperties>
</file>