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70" r:id="rId5"/>
    <p:sldId id="271" r:id="rId6"/>
    <p:sldId id="277" r:id="rId7"/>
    <p:sldId id="275" r:id="rId8"/>
    <p:sldId id="276" r:id="rId9"/>
    <p:sldId id="274" r:id="rId10"/>
    <p:sldId id="272" r:id="rId11"/>
    <p:sldId id="267" r:id="rId12"/>
    <p:sldId id="269" r:id="rId13"/>
    <p:sldId id="258" r:id="rId14"/>
    <p:sldId id="260" r:id="rId15"/>
    <p:sldId id="261" r:id="rId16"/>
    <p:sldId id="262" r:id="rId17"/>
    <p:sldId id="263" r:id="rId18"/>
    <p:sldId id="26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Geolocations Of Microblog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Web Mining ,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Number Of Tweets by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371600"/>
            <a:ext cx="10439400" cy="4800600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Computed and Actual locations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6812" y="1828800"/>
            <a:ext cx="7829551" cy="38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Extraction of Tweets</a:t>
            </a:r>
          </a:p>
          <a:p>
            <a:r>
              <a:rPr lang="en-US" dirty="0" smtClean="0"/>
              <a:t>Processing of Tweets </a:t>
            </a:r>
            <a:r>
              <a:rPr lang="en-US" dirty="0" err="1" smtClean="0"/>
              <a:t>viz</a:t>
            </a:r>
            <a:r>
              <a:rPr lang="en-US" dirty="0" smtClean="0"/>
              <a:t> classification, noise filtering , bot </a:t>
            </a:r>
            <a:r>
              <a:rPr lang="en-US" dirty="0" smtClean="0"/>
              <a:t>removal</a:t>
            </a:r>
          </a:p>
          <a:p>
            <a:r>
              <a:rPr lang="en-US" dirty="0" smtClean="0"/>
              <a:t>Visualizing the result</a:t>
            </a:r>
          </a:p>
          <a:p>
            <a:r>
              <a:rPr lang="en-US" dirty="0" smtClean="0"/>
              <a:t>Validating </a:t>
            </a:r>
            <a:r>
              <a:rPr lang="en-US" dirty="0" smtClean="0"/>
              <a:t>the results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Extraction of Tweets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Twitter API and Python Module </a:t>
            </a:r>
            <a:r>
              <a:rPr lang="en-US" dirty="0" err="1" smtClean="0"/>
              <a:t>tweepy</a:t>
            </a:r>
            <a:r>
              <a:rPr lang="en-US" dirty="0" smtClean="0"/>
              <a:t> extracted tweets corresponding to the User Ids </a:t>
            </a:r>
          </a:p>
          <a:p>
            <a:r>
              <a:rPr lang="en-US" dirty="0" smtClean="0"/>
              <a:t>Also extracted the friends and followers of  a particular users and their locations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3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Fuzzy Matching Algorithm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2357" y="1828800"/>
            <a:ext cx="91440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Dictionary generation using the enchant library in Python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enchant library to predict possible words for a string whose lookup in the dictionary fails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ranking mechanisms replaces the incorrect string with the highest ranked values in the set determined by the </a:t>
            </a:r>
            <a:r>
              <a:rPr lang="en-US" dirty="0" smtClean="0"/>
              <a:t>fuzzy </a:t>
            </a:r>
            <a:r>
              <a:rPr lang="en-US" dirty="0" err="1" smtClean="0"/>
              <a:t>wuzzy</a:t>
            </a:r>
            <a:r>
              <a:rPr lang="en-US" dirty="0" smtClean="0"/>
              <a:t> </a:t>
            </a:r>
            <a:r>
              <a:rPr lang="en-US" dirty="0"/>
              <a:t>library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9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Fuzzy Matching Algorithm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2357" y="182880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Complications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It replaces proper nouns too like names of people/cities etc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We overcome this problem by determining nouns in the speech and ignoring it by using part-of-speech tagger.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1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Processing of Tweets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the stop words and unwanted characters from the tweets</a:t>
            </a:r>
          </a:p>
          <a:p>
            <a:r>
              <a:rPr lang="en-US" dirty="0" smtClean="0"/>
              <a:t>Applied fuzzy logic to get the best possible meanings of the words</a:t>
            </a:r>
          </a:p>
          <a:p>
            <a:r>
              <a:rPr lang="en-US" dirty="0" smtClean="0"/>
              <a:t>Removed the bot accounts including the bot friends and followers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75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 Filtering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User Behavior Heuristics</a:t>
            </a:r>
          </a:p>
          <a:p>
            <a:r>
              <a:rPr lang="en-US" dirty="0"/>
              <a:t>Users With Few Followers(</a:t>
            </a:r>
            <a:r>
              <a:rPr lang="en-US" dirty="0" err="1"/>
              <a:t>twitter.user.follower_ratio</a:t>
            </a:r>
            <a:r>
              <a:rPr lang="en-US" dirty="0"/>
              <a:t> &gt;= 0.01)</a:t>
            </a:r>
          </a:p>
          <a:p>
            <a:r>
              <a:rPr lang="en-US" dirty="0"/>
              <a:t>Bot-Friendly Content Sources(Ex: Twitterbot.net)</a:t>
            </a:r>
          </a:p>
          <a:p>
            <a:r>
              <a:rPr lang="en-US" dirty="0"/>
              <a:t>Compute </a:t>
            </a:r>
            <a:r>
              <a:rPr lang="en-US" dirty="0" err="1"/>
              <a:t>BotProbability</a:t>
            </a:r>
            <a:r>
              <a:rPr lang="en-US" dirty="0"/>
              <a:t> Score based on User’s recent 50 </a:t>
            </a:r>
            <a:r>
              <a:rPr lang="en-US" dirty="0" smtClean="0"/>
              <a:t>tweets.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Large number of </a:t>
            </a:r>
            <a:r>
              <a:rPr lang="en-US" dirty="0" err="1"/>
              <a:t>HashTags</a:t>
            </a:r>
            <a:r>
              <a:rPr lang="en-US" dirty="0"/>
              <a:t>, Http </a:t>
            </a:r>
            <a:r>
              <a:rPr lang="en-US" dirty="0" smtClean="0"/>
              <a:t>Links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Content asking for retweets and </a:t>
            </a:r>
            <a:r>
              <a:rPr lang="en-US" dirty="0" smtClean="0"/>
              <a:t>followers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Bot Probability </a:t>
            </a:r>
            <a:r>
              <a:rPr lang="en-US" dirty="0"/>
              <a:t>Score &gt; Threshold, Filter out the user.</a:t>
            </a:r>
          </a:p>
          <a:p>
            <a:pPr marL="548640" lvl="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6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7086598" cy="411162"/>
          </a:xfrm>
        </p:spPr>
        <p:txBody>
          <a:bodyPr anchor="t">
            <a:noAutofit/>
          </a:bodyPr>
          <a:lstStyle/>
          <a:p>
            <a:pPr algn="ctr"/>
            <a:r>
              <a:rPr lang="en-US" sz="2400" dirty="0" smtClean="0"/>
              <a:t>The Algorithm Explained</a:t>
            </a:r>
            <a:endParaRPr lang="en-US" sz="2400" dirty="0"/>
          </a:p>
        </p:txBody>
      </p:sp>
      <p:pic>
        <p:nvPicPr>
          <p:cNvPr id="37" name="Content Placeholder 3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722" y="1905000"/>
            <a:ext cx="435738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Classifications of tweets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Classified the cleaned tweets according the different locations at state level mentioned in the tweets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7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219</Words>
  <Application>Microsoft Office PowerPoint</Application>
  <PresentationFormat>Custom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Corbel</vt:lpstr>
      <vt:lpstr>Wingdings</vt:lpstr>
      <vt:lpstr>Chalkboard 16x9</vt:lpstr>
      <vt:lpstr>Geolocations Of Microblog Users</vt:lpstr>
      <vt:lpstr>Overview</vt:lpstr>
      <vt:lpstr>Extraction of Tweets</vt:lpstr>
      <vt:lpstr>Fuzzy Matching Algorithm</vt:lpstr>
      <vt:lpstr>Fuzzy Matching Algorithm</vt:lpstr>
      <vt:lpstr>Processing of Tweets</vt:lpstr>
      <vt:lpstr>Bot Filtering</vt:lpstr>
      <vt:lpstr>The Algorithm Explained</vt:lpstr>
      <vt:lpstr>Classifications of tweets </vt:lpstr>
      <vt:lpstr>Number Of Tweets by State</vt:lpstr>
      <vt:lpstr>Computed and Actual locations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2015-11-10T08:57:20Z</dcterms:created>
  <dcterms:modified xsi:type="dcterms:W3CDTF">2015-11-11T06:38:09Z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