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89254" autoAdjust="0"/>
  </p:normalViewPr>
  <p:slideViewPr>
    <p:cSldViewPr snapToGrid="0" showGuides="1">
      <p:cViewPr varScale="1">
        <p:scale>
          <a:sx n="85" d="100"/>
          <a:sy n="85" d="100"/>
        </p:scale>
        <p:origin x="1080" y="176"/>
      </p:cViewPr>
      <p:guideLst>
        <p:guide orient="horz" pos="216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190-B0A1-4D43-B23A-257FD21A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AE10-FA52-41C0-80E6-89EB33956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CAE10-FA52-41C0-80E6-89EB33956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EB7409-3250-4C50-AF25-98F0055930D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of Microblogging Users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550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1. Goals set for this week:</a:t>
            </a:r>
            <a:endParaRPr lang="en-US" b="1" dirty="0"/>
          </a:p>
          <a:p>
            <a:pPr lvl="1"/>
            <a:r>
              <a:rPr lang="en-US" dirty="0" smtClean="0"/>
              <a:t>Content based location prediction for a microblog user is done using different evaluation models</a:t>
            </a:r>
          </a:p>
          <a:p>
            <a:pPr lvl="1"/>
            <a:r>
              <a:rPr lang="en-US" dirty="0" smtClean="0"/>
              <a:t>Community based location prediction prototype</a:t>
            </a:r>
          </a:p>
          <a:p>
            <a:pPr marL="201168" lvl="1" indent="0">
              <a:buNone/>
            </a:pPr>
            <a:r>
              <a:rPr lang="en-US" dirty="0" smtClean="0"/>
              <a:t>    is done.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2</a:t>
            </a:r>
            <a:r>
              <a:rPr lang="en-US" b="1" dirty="0" smtClean="0"/>
              <a:t>. Actual progress toward the goals</a:t>
            </a:r>
          </a:p>
          <a:p>
            <a:pPr lvl="1"/>
            <a:r>
              <a:rPr lang="en-US" dirty="0" smtClean="0"/>
              <a:t>Data scrapping for users and their tweets completed, </a:t>
            </a:r>
            <a:r>
              <a:rPr lang="en-US" dirty="0" smtClean="0"/>
              <a:t> hit four </a:t>
            </a:r>
            <a:r>
              <a:rPr lang="en-US" dirty="0" smtClean="0"/>
              <a:t>million records.</a:t>
            </a:r>
          </a:p>
          <a:p>
            <a:pPr lvl="1"/>
            <a:r>
              <a:rPr lang="en-US" dirty="0" smtClean="0"/>
              <a:t>Scripts to remove bots, celebrities and outliers were done using Heuristics based approaches</a:t>
            </a:r>
            <a:endParaRPr lang="en-US" dirty="0" smtClean="0"/>
          </a:p>
          <a:p>
            <a:pPr lvl="1"/>
            <a:r>
              <a:rPr lang="en-US" dirty="0" smtClean="0"/>
              <a:t>Training an adaptation of Naïve based classifier by the output generated by the data gathering and collection scripts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Training content similarity model with the tweets collected and benchmarked performance with test dataset.</a:t>
            </a:r>
          </a:p>
          <a:p>
            <a:pPr lvl="1"/>
            <a:r>
              <a:rPr lang="en-US" dirty="0" smtClean="0"/>
              <a:t>Community detection is run on the collection of users and their geolocation within the community is being analyzed.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55506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 Goals for next week</a:t>
            </a:r>
          </a:p>
          <a:p>
            <a:pPr lvl="1"/>
            <a:r>
              <a:rPr lang="en-US" dirty="0" smtClean="0"/>
              <a:t>Benchmarking the </a:t>
            </a:r>
            <a:r>
              <a:rPr lang="en-US" dirty="0" smtClean="0"/>
              <a:t>adaptation of Geolocation prediction algorithm by using community detection principles.</a:t>
            </a:r>
          </a:p>
          <a:p>
            <a:pPr lvl="1"/>
            <a:r>
              <a:rPr lang="en-US" dirty="0" smtClean="0"/>
              <a:t>Comparison of the precision thresholds produced by the </a:t>
            </a:r>
            <a:r>
              <a:rPr lang="en-US" dirty="0" smtClean="0"/>
              <a:t>Content based classifiers and </a:t>
            </a:r>
            <a:r>
              <a:rPr lang="en-US" dirty="0" smtClean="0"/>
              <a:t>the community detection algorithm for predicting the Geolocation of a user set.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4. Longer-term goals</a:t>
            </a:r>
          </a:p>
          <a:p>
            <a:pPr lvl="1"/>
            <a:r>
              <a:rPr lang="en-US" dirty="0" smtClean="0"/>
              <a:t>Wiring the entire application to a front-end for abstraction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Extending the application to run for all </a:t>
            </a:r>
            <a:r>
              <a:rPr lang="en-US" smtClean="0"/>
              <a:t>the states in USA.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92608" lvl="1">
              <a:buNone/>
            </a:pPr>
            <a:endParaRPr lang="en-US" dirty="0" smtClean="0"/>
          </a:p>
          <a:p>
            <a:pPr marL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1517</TotalTime>
  <Words>194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Geolocation of Microblogging Users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Shakarian</dc:creator>
  <cp:lastModifiedBy>AGALYA LOGANATHAN (Student)</cp:lastModifiedBy>
  <cp:revision>230</cp:revision>
  <dcterms:created xsi:type="dcterms:W3CDTF">2014-11-11T04:20:45Z</dcterms:created>
  <dcterms:modified xsi:type="dcterms:W3CDTF">2015-10-23T05:49:20Z</dcterms:modified>
</cp:coreProperties>
</file>