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57" r:id="rId4"/>
    <p:sldId id="262" r:id="rId5"/>
    <p:sldId id="258" r:id="rId6"/>
    <p:sldId id="259" r:id="rId7"/>
    <p:sldId id="260" r:id="rId8"/>
    <p:sldId id="263" r:id="rId9"/>
    <p:sldId id="285" r:id="rId10"/>
    <p:sldId id="292" r:id="rId11"/>
    <p:sldId id="293" r:id="rId12"/>
    <p:sldId id="294" r:id="rId13"/>
    <p:sldId id="266" r:id="rId14"/>
    <p:sldId id="264" r:id="rId15"/>
    <p:sldId id="286" r:id="rId16"/>
    <p:sldId id="291" r:id="rId17"/>
    <p:sldId id="265" r:id="rId18"/>
    <p:sldId id="272" r:id="rId19"/>
    <p:sldId id="29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B425D-1481-FC73-2613-BF2EBC8A501D}" v="148" dt="2024-02-14T06:54:51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039813"/>
            <a:ext cx="7048500" cy="1219200"/>
          </a:xfrm>
        </p:spPr>
        <p:txBody>
          <a:bodyPr>
            <a:normAutofit fontScale="90000"/>
          </a:bodyPr>
          <a:lstStyle/>
          <a:p>
            <a:br>
              <a:rPr lang="en-IN" sz="6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71267" y="2626563"/>
            <a:ext cx="10239555" cy="267868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just"/>
            <a:r>
              <a:rPr lang="en-US" sz="2600" dirty="0">
                <a:latin typeface="Aptos" panose="020B0004020202020204" pitchFamily="34" charset="0"/>
                <a:ea typeface="Cambria"/>
                <a:cs typeface="Times New Roman"/>
              </a:rPr>
              <a:t>CSA0836:– Python Programming for  </a:t>
            </a:r>
            <a:r>
              <a:rPr lang="en-IN" sz="2600" dirty="0">
                <a:latin typeface="Aptos" panose="020B0004020202020204" pitchFamily="34" charset="0"/>
                <a:ea typeface="+mn-lt"/>
                <a:cs typeface="+mn-lt"/>
              </a:rPr>
              <a:t>AI Chat Bot for multi-</a:t>
            </a:r>
            <a:endParaRPr lang="en-US" sz="2600" dirty="0">
              <a:latin typeface="Aptos" panose="020B0004020202020204" pitchFamily="34" charset="0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IN" sz="2600" dirty="0">
                <a:latin typeface="Aptos" panose="020B0004020202020204" pitchFamily="34" charset="0"/>
                <a:ea typeface="+mn-lt"/>
                <a:cs typeface="+mn-lt"/>
              </a:rPr>
              <a:t>      disease symptom-based urgency Recommendation</a:t>
            </a:r>
            <a:endParaRPr lang="en-US" sz="2600" dirty="0">
              <a:latin typeface="Aptos" panose="020B0004020202020204" pitchFamily="34" charset="0"/>
              <a:ea typeface="+mn-lt"/>
              <a:cs typeface="+mn-lt"/>
            </a:endParaRPr>
          </a:p>
          <a:p>
            <a:pPr algn="just"/>
            <a:r>
              <a:rPr lang="en-US" sz="2600" dirty="0">
                <a:latin typeface="Aptos" panose="020B0004020202020204" pitchFamily="34" charset="0"/>
                <a:ea typeface="Cambria"/>
              </a:rPr>
              <a:t>MINI PROJECT:- JAN 2024</a:t>
            </a:r>
          </a:p>
          <a:p>
            <a:pPr algn="just"/>
            <a:r>
              <a:rPr lang="en-US" sz="2600" dirty="0">
                <a:latin typeface="Aptos" panose="020B0004020202020204" pitchFamily="34" charset="0"/>
                <a:ea typeface="Cambria"/>
                <a:cs typeface="Times New Roman"/>
              </a:rPr>
              <a:t>TITLE:- </a:t>
            </a:r>
            <a:r>
              <a:rPr lang="en-IN" sz="2600" dirty="0">
                <a:latin typeface="Aptos" panose="020B0004020202020204" pitchFamily="34" charset="0"/>
              </a:rPr>
              <a:t>AI Chat Bot for multi-disease symptom-based urgency Recommendation</a:t>
            </a:r>
          </a:p>
          <a:p>
            <a:pPr algn="just"/>
            <a:r>
              <a:rPr lang="en-IN" sz="2600" dirty="0">
                <a:latin typeface="Aptos" panose="020B0004020202020204" pitchFamily="34" charset="0"/>
              </a:rPr>
              <a:t>GUIDE NAME:- Raveena selvanarayanan</a:t>
            </a:r>
          </a:p>
          <a:p>
            <a:r>
              <a:rPr lang="en-IN" sz="2600" dirty="0">
                <a:latin typeface="Aptos" panose="020B0004020202020204" pitchFamily="34" charset="0"/>
              </a:rPr>
              <a:t>TEAM MEMBERS:- M.Vinod kumar (192111625), </a:t>
            </a:r>
            <a:r>
              <a:rPr lang="en-US" altLang="en-IN" sz="2800" dirty="0">
                <a:latin typeface="Aptos" panose="020B0004020202020204" pitchFamily="34" charset="0"/>
              </a:rPr>
              <a:t>Manaswini panda(192219006), </a:t>
            </a:r>
            <a:r>
              <a:rPr lang="en-IN" sz="2800" dirty="0">
                <a:latin typeface="Aptos" panose="020B0004020202020204" pitchFamily="34" charset="0"/>
              </a:rPr>
              <a:t>Madhavan(192210195)</a:t>
            </a:r>
          </a:p>
          <a:p>
            <a:pPr algn="just"/>
            <a:endParaRPr lang="en-IN" sz="2600" dirty="0">
              <a:latin typeface="Aptos" panose="020B0004020202020204" pitchFamily="34" charset="0"/>
            </a:endParaRPr>
          </a:p>
          <a:p>
            <a:pPr algn="just"/>
            <a:endParaRPr lang="en-IN" sz="2600" dirty="0">
              <a:latin typeface="Aptos" panose="020B0004020202020204" pitchFamily="34" charset="0"/>
            </a:endParaRPr>
          </a:p>
          <a:p>
            <a:pPr algn="just"/>
            <a:endParaRPr lang="en-IN" sz="2600" dirty="0">
              <a:latin typeface="Aptos" panose="020B0004020202020204" pitchFamily="34" charset="0"/>
            </a:endParaRPr>
          </a:p>
          <a:p>
            <a:endParaRPr lang="en-US" sz="2400" b="1" dirty="0">
              <a:latin typeface="Times New Roman"/>
              <a:ea typeface="Cambria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7314" b="31383"/>
          <a:stretch>
            <a:fillRect/>
          </a:stretch>
        </p:blipFill>
        <p:spPr>
          <a:xfrm>
            <a:off x="1052306" y="887504"/>
            <a:ext cx="9808352" cy="1450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BF9C68-0457-9B9C-05E9-0F6D4E343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713" y="106813"/>
            <a:ext cx="833644" cy="609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B04FC6-DB7C-968E-48D4-9B95FDA84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C6F82-E592-1A51-336D-AC6A1A3B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973207" cy="614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B3F67-B12B-649A-29EF-D1BAE7D5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208" y="-1"/>
            <a:ext cx="4218792" cy="61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8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71E15-9D28-EA76-7A17-BED69CB7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608624" cy="609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F5ABAA-ECF0-77C8-DFD6-CAADEE4E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625" y="-1"/>
            <a:ext cx="3583375" cy="609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9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9247291-C52F-63C9-B4EF-F0E10A0B3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12" y="0"/>
            <a:ext cx="12192000" cy="61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51610" y="1276708"/>
            <a:ext cx="9603105" cy="500333"/>
          </a:xfr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architecture :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871931"/>
            <a:ext cx="9664700" cy="4097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58C2BD-E154-CE63-F201-06FEECE49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40F0F3-ED8A-E25A-418A-FF5F384BD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88614"/>
            <a:ext cx="9603275" cy="1049235"/>
          </a:xfrm>
        </p:spPr>
        <p:txBody>
          <a:bodyPr/>
          <a:lstStyle/>
          <a:p>
            <a:r>
              <a:rPr lang="en-US" altLang="en-IN" dirty="0">
                <a:solidFill>
                  <a:srgbClr val="C00000"/>
                </a:solidFill>
              </a:rPr>
              <a:t>coding</a:t>
            </a:r>
            <a:r>
              <a:rPr lang="en-IN" dirty="0">
                <a:solidFill>
                  <a:srgbClr val="C00000"/>
                </a:solidFill>
              </a:rPr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flask import Flask, request, render_template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= Flask(__name__)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recognize_symptoms(user_input):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recognized_symptoms = ["headache", "fever", "cough"]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recognized_symptoms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assess_urgency(symptoms):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"Low"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home():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render_template('index.html')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2BFDF-4DFC-63E2-0F7D-0AAECA85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59856-3FBA-DC49-9E42-84D8ED507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@app.route('/recommendation', methods=['POST'])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def recommendation():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user_input = request.form['symptoms']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recognized_symptoms = recognize_symptoms(user_input)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urgency_level = assess_urgency(recognized_symptoms)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eturn render_template('result.html', symptoms=recognized_symptoms, urgency=urgency_level)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app.run(debug=True)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1BF607-032B-BD9E-6C3F-9400DE7F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AB3AFF-332D-CB0A-2C1D-B0A9E55B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187451-53AD-5A65-87D2-DB5D7D3A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13" y="3209025"/>
            <a:ext cx="9755140" cy="2441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4393C-3B95-E815-C57C-45C2893A1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12" y="1207699"/>
            <a:ext cx="9755141" cy="178692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22E6D58-795F-63ED-77CF-DC69ECA3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77" y="795318"/>
            <a:ext cx="10278477" cy="412380"/>
          </a:xfrm>
        </p:spPr>
        <p:txBody>
          <a:bodyPr>
            <a:normAutofit/>
          </a:bodyPr>
          <a:lstStyle/>
          <a:p>
            <a:r>
              <a:rPr lang="en-IN" sz="2000" dirty="0"/>
              <a:t>      OUTPUT:-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DE177-C053-8517-3518-1C00E2BF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B856EA-3052-DB50-01D5-14AEC355D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75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8189" y="795319"/>
            <a:ext cx="7058399" cy="490017"/>
          </a:xfrm>
        </p:spPr>
        <p:txBody>
          <a:bodyPr>
            <a:normAutofit fontScale="90000"/>
          </a:bodyPr>
          <a:lstStyle/>
          <a:p>
            <a:r>
              <a:rPr lang="en-US" altLang="en-IN" dirty="0">
                <a:solidFill>
                  <a:srgbClr val="0070C0"/>
                </a:solidFill>
              </a:rPr>
              <a:t>          research gap: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86927" y="1285336"/>
            <a:ext cx="9782355" cy="4425351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AI Chatbots in Urgency Assessment: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whether research has adequately explored the effectiveness of AI chatbots specifically in urgency assessment for diverse medical conditions.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 the accuracy, reliability, and user satisfaction levels of existing AI chatbot systems in determining the urgency of symptoms.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and Engagement: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if there is limited research on user interaction and engagement with AI chatbots in the healthcare domain.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how users perceive, interact, and engage with healthcare chatbots, focusing on usability and user experience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Local Healthcare Services: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 whether there's a gap in understanding the challenges and benefits associated with integrating AI chatbots with local healthcare services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EA9C9-B60E-9C68-DFFC-8EF09770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44ACEC-6DE9-1EB8-E7F2-87D0B232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9842"/>
            <a:ext cx="9603275" cy="919394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CONCLUSION:-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concluding the project "Symptom-based AI Chatbot for Urgency Recommendation," our efforts have culminated in the successful development and implementation of an innovative healthcare tool.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 chatbot has proven its effectiveness in recognizing a diverse array of symptoms, providing users with prompt and reliable urgency recommendations. Leveraging artificial intelligence and natural language processing, this project makes a meaningful contribution to the intersection of technology and healthcare.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 have been paramount throughout the development process, with stringent measures in place to uphold user privacy and ensure the secure handling of sensitive health information.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commitment to ethical standards reflects our dedication to the responsible deployment of AI in the healthcare domain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00CD9-10EC-DA6C-7E2B-384DA5135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927A5-74CE-BFC5-8824-94CDB56B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28468"/>
            <a:ext cx="9603275" cy="516085"/>
          </a:xfrm>
        </p:spPr>
        <p:txBody>
          <a:bodyPr>
            <a:normAutofit fontScale="90000"/>
          </a:bodyPr>
          <a:lstStyle/>
          <a:p>
            <a:r>
              <a:rPr lang="en-US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Kersting K. Machine learning and artificial intelligence: two fellow travelers on the quest for intelligent behavior in machines. Front Big Data. 2018 Nov 19;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Sathya D, Sudha V, Jagadeesan D. Handbook of Research on Applications and Implementations of Machine Learning Techniques. Hershey, PA: IGI Global; 2020. Application of machine learning techniques in healthcare.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Dahiya M. A tool of conversation: chatbot. Int J Comput Sci Eng. 2017 May 30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Manning M, Weninger C. Analysing discourse: textual analysis for social research, Norman Fairclough. Linguistics Educ. 2004 Aug;15(3):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Laranjo L, Dunn A, Tong H, Kocaballi A, Chen J, Bashir R, Surian D, Gallego B, Magrabi F, Lau AY, Coiera E. Conversational agents in healthcare: a systematic review. J Am Med Inform Assoc. 2018 Sep 01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69116-22A0-9F7A-70DA-3633A812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8BC18-FE72-A3E4-6600-70286180E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3318" y="2372264"/>
            <a:ext cx="8642350" cy="550323"/>
          </a:xfrm>
        </p:spPr>
        <p:txBody>
          <a:bodyPr/>
          <a:lstStyle/>
          <a:p>
            <a:r>
              <a:rPr lang="en-IN" dirty="0"/>
              <a:t>TITLE :-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456018" y="2922589"/>
            <a:ext cx="8629650" cy="1012825"/>
          </a:xfrm>
        </p:spPr>
        <p:txBody>
          <a:bodyPr vert="horz" lIns="91440" tIns="45720" rIns="91440" bIns="45720" rtlCol="0" anchor="t">
            <a:normAutofit fontScale="67500" lnSpcReduction="20000"/>
          </a:bodyPr>
          <a:lstStyle/>
          <a:p>
            <a:pPr marL="0" indent="0">
              <a:buNone/>
            </a:pPr>
            <a:r>
              <a:rPr lang="en-IN" sz="4400" dirty="0">
                <a:solidFill>
                  <a:schemeClr val="accent3">
                    <a:lumMod val="50000"/>
                  </a:schemeClr>
                </a:solidFill>
              </a:rPr>
              <a:t>AI Chat Bot for multi-disease symptom-based urgency Recommendation.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DD936-61DB-2FBD-2E23-963FF16D5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" y="120770"/>
            <a:ext cx="805733" cy="674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F248D9-2A48-613C-E375-B5D6FC91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68941" y="2087843"/>
            <a:ext cx="9604375" cy="344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>
                <a:solidFill>
                  <a:schemeClr val="accent4">
                    <a:lumMod val="50000"/>
                  </a:schemeClr>
                </a:solidFill>
              </a:rPr>
              <a:t>THANKING YOU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D59E0C-D87C-5416-4A13-439C7B78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75D2AA-36C8-BFA2-117B-30A76203E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1" y="1252755"/>
            <a:ext cx="9603275" cy="674657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638" y="1927412"/>
            <a:ext cx="9603275" cy="2750040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IN" sz="2400" dirty="0">
                <a:solidFill>
                  <a:schemeClr val="tx1"/>
                </a:solidFill>
              </a:rPr>
              <a:t>M.vinodkumar-192111625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altLang="en-IN" sz="2400" dirty="0">
                <a:solidFill>
                  <a:schemeClr val="tx1"/>
                </a:solidFill>
              </a:rPr>
              <a:t>Manaswini panda-192219006</a:t>
            </a:r>
          </a:p>
          <a:p>
            <a:r>
              <a:rPr lang="en-IN" sz="2400" dirty="0">
                <a:solidFill>
                  <a:schemeClr val="tx1"/>
                </a:solidFill>
              </a:rPr>
              <a:t>Madhavan</a:t>
            </a:r>
            <a:r>
              <a:rPr lang="en-IN" dirty="0">
                <a:solidFill>
                  <a:schemeClr val="tx1"/>
                </a:solidFill>
              </a:rPr>
              <a:t>- 192210195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43C37-807D-A938-5B3A-F87F7009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713" y="106813"/>
            <a:ext cx="833644" cy="609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14C45C-0004-A369-7115-9B6FDF4F3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7223" y="1026541"/>
            <a:ext cx="9604375" cy="3884697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         i</a:t>
            </a:r>
            <a:r>
              <a:rPr lang="en-IN" dirty="0">
                <a:solidFill>
                  <a:schemeClr val="tx1"/>
                </a:solidFill>
              </a:rPr>
              <a:t>NTRODUCTION </a:t>
            </a:r>
            <a:r>
              <a:rPr lang="en-IN" dirty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86497" y="1570008"/>
            <a:ext cx="9819005" cy="3884696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fast-paced world, the need for quick and reliable healthcare information is more critical than ever.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 often face challenges in assessing the urgency of their symptoms, leading to uncertainty and delayed decision-making.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this crucial need, our project introduces a groundbreaking solution – the Symptom-based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 Chatbot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Urgency Recommendation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innovative chatbot is strategically designed to harness the power of artificial intelligence, offering users intelligent and timely recommendations based on the symptoms they report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aim of addressing the pressing need for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accessible and accurate healthcare guidance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our project amalgamates advanced technology with medical knowledge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FF907-55C3-7C03-7C93-1F1195AD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7B8AE-4532-D2C5-0FB6-6089BAD1B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25861"/>
            <a:ext cx="9603275" cy="587136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Symptom-based AI Chatbot for Urgency Recommendation, </a:t>
            </a:r>
            <a:r>
              <a:rPr lang="en-IN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utilizing artificial intelligence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deliver intelligent and timely guidance on user-reported symptoms.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aspects include advanced Natural Language Processing techniques for robust symptom recognition, an intelligent algorithm for </a:t>
            </a:r>
            <a:r>
              <a:rPr lang="en-IN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severity assessment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user-friendly interaction, privacy and security measures, continuous learning, and integration with local healthcare services.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empower individuals in assessing symptom urgency independently, representing a significant </a:t>
            </a:r>
            <a:r>
              <a:rPr lang="en-IN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innovation in healthcare technology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improvement, user impact, and a commitment to privacy underscore the project's transformative approach to healthcare guidance</a:t>
            </a:r>
            <a:r>
              <a:rPr lang="en-IN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1772F-2F5F-7182-DDCE-6F1DA25B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7B3F0-8479-064F-3E2B-60439FC46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109320"/>
            <a:ext cx="9603275" cy="73741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literature survey: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13945"/>
            <a:ext cx="9603275" cy="3450590"/>
          </a:xfr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literature on how artificial intelligence is applied in healthcare, with a focus on diagnostics, personalized medicine, and patient care.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studies evaluating the </a:t>
            </a:r>
            <a:r>
              <a:rPr lang="en-IN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and limitations of existing AI-driven symptom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systems in various healthcare contexts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role of chatbots in healthcare, analyzing studies on patient engagement, information dissemination, and symptom assessment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literature emphasizing the importance of privacy and security in healthcare chatbots, considering best practices for handling sensitive health data.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 research on user satisfaction and experience with healthcare chatbots, understanding the </a:t>
            </a:r>
            <a:r>
              <a:rPr lang="en-IN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impact of user-friendly interfaces on communication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41EA6-1545-F984-D723-55A8F4A27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56129E-3681-5C97-56E5-7613734A2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109319"/>
            <a:ext cx="9603275" cy="1049235"/>
          </a:xfrm>
        </p:spPr>
        <p:txBody>
          <a:bodyPr/>
          <a:lstStyle/>
          <a:p>
            <a:r>
              <a:rPr lang="en-US" altLang="en-IN" dirty="0">
                <a:solidFill>
                  <a:srgbClr val="00B0F0"/>
                </a:solidFill>
              </a:rPr>
              <a:t>hardware requirements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89186"/>
            <a:ext cx="9603275" cy="3577160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Infrastructure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servers to host the chatbot application and handle AI algorithms for symptom recognition and urgency assessment</a:t>
            </a:r>
          </a:p>
          <a:p>
            <a:r>
              <a:rPr lang="en-IN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 reliable database system to securely store user data, symptom information, and relevant healthcare data.</a:t>
            </a:r>
          </a:p>
          <a:p>
            <a:r>
              <a:rPr lang="en-IN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Equipment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robust networking equipment to facilitate seamless communication between the chatbot application, databases, and external healthcare services.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52AD0-0863-685D-2E71-9FA3DF16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1B2990-688D-3F4A-F125-9E3C32855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98966"/>
            <a:ext cx="9603275" cy="1049235"/>
          </a:xfrm>
        </p:spPr>
        <p:txBody>
          <a:bodyPr/>
          <a:lstStyle/>
          <a:p>
            <a:r>
              <a:rPr lang="en-US" altLang="en-IN" dirty="0">
                <a:solidFill>
                  <a:srgbClr val="C00000"/>
                </a:solidFill>
              </a:rPr>
              <a:t>software </a:t>
            </a:r>
            <a:r>
              <a:rPr lang="en-US" altLang="en-IN" dirty="0">
                <a:solidFill>
                  <a:srgbClr val="C00000"/>
                </a:solidFill>
                <a:sym typeface="+mn-ea"/>
              </a:rPr>
              <a:t>requirements</a:t>
            </a:r>
            <a:r>
              <a:rPr lang="en-IN" dirty="0">
                <a:solidFill>
                  <a:srgbClr val="00B0F0"/>
                </a:solidFill>
                <a:sym typeface="+mn-ea"/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1946478"/>
            <a:ext cx="9603274" cy="3450590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Programming Languages:</a:t>
            </a:r>
          </a:p>
          <a:p>
            <a:r>
              <a:rPr lang="en-IN" sz="1600" dirty="0">
                <a:solidFill>
                  <a:schemeClr val="tx1"/>
                </a:solidFill>
              </a:rPr>
              <a:t>Utilize programming languages suitable for AI development, with a preference for Python due to its extensive libraries for natural language processing and machine learning.</a:t>
            </a:r>
          </a:p>
          <a:p>
            <a:r>
              <a:rPr lang="en-IN" sz="1600" dirty="0">
                <a:solidFill>
                  <a:schemeClr val="tx1"/>
                </a:solidFill>
              </a:rPr>
              <a:t>Natural Language Processing Libraries:</a:t>
            </a:r>
          </a:p>
          <a:p>
            <a:r>
              <a:rPr lang="en-IN" sz="1600" dirty="0">
                <a:solidFill>
                  <a:schemeClr val="tx1"/>
                </a:solidFill>
              </a:rPr>
              <a:t>Implement natural language processing using libraries such as NLTK (Natural Language Toolkit) or spaCy to interpret and comprehend user-inputted symptoms effectively.</a:t>
            </a:r>
          </a:p>
          <a:p>
            <a:r>
              <a:rPr lang="en-IN" sz="1600" dirty="0">
                <a:solidFill>
                  <a:schemeClr val="tx1"/>
                </a:solidFill>
              </a:rPr>
              <a:t>Machine Learning Frameworks:</a:t>
            </a:r>
          </a:p>
          <a:p>
            <a:r>
              <a:rPr lang="en-IN" sz="1600" dirty="0">
                <a:solidFill>
                  <a:schemeClr val="tx1"/>
                </a:solidFill>
              </a:rPr>
              <a:t>Employ machine learning frameworks like TensorFlow or PyTorch to build and train the AI model responsible for symptom recognition and urgency assessment</a:t>
            </a:r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C2254-6EB3-2928-1640-51D461FC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4D59D-2323-A991-5394-4DF33F02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proposed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610" y="1633220"/>
            <a:ext cx="9603105" cy="3832860"/>
          </a:xfr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natural language processing (NLP) system to interpret user-inputted symptoms, accommodating variations in descriptions for enhanced adaptability.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machine learning (ML) algorithms for symptom recognition and categorization, ensuring the model is trained on a diverse dataset to improve accuracy across various medical conditions.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intelligent algorithm that assesses the severity of recognized symptoms, incorporating medical knowledge and guidelines to determine urgency levels for seeking medical attention.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continuous learning mechanisms, allowing the chatbot to adapt and improve over time based on user feedback and real-world data, enhancing symptom recognition and urgency assessment capabilities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Prioritize user privacy with secure data storage and transmission protocols, ensuring compliance with healthcare data protection regulations to maintain confidentiality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667D3-07A8-AA31-98F4-2826A856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F70987-FA29-4617-2FEA-ECF8123A9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304</TotalTime>
  <Words>1257</Words>
  <Application>Microsoft Office PowerPoint</Application>
  <PresentationFormat>Widescreen</PresentationFormat>
  <Paragraphs>93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Calibri</vt:lpstr>
      <vt:lpstr>Cambria</vt:lpstr>
      <vt:lpstr>Gill Sans MT</vt:lpstr>
      <vt:lpstr>Times New Roman</vt:lpstr>
      <vt:lpstr>Gallery</vt:lpstr>
      <vt:lpstr> </vt:lpstr>
      <vt:lpstr>TITLE :-</vt:lpstr>
      <vt:lpstr>TEAM MEMBERS</vt:lpstr>
      <vt:lpstr>         iNTRODUCTION :</vt:lpstr>
      <vt:lpstr>ABSTRACT</vt:lpstr>
      <vt:lpstr>literature survey:</vt:lpstr>
      <vt:lpstr>hardware requirements :</vt:lpstr>
      <vt:lpstr>software requirements :</vt:lpstr>
      <vt:lpstr>proposed model</vt:lpstr>
      <vt:lpstr>PowerPoint Presentation</vt:lpstr>
      <vt:lpstr>PowerPoint Presentation</vt:lpstr>
      <vt:lpstr>PowerPoint Presentation</vt:lpstr>
      <vt:lpstr>architecture :</vt:lpstr>
      <vt:lpstr>coding :</vt:lpstr>
      <vt:lpstr>PowerPoint Presentation</vt:lpstr>
      <vt:lpstr>      OUTPUT:-</vt:lpstr>
      <vt:lpstr>          research gap:</vt:lpstr>
      <vt:lpstr>CONCLUSION:-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 VISHNU VARDHAN</dc:creator>
  <cp:lastModifiedBy>manaswinim470@hotmail.com</cp:lastModifiedBy>
  <cp:revision>67</cp:revision>
  <dcterms:created xsi:type="dcterms:W3CDTF">2024-02-02T15:38:00Z</dcterms:created>
  <dcterms:modified xsi:type="dcterms:W3CDTF">2024-03-19T08:08:09Z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EEEA5DB8014041CC92885A2AC60D5A4A_13</vt:lpwstr>
  </property>
  <property fmtid="{D5CDD505-2E9C-101B-9397-08002B2CF9AE}" pid="3" name="KSOProductBuildVer">
    <vt:lpwstr>1033-12.2.0.13431</vt:lpwstr>
  </property>
</Properties>
</file>