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47.jpg" ContentType="image/jpeg"/>
  <Override PartName="/ppt/media/image48.jpg" ContentType="image/jpeg"/>
  <Override PartName="/ppt/media/image49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5CE03-8F98-4686-BCB3-E03805569D02}" v="21" dt="2024-01-24T07:52:43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er, Manas Sundar (Cognizant)" userId="aa96ff9e-69a8-4528-bef2-04604475f693" providerId="ADAL" clId="{CAE5CE03-8F98-4686-BCB3-E03805569D02}"/>
    <pc:docChg chg="undo custSel addSld modSld sldOrd">
      <pc:chgData name="Meher, Manas Sundar (Cognizant)" userId="aa96ff9e-69a8-4528-bef2-04604475f693" providerId="ADAL" clId="{CAE5CE03-8F98-4686-BCB3-E03805569D02}" dt="2024-01-25T17:33:18.321" v="187"/>
      <pc:docMkLst>
        <pc:docMk/>
      </pc:docMkLst>
      <pc:sldChg chg="addSp delSp modSp mod setBg">
        <pc:chgData name="Meher, Manas Sundar (Cognizant)" userId="aa96ff9e-69a8-4528-bef2-04604475f693" providerId="ADAL" clId="{CAE5CE03-8F98-4686-BCB3-E03805569D02}" dt="2024-01-24T07:40:58.700" v="114" actId="14100"/>
        <pc:sldMkLst>
          <pc:docMk/>
          <pc:sldMk cId="804772260" sldId="258"/>
        </pc:sldMkLst>
        <pc:spChg chg="mod">
          <ac:chgData name="Meher, Manas Sundar (Cognizant)" userId="aa96ff9e-69a8-4528-bef2-04604475f693" providerId="ADAL" clId="{CAE5CE03-8F98-4686-BCB3-E03805569D02}" dt="2024-01-24T07:15:51.529" v="14" actId="26606"/>
          <ac:spMkLst>
            <pc:docMk/>
            <pc:sldMk cId="804772260" sldId="258"/>
            <ac:spMk id="2" creationId="{931852EC-6810-5554-9D9B-3B196F3EE899}"/>
          </ac:spMkLst>
        </pc:spChg>
        <pc:spChg chg="add del">
          <ac:chgData name="Meher, Manas Sundar (Cognizant)" userId="aa96ff9e-69a8-4528-bef2-04604475f693" providerId="ADAL" clId="{CAE5CE03-8F98-4686-BCB3-E03805569D02}" dt="2024-01-24T07:15:25.581" v="8" actId="22"/>
          <ac:spMkLst>
            <pc:docMk/>
            <pc:sldMk cId="804772260" sldId="258"/>
            <ac:spMk id="4" creationId="{D259F10F-2B0D-DAB8-4057-D24DBCF18D3A}"/>
          </ac:spMkLst>
        </pc:spChg>
        <pc:spChg chg="add">
          <ac:chgData name="Meher, Manas Sundar (Cognizant)" userId="aa96ff9e-69a8-4528-bef2-04604475f693" providerId="ADAL" clId="{CAE5CE03-8F98-4686-BCB3-E03805569D02}" dt="2024-01-24T07:15:51.529" v="14" actId="26606"/>
          <ac:spMkLst>
            <pc:docMk/>
            <pc:sldMk cId="804772260" sldId="258"/>
            <ac:spMk id="39" creationId="{1996130F-9AB5-4DE9-8574-3AF891C5C172}"/>
          </ac:spMkLst>
        </pc:spChg>
        <pc:spChg chg="add">
          <ac:chgData name="Meher, Manas Sundar (Cognizant)" userId="aa96ff9e-69a8-4528-bef2-04604475f693" providerId="ADAL" clId="{CAE5CE03-8F98-4686-BCB3-E03805569D02}" dt="2024-01-24T07:15:51.529" v="14" actId="26606"/>
          <ac:spMkLst>
            <pc:docMk/>
            <pc:sldMk cId="804772260" sldId="258"/>
            <ac:spMk id="41" creationId="{3623DEAC-F39C-45D6-86DC-1033F6429528}"/>
          </ac:spMkLst>
        </pc:spChg>
        <pc:spChg chg="add">
          <ac:chgData name="Meher, Manas Sundar (Cognizant)" userId="aa96ff9e-69a8-4528-bef2-04604475f693" providerId="ADAL" clId="{CAE5CE03-8F98-4686-BCB3-E03805569D02}" dt="2024-01-24T07:15:51.529" v="14" actId="26606"/>
          <ac:spMkLst>
            <pc:docMk/>
            <pc:sldMk cId="804772260" sldId="258"/>
            <ac:spMk id="43" creationId="{A692209D-B607-46C3-8560-07AF72291659}"/>
          </ac:spMkLst>
        </pc:spChg>
        <pc:spChg chg="add del">
          <ac:chgData name="Meher, Manas Sundar (Cognizant)" userId="aa96ff9e-69a8-4528-bef2-04604475f693" providerId="ADAL" clId="{CAE5CE03-8F98-4686-BCB3-E03805569D02}" dt="2024-01-24T07:37:33.993" v="71" actId="478"/>
          <ac:spMkLst>
            <pc:docMk/>
            <pc:sldMk cId="804772260" sldId="258"/>
            <ac:spMk id="44" creationId="{7CB751A3-592A-5258-2230-117FBEB2A8B1}"/>
          </ac:spMkLst>
        </pc:spChg>
        <pc:spChg chg="add">
          <ac:chgData name="Meher, Manas Sundar (Cognizant)" userId="aa96ff9e-69a8-4528-bef2-04604475f693" providerId="ADAL" clId="{CAE5CE03-8F98-4686-BCB3-E03805569D02}" dt="2024-01-24T07:15:51.529" v="14" actId="26606"/>
          <ac:spMkLst>
            <pc:docMk/>
            <pc:sldMk cId="804772260" sldId="258"/>
            <ac:spMk id="45" creationId="{94874638-CF15-4908-BC4B-4908744D0BAF}"/>
          </ac:spMkLst>
        </pc:spChg>
        <pc:spChg chg="add del mod">
          <ac:chgData name="Meher, Manas Sundar (Cognizant)" userId="aa96ff9e-69a8-4528-bef2-04604475f693" providerId="ADAL" clId="{CAE5CE03-8F98-4686-BCB3-E03805569D02}" dt="2024-01-24T07:37:26.462" v="68" actId="478"/>
          <ac:spMkLst>
            <pc:docMk/>
            <pc:sldMk cId="804772260" sldId="258"/>
            <ac:spMk id="46" creationId="{643C9C6B-4F8F-4814-6485-0F8230209261}"/>
          </ac:spMkLst>
        </pc:spChg>
        <pc:spChg chg="add">
          <ac:chgData name="Meher, Manas Sundar (Cognizant)" userId="aa96ff9e-69a8-4528-bef2-04604475f693" providerId="ADAL" clId="{CAE5CE03-8F98-4686-BCB3-E03805569D02}" dt="2024-01-24T07:15:51.529" v="14" actId="26606"/>
          <ac:spMkLst>
            <pc:docMk/>
            <pc:sldMk cId="804772260" sldId="258"/>
            <ac:spMk id="47" creationId="{5F1B8348-CD6E-4561-A704-C232D9A2676D}"/>
          </ac:spMkLst>
        </pc:spChg>
        <pc:spChg chg="add mod">
          <ac:chgData name="Meher, Manas Sundar (Cognizant)" userId="aa96ff9e-69a8-4528-bef2-04604475f693" providerId="ADAL" clId="{CAE5CE03-8F98-4686-BCB3-E03805569D02}" dt="2024-01-24T07:40:00.627" v="102" actId="1076"/>
          <ac:spMkLst>
            <pc:docMk/>
            <pc:sldMk cId="804772260" sldId="258"/>
            <ac:spMk id="48" creationId="{B00F9EA4-668D-121F-9B2B-CF6F4284B0D1}"/>
          </ac:spMkLst>
        </pc:spChg>
        <pc:spChg chg="add del mod">
          <ac:chgData name="Meher, Manas Sundar (Cognizant)" userId="aa96ff9e-69a8-4528-bef2-04604475f693" providerId="ADAL" clId="{CAE5CE03-8F98-4686-BCB3-E03805569D02}" dt="2024-01-24T07:38:31.931" v="88" actId="1076"/>
          <ac:spMkLst>
            <pc:docMk/>
            <pc:sldMk cId="804772260" sldId="258"/>
            <ac:spMk id="49" creationId="{0FEE1175-CB25-E3FD-DCEF-D0A660266ECF}"/>
          </ac:spMkLst>
        </pc:spChg>
        <pc:spChg chg="add mod">
          <ac:chgData name="Meher, Manas Sundar (Cognizant)" userId="aa96ff9e-69a8-4528-bef2-04604475f693" providerId="ADAL" clId="{CAE5CE03-8F98-4686-BCB3-E03805569D02}" dt="2024-01-24T07:38:46.007" v="96" actId="20577"/>
          <ac:spMkLst>
            <pc:docMk/>
            <pc:sldMk cId="804772260" sldId="258"/>
            <ac:spMk id="50" creationId="{A6A96294-D2F3-C83C-FC73-0A4D25521E5B}"/>
          </ac:spMkLst>
        </pc:spChg>
        <pc:grpChg chg="add">
          <ac:chgData name="Meher, Manas Sundar (Cognizant)" userId="aa96ff9e-69a8-4528-bef2-04604475f693" providerId="ADAL" clId="{CAE5CE03-8F98-4686-BCB3-E03805569D02}" dt="2024-01-24T07:15:51.529" v="14" actId="26606"/>
          <ac:grpSpMkLst>
            <pc:docMk/>
            <pc:sldMk cId="804772260" sldId="258"/>
            <ac:grpSpMk id="11" creationId="{166BF9EE-F7AC-4FA5-AC7E-001B3A642F75}"/>
          </ac:grpSpMkLst>
        </pc:grpChg>
        <pc:grpChg chg="add">
          <ac:chgData name="Meher, Manas Sundar (Cognizant)" userId="aa96ff9e-69a8-4528-bef2-04604475f693" providerId="ADAL" clId="{CAE5CE03-8F98-4686-BCB3-E03805569D02}" dt="2024-01-24T07:15:51.529" v="14" actId="26606"/>
          <ac:grpSpMkLst>
            <pc:docMk/>
            <pc:sldMk cId="804772260" sldId="258"/>
            <ac:grpSpMk id="25" creationId="{E312DBA5-56D8-42B2-BA94-28168C2A6703}"/>
          </ac:grpSpMkLst>
        </pc:grpChg>
        <pc:picChg chg="add del mod">
          <ac:chgData name="Meher, Manas Sundar (Cognizant)" userId="aa96ff9e-69a8-4528-bef2-04604475f693" providerId="ADAL" clId="{CAE5CE03-8F98-4686-BCB3-E03805569D02}" dt="2024-01-24T07:32:06.478" v="23" actId="478"/>
          <ac:picMkLst>
            <pc:docMk/>
            <pc:sldMk cId="804772260" sldId="258"/>
            <ac:picMk id="6" creationId="{FE408B19-B564-339E-A6CA-EA6C18F77E4B}"/>
          </ac:picMkLst>
        </pc:picChg>
        <pc:picChg chg="add mod">
          <ac:chgData name="Meher, Manas Sundar (Cognizant)" userId="aa96ff9e-69a8-4528-bef2-04604475f693" providerId="ADAL" clId="{CAE5CE03-8F98-4686-BCB3-E03805569D02}" dt="2024-01-24T07:40:58.700" v="114" actId="14100"/>
          <ac:picMkLst>
            <pc:docMk/>
            <pc:sldMk cId="804772260" sldId="258"/>
            <ac:picMk id="8" creationId="{F20755C3-B669-782D-92FF-4EF7836C851D}"/>
          </ac:picMkLst>
        </pc:picChg>
        <pc:picChg chg="add mod">
          <ac:chgData name="Meher, Manas Sundar (Cognizant)" userId="aa96ff9e-69a8-4528-bef2-04604475f693" providerId="ADAL" clId="{CAE5CE03-8F98-4686-BCB3-E03805569D02}" dt="2024-01-24T07:40:23.067" v="108" actId="14100"/>
          <ac:picMkLst>
            <pc:docMk/>
            <pc:sldMk cId="804772260" sldId="258"/>
            <ac:picMk id="10" creationId="{E391D65E-8A89-0697-A53B-4D1EB62CA5EC}"/>
          </ac:picMkLst>
        </pc:picChg>
        <pc:picChg chg="add del mod">
          <ac:chgData name="Meher, Manas Sundar (Cognizant)" userId="aa96ff9e-69a8-4528-bef2-04604475f693" providerId="ADAL" clId="{CAE5CE03-8F98-4686-BCB3-E03805569D02}" dt="2024-01-24T07:33:27.872" v="37"/>
          <ac:picMkLst>
            <pc:docMk/>
            <pc:sldMk cId="804772260" sldId="258"/>
            <ac:picMk id="38" creationId="{626366F0-17A1-24A2-1F9E-B2A5E3C11DE0}"/>
          </ac:picMkLst>
        </pc:picChg>
        <pc:picChg chg="add mod">
          <ac:chgData name="Meher, Manas Sundar (Cognizant)" userId="aa96ff9e-69a8-4528-bef2-04604475f693" providerId="ADAL" clId="{CAE5CE03-8F98-4686-BCB3-E03805569D02}" dt="2024-01-24T07:40:53.739" v="113" actId="14100"/>
          <ac:picMkLst>
            <pc:docMk/>
            <pc:sldMk cId="804772260" sldId="258"/>
            <ac:picMk id="42" creationId="{BF8A5A27-A869-7C6D-5A4D-19980F7B594C}"/>
          </ac:picMkLst>
        </pc:picChg>
        <pc:cxnChg chg="add">
          <ac:chgData name="Meher, Manas Sundar (Cognizant)" userId="aa96ff9e-69a8-4528-bef2-04604475f693" providerId="ADAL" clId="{CAE5CE03-8F98-4686-BCB3-E03805569D02}" dt="2024-01-24T07:39:19.927" v="97" actId="11529"/>
          <ac:cxnSpMkLst>
            <pc:docMk/>
            <pc:sldMk cId="804772260" sldId="258"/>
            <ac:cxnSpMk id="52" creationId="{580DEED6-1EB5-1E6E-C506-5620CE15A269}"/>
          </ac:cxnSpMkLst>
        </pc:cxnChg>
        <pc:cxnChg chg="add mod">
          <ac:chgData name="Meher, Manas Sundar (Cognizant)" userId="aa96ff9e-69a8-4528-bef2-04604475f693" providerId="ADAL" clId="{CAE5CE03-8F98-4686-BCB3-E03805569D02}" dt="2024-01-24T07:39:37.540" v="99" actId="1076"/>
          <ac:cxnSpMkLst>
            <pc:docMk/>
            <pc:sldMk cId="804772260" sldId="258"/>
            <ac:cxnSpMk id="53" creationId="{2314753F-1CAF-B73D-EE96-D95331C1367C}"/>
          </ac:cxnSpMkLst>
        </pc:cxnChg>
        <pc:cxnChg chg="add mod">
          <ac:chgData name="Meher, Manas Sundar (Cognizant)" userId="aa96ff9e-69a8-4528-bef2-04604475f693" providerId="ADAL" clId="{CAE5CE03-8F98-4686-BCB3-E03805569D02}" dt="2024-01-24T07:40:27.890" v="109" actId="1076"/>
          <ac:cxnSpMkLst>
            <pc:docMk/>
            <pc:sldMk cId="804772260" sldId="258"/>
            <ac:cxnSpMk id="54" creationId="{7BD37BBE-DAC5-D45A-DAF7-7D495B55DA88}"/>
          </ac:cxnSpMkLst>
        </pc:cxnChg>
      </pc:sldChg>
      <pc:sldChg chg="addSp delSp modSp new mod ord">
        <pc:chgData name="Meher, Manas Sundar (Cognizant)" userId="aa96ff9e-69a8-4528-bef2-04604475f693" providerId="ADAL" clId="{CAE5CE03-8F98-4686-BCB3-E03805569D02}" dt="2024-01-25T15:28:23.726" v="179"/>
        <pc:sldMkLst>
          <pc:docMk/>
          <pc:sldMk cId="3405776429" sldId="259"/>
        </pc:sldMkLst>
        <pc:spChg chg="del">
          <ac:chgData name="Meher, Manas Sundar (Cognizant)" userId="aa96ff9e-69a8-4528-bef2-04604475f693" providerId="ADAL" clId="{CAE5CE03-8F98-4686-BCB3-E03805569D02}" dt="2024-01-24T07:42:17.416" v="116" actId="478"/>
          <ac:spMkLst>
            <pc:docMk/>
            <pc:sldMk cId="3405776429" sldId="259"/>
            <ac:spMk id="2" creationId="{26FDA318-6E0A-D5C8-3DA8-BDE4071AA7FD}"/>
          </ac:spMkLst>
        </pc:spChg>
        <pc:spChg chg="mod">
          <ac:chgData name="Meher, Manas Sundar (Cognizant)" userId="aa96ff9e-69a8-4528-bef2-04604475f693" providerId="ADAL" clId="{CAE5CE03-8F98-4686-BCB3-E03805569D02}" dt="2024-01-24T07:42:19.506" v="117"/>
          <ac:spMkLst>
            <pc:docMk/>
            <pc:sldMk cId="3405776429" sldId="259"/>
            <ac:spMk id="4" creationId="{CA08B1FF-EED8-6BFC-47B7-54949B0D45A9}"/>
          </ac:spMkLst>
        </pc:spChg>
        <pc:spChg chg="mod">
          <ac:chgData name="Meher, Manas Sundar (Cognizant)" userId="aa96ff9e-69a8-4528-bef2-04604475f693" providerId="ADAL" clId="{CAE5CE03-8F98-4686-BCB3-E03805569D02}" dt="2024-01-24T07:42:19.506" v="117"/>
          <ac:spMkLst>
            <pc:docMk/>
            <pc:sldMk cId="3405776429" sldId="259"/>
            <ac:spMk id="5" creationId="{948DDC2C-BAF1-9D14-8A8F-1E8893533C64}"/>
          </ac:spMkLst>
        </pc:spChg>
        <pc:spChg chg="mod">
          <ac:chgData name="Meher, Manas Sundar (Cognizant)" userId="aa96ff9e-69a8-4528-bef2-04604475f693" providerId="ADAL" clId="{CAE5CE03-8F98-4686-BCB3-E03805569D02}" dt="2024-01-24T07:42:19.506" v="117"/>
          <ac:spMkLst>
            <pc:docMk/>
            <pc:sldMk cId="3405776429" sldId="259"/>
            <ac:spMk id="6" creationId="{DC8B82B8-82DD-6810-2309-FCDD116D84B1}"/>
          </ac:spMkLst>
        </pc:spChg>
        <pc:spChg chg="add mod">
          <ac:chgData name="Meher, Manas Sundar (Cognizant)" userId="aa96ff9e-69a8-4528-bef2-04604475f693" providerId="ADAL" clId="{CAE5CE03-8F98-4686-BCB3-E03805569D02}" dt="2024-01-24T07:42:19.506" v="117"/>
          <ac:spMkLst>
            <pc:docMk/>
            <pc:sldMk cId="3405776429" sldId="259"/>
            <ac:spMk id="7" creationId="{02C0B7D3-EC67-82B5-EA1C-58D82BF949BA}"/>
          </ac:spMkLst>
        </pc:spChg>
        <pc:spChg chg="mod">
          <ac:chgData name="Meher, Manas Sundar (Cognizant)" userId="aa96ff9e-69a8-4528-bef2-04604475f693" providerId="ADAL" clId="{CAE5CE03-8F98-4686-BCB3-E03805569D02}" dt="2024-01-24T07:42:19.506" v="117"/>
          <ac:spMkLst>
            <pc:docMk/>
            <pc:sldMk cId="3405776429" sldId="259"/>
            <ac:spMk id="9" creationId="{CD878657-B0E2-03FE-2441-784DD6EF010A}"/>
          </ac:spMkLst>
        </pc:spChg>
        <pc:spChg chg="mod">
          <ac:chgData name="Meher, Manas Sundar (Cognizant)" userId="aa96ff9e-69a8-4528-bef2-04604475f693" providerId="ADAL" clId="{CAE5CE03-8F98-4686-BCB3-E03805569D02}" dt="2024-01-24T07:42:19.506" v="117"/>
          <ac:spMkLst>
            <pc:docMk/>
            <pc:sldMk cId="3405776429" sldId="259"/>
            <ac:spMk id="10" creationId="{F232CCCE-2CFD-6AF5-2453-FD991D188220}"/>
          </ac:spMkLst>
        </pc:spChg>
        <pc:spChg chg="add mod">
          <ac:chgData name="Meher, Manas Sundar (Cognizant)" userId="aa96ff9e-69a8-4528-bef2-04604475f693" providerId="ADAL" clId="{CAE5CE03-8F98-4686-BCB3-E03805569D02}" dt="2024-01-24T07:42:19.506" v="117"/>
          <ac:spMkLst>
            <pc:docMk/>
            <pc:sldMk cId="3405776429" sldId="259"/>
            <ac:spMk id="11" creationId="{7A862A5F-94CD-3643-DE27-3A29ADC4B6E3}"/>
          </ac:spMkLst>
        </pc:spChg>
        <pc:spChg chg="add mod">
          <ac:chgData name="Meher, Manas Sundar (Cognizant)" userId="aa96ff9e-69a8-4528-bef2-04604475f693" providerId="ADAL" clId="{CAE5CE03-8F98-4686-BCB3-E03805569D02}" dt="2024-01-24T07:42:19.506" v="117"/>
          <ac:spMkLst>
            <pc:docMk/>
            <pc:sldMk cId="3405776429" sldId="259"/>
            <ac:spMk id="13" creationId="{DFDE2A00-5584-1B97-4159-B2E2F6B45372}"/>
          </ac:spMkLst>
        </pc:spChg>
        <pc:spChg chg="add mod">
          <ac:chgData name="Meher, Manas Sundar (Cognizant)" userId="aa96ff9e-69a8-4528-bef2-04604475f693" providerId="ADAL" clId="{CAE5CE03-8F98-4686-BCB3-E03805569D02}" dt="2024-01-24T07:42:19.506" v="117"/>
          <ac:spMkLst>
            <pc:docMk/>
            <pc:sldMk cId="3405776429" sldId="259"/>
            <ac:spMk id="14" creationId="{06BD1E8F-044A-4E1D-A390-565E6EA42C97}"/>
          </ac:spMkLst>
        </pc:spChg>
        <pc:spChg chg="add mod">
          <ac:chgData name="Meher, Manas Sundar (Cognizant)" userId="aa96ff9e-69a8-4528-bef2-04604475f693" providerId="ADAL" clId="{CAE5CE03-8F98-4686-BCB3-E03805569D02}" dt="2024-01-24T07:42:19.506" v="117"/>
          <ac:spMkLst>
            <pc:docMk/>
            <pc:sldMk cId="3405776429" sldId="259"/>
            <ac:spMk id="15" creationId="{F9FD6DA2-B2F0-192E-7D36-5B65F98214A1}"/>
          </ac:spMkLst>
        </pc:spChg>
        <pc:spChg chg="add mod">
          <ac:chgData name="Meher, Manas Sundar (Cognizant)" userId="aa96ff9e-69a8-4528-bef2-04604475f693" providerId="ADAL" clId="{CAE5CE03-8F98-4686-BCB3-E03805569D02}" dt="2024-01-24T07:42:19.506" v="117"/>
          <ac:spMkLst>
            <pc:docMk/>
            <pc:sldMk cId="3405776429" sldId="259"/>
            <ac:spMk id="16" creationId="{576D8F39-27EA-BA62-16AA-B8CD0A505347}"/>
          </ac:spMkLst>
        </pc:spChg>
        <pc:spChg chg="add mod">
          <ac:chgData name="Meher, Manas Sundar (Cognizant)" userId="aa96ff9e-69a8-4528-bef2-04604475f693" providerId="ADAL" clId="{CAE5CE03-8F98-4686-BCB3-E03805569D02}" dt="2024-01-24T07:42:19.506" v="117"/>
          <ac:spMkLst>
            <pc:docMk/>
            <pc:sldMk cId="3405776429" sldId="259"/>
            <ac:spMk id="19" creationId="{89FD428B-8C52-2394-49F7-FD6095701A06}"/>
          </ac:spMkLst>
        </pc:spChg>
        <pc:spChg chg="add mod">
          <ac:chgData name="Meher, Manas Sundar (Cognizant)" userId="aa96ff9e-69a8-4528-bef2-04604475f693" providerId="ADAL" clId="{CAE5CE03-8F98-4686-BCB3-E03805569D02}" dt="2024-01-24T07:42:19.506" v="117"/>
          <ac:spMkLst>
            <pc:docMk/>
            <pc:sldMk cId="3405776429" sldId="259"/>
            <ac:spMk id="20" creationId="{5C495446-B445-6294-B230-C5F56D5A5856}"/>
          </ac:spMkLst>
        </pc:spChg>
        <pc:spChg chg="add mod">
          <ac:chgData name="Meher, Manas Sundar (Cognizant)" userId="aa96ff9e-69a8-4528-bef2-04604475f693" providerId="ADAL" clId="{CAE5CE03-8F98-4686-BCB3-E03805569D02}" dt="2024-01-24T07:42:19.506" v="117"/>
          <ac:spMkLst>
            <pc:docMk/>
            <pc:sldMk cId="3405776429" sldId="259"/>
            <ac:spMk id="21" creationId="{B9D61C18-4E1A-5783-00EF-F868886DD587}"/>
          </ac:spMkLst>
        </pc:spChg>
        <pc:spChg chg="add mod">
          <ac:chgData name="Meher, Manas Sundar (Cognizant)" userId="aa96ff9e-69a8-4528-bef2-04604475f693" providerId="ADAL" clId="{CAE5CE03-8F98-4686-BCB3-E03805569D02}" dt="2024-01-24T07:42:19.506" v="117"/>
          <ac:spMkLst>
            <pc:docMk/>
            <pc:sldMk cId="3405776429" sldId="259"/>
            <ac:spMk id="22" creationId="{C4F782E3-90DF-B00D-31CC-96C5B556F706}"/>
          </ac:spMkLst>
        </pc:spChg>
        <pc:spChg chg="add mod">
          <ac:chgData name="Meher, Manas Sundar (Cognizant)" userId="aa96ff9e-69a8-4528-bef2-04604475f693" providerId="ADAL" clId="{CAE5CE03-8F98-4686-BCB3-E03805569D02}" dt="2024-01-24T07:43:06.740" v="131" actId="14100"/>
          <ac:spMkLst>
            <pc:docMk/>
            <pc:sldMk cId="3405776429" sldId="259"/>
            <ac:spMk id="24" creationId="{D4B5883B-2D42-5C0C-4D6F-181D316E35A5}"/>
          </ac:spMkLst>
        </pc:spChg>
        <pc:spChg chg="add mod">
          <ac:chgData name="Meher, Manas Sundar (Cognizant)" userId="aa96ff9e-69a8-4528-bef2-04604475f693" providerId="ADAL" clId="{CAE5CE03-8F98-4686-BCB3-E03805569D02}" dt="2024-01-24T07:43:26.036" v="143" actId="14100"/>
          <ac:spMkLst>
            <pc:docMk/>
            <pc:sldMk cId="3405776429" sldId="259"/>
            <ac:spMk id="26" creationId="{82555AC5-8159-3C67-8C2D-BBD5D7EF6C5F}"/>
          </ac:spMkLst>
        </pc:spChg>
        <pc:grpChg chg="add mod">
          <ac:chgData name="Meher, Manas Sundar (Cognizant)" userId="aa96ff9e-69a8-4528-bef2-04604475f693" providerId="ADAL" clId="{CAE5CE03-8F98-4686-BCB3-E03805569D02}" dt="2024-01-24T07:42:19.506" v="117"/>
          <ac:grpSpMkLst>
            <pc:docMk/>
            <pc:sldMk cId="3405776429" sldId="259"/>
            <ac:grpSpMk id="3" creationId="{DAC5C666-A700-412A-02E2-FE9CD3B8BE47}"/>
          </ac:grpSpMkLst>
        </pc:grpChg>
        <pc:grpChg chg="add mod">
          <ac:chgData name="Meher, Manas Sundar (Cognizant)" userId="aa96ff9e-69a8-4528-bef2-04604475f693" providerId="ADAL" clId="{CAE5CE03-8F98-4686-BCB3-E03805569D02}" dt="2024-01-24T07:42:19.506" v="117"/>
          <ac:grpSpMkLst>
            <pc:docMk/>
            <pc:sldMk cId="3405776429" sldId="259"/>
            <ac:grpSpMk id="8" creationId="{E8CED5AC-94E9-C529-FDE5-DF863244DA08}"/>
          </ac:grpSpMkLst>
        </pc:grpChg>
        <pc:picChg chg="add mod">
          <ac:chgData name="Meher, Manas Sundar (Cognizant)" userId="aa96ff9e-69a8-4528-bef2-04604475f693" providerId="ADAL" clId="{CAE5CE03-8F98-4686-BCB3-E03805569D02}" dt="2024-01-24T07:42:19.506" v="117"/>
          <ac:picMkLst>
            <pc:docMk/>
            <pc:sldMk cId="3405776429" sldId="259"/>
            <ac:picMk id="12" creationId="{5E377567-50EB-4836-4B56-FEBADFFB3305}"/>
          </ac:picMkLst>
        </pc:picChg>
        <pc:picChg chg="add mod">
          <ac:chgData name="Meher, Manas Sundar (Cognizant)" userId="aa96ff9e-69a8-4528-bef2-04604475f693" providerId="ADAL" clId="{CAE5CE03-8F98-4686-BCB3-E03805569D02}" dt="2024-01-24T07:42:19.506" v="117"/>
          <ac:picMkLst>
            <pc:docMk/>
            <pc:sldMk cId="3405776429" sldId="259"/>
            <ac:picMk id="17" creationId="{CEE7EB17-FF37-68AD-F8AA-4A3AAC7FEC1F}"/>
          </ac:picMkLst>
        </pc:picChg>
        <pc:picChg chg="add mod">
          <ac:chgData name="Meher, Manas Sundar (Cognizant)" userId="aa96ff9e-69a8-4528-bef2-04604475f693" providerId="ADAL" clId="{CAE5CE03-8F98-4686-BCB3-E03805569D02}" dt="2024-01-24T07:42:19.506" v="117"/>
          <ac:picMkLst>
            <pc:docMk/>
            <pc:sldMk cId="3405776429" sldId="259"/>
            <ac:picMk id="18" creationId="{2422E9BF-050C-30CC-BB4D-D95C372CFF77}"/>
          </ac:picMkLst>
        </pc:picChg>
        <pc:picChg chg="add mod">
          <ac:chgData name="Meher, Manas Sundar (Cognizant)" userId="aa96ff9e-69a8-4528-bef2-04604475f693" providerId="ADAL" clId="{CAE5CE03-8F98-4686-BCB3-E03805569D02}" dt="2024-01-24T07:42:19.506" v="117"/>
          <ac:picMkLst>
            <pc:docMk/>
            <pc:sldMk cId="3405776429" sldId="259"/>
            <ac:picMk id="23" creationId="{46819CC7-C392-EF01-2443-C2962CF98F05}"/>
          </ac:picMkLst>
        </pc:picChg>
        <pc:picChg chg="add mod">
          <ac:chgData name="Meher, Manas Sundar (Cognizant)" userId="aa96ff9e-69a8-4528-bef2-04604475f693" providerId="ADAL" clId="{CAE5CE03-8F98-4686-BCB3-E03805569D02}" dt="2024-01-24T07:42:19.506" v="117"/>
          <ac:picMkLst>
            <pc:docMk/>
            <pc:sldMk cId="3405776429" sldId="259"/>
            <ac:picMk id="25" creationId="{FBC44BF4-BEFE-5085-965B-ADC17FE15583}"/>
          </ac:picMkLst>
        </pc:picChg>
        <pc:picChg chg="add mod">
          <ac:chgData name="Meher, Manas Sundar (Cognizant)" userId="aa96ff9e-69a8-4528-bef2-04604475f693" providerId="ADAL" clId="{CAE5CE03-8F98-4686-BCB3-E03805569D02}" dt="2024-01-24T07:42:19.506" v="117"/>
          <ac:picMkLst>
            <pc:docMk/>
            <pc:sldMk cId="3405776429" sldId="259"/>
            <ac:picMk id="27" creationId="{8D6C631F-B972-535F-4777-87DAA963E792}"/>
          </ac:picMkLst>
        </pc:picChg>
        <pc:picChg chg="add mod">
          <ac:chgData name="Meher, Manas Sundar (Cognizant)" userId="aa96ff9e-69a8-4528-bef2-04604475f693" providerId="ADAL" clId="{CAE5CE03-8F98-4686-BCB3-E03805569D02}" dt="2024-01-24T07:43:33.259" v="144" actId="1076"/>
          <ac:picMkLst>
            <pc:docMk/>
            <pc:sldMk cId="3405776429" sldId="259"/>
            <ac:picMk id="28" creationId="{7B47DD1F-F931-7000-1C44-B9F84EFF87C9}"/>
          </ac:picMkLst>
        </pc:picChg>
      </pc:sldChg>
      <pc:sldChg chg="addSp delSp modSp new mod ord">
        <pc:chgData name="Meher, Manas Sundar (Cognizant)" userId="aa96ff9e-69a8-4528-bef2-04604475f693" providerId="ADAL" clId="{CAE5CE03-8F98-4686-BCB3-E03805569D02}" dt="2024-01-25T15:28:12.774" v="175"/>
        <pc:sldMkLst>
          <pc:docMk/>
          <pc:sldMk cId="1480820019" sldId="260"/>
        </pc:sldMkLst>
        <pc:spChg chg="del">
          <ac:chgData name="Meher, Manas Sundar (Cognizant)" userId="aa96ff9e-69a8-4528-bef2-04604475f693" providerId="ADAL" clId="{CAE5CE03-8F98-4686-BCB3-E03805569D02}" dt="2024-01-24T07:44:23.459" v="146" actId="478"/>
          <ac:spMkLst>
            <pc:docMk/>
            <pc:sldMk cId="1480820019" sldId="260"/>
            <ac:spMk id="2" creationId="{C56DB09B-0E7B-C418-41F4-C2032381902C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5" creationId="{A12E1C67-8C64-916F-8835-CE9478B1F3C8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6" creationId="{E6481CB3-F686-4985-2E73-278ECD451E31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7" creationId="{2976F2B7-55E9-5534-B143-F197B74152DD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8" creationId="{3236A4B2-7220-3CD2-15B0-1E1359F9A723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9" creationId="{39F5F32F-4249-5779-D17D-BE595CE10CBD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10" creationId="{3FAE2297-F60E-E1C7-D7CB-ACABC872CDE6}"/>
          </ac:spMkLst>
        </pc:spChg>
        <pc:spChg chg="add mod">
          <ac:chgData name="Meher, Manas Sundar (Cognizant)" userId="aa96ff9e-69a8-4528-bef2-04604475f693" providerId="ADAL" clId="{CAE5CE03-8F98-4686-BCB3-E03805569D02}" dt="2024-01-24T07:44:33.539" v="148" actId="1076"/>
          <ac:spMkLst>
            <pc:docMk/>
            <pc:sldMk cId="1480820019" sldId="260"/>
            <ac:spMk id="11" creationId="{8A6EA809-9FF2-61B6-6469-DCFDEDFCC2C0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14" creationId="{07FAAF55-CAF2-0988-5C36-5EAF1577B81A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15" creationId="{BF1DDF81-EEB8-4422-FA3B-C0FD0BA7A7B7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16" creationId="{D4BE0280-DFB6-5479-0897-735E53DCFF36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17" creationId="{D7B455A9-6332-61D6-2B2F-E8DC4712246F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18" creationId="{FA21E40C-0837-C1C5-B5D5-D6E6EFD83DB1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19" creationId="{CDB6E14E-F5A1-BCEA-FB6C-5AE87D80E73D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20" creationId="{1933CA54-6140-EC89-9E22-44515E67DF1B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21" creationId="{AF573384-D2B4-CDDF-016B-0E9332C5F158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22" creationId="{56D573D2-F479-409E-00F6-017794EB7A38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23" creationId="{506D2861-4E9F-EA17-2310-85A59B05EFDE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24" creationId="{40A1B2E9-CBA6-F88C-85BB-B452FF1E76D5}"/>
          </ac:spMkLst>
        </pc:spChg>
        <pc:spChg chg="mod">
          <ac:chgData name="Meher, Manas Sundar (Cognizant)" userId="aa96ff9e-69a8-4528-bef2-04604475f693" providerId="ADAL" clId="{CAE5CE03-8F98-4686-BCB3-E03805569D02}" dt="2024-01-24T07:44:25.225" v="147"/>
          <ac:spMkLst>
            <pc:docMk/>
            <pc:sldMk cId="1480820019" sldId="260"/>
            <ac:spMk id="25" creationId="{D2EADAB5-E7FD-5A54-143E-258AFBE4A8E2}"/>
          </ac:spMkLst>
        </pc:spChg>
        <pc:spChg chg="add mod">
          <ac:chgData name="Meher, Manas Sundar (Cognizant)" userId="aa96ff9e-69a8-4528-bef2-04604475f693" providerId="ADAL" clId="{CAE5CE03-8F98-4686-BCB3-E03805569D02}" dt="2024-01-24T07:44:33.539" v="148" actId="1076"/>
          <ac:spMkLst>
            <pc:docMk/>
            <pc:sldMk cId="1480820019" sldId="260"/>
            <ac:spMk id="26" creationId="{9E9663A1-1DA2-DF53-C87C-1FA4766B82A6}"/>
          </ac:spMkLst>
        </pc:spChg>
        <pc:spChg chg="add mod">
          <ac:chgData name="Meher, Manas Sundar (Cognizant)" userId="aa96ff9e-69a8-4528-bef2-04604475f693" providerId="ADAL" clId="{CAE5CE03-8F98-4686-BCB3-E03805569D02}" dt="2024-01-24T07:44:33.539" v="148" actId="1076"/>
          <ac:spMkLst>
            <pc:docMk/>
            <pc:sldMk cId="1480820019" sldId="260"/>
            <ac:spMk id="27" creationId="{1CF60334-8AC0-E78C-3ED4-DABC608E6AFF}"/>
          </ac:spMkLst>
        </pc:spChg>
        <pc:spChg chg="add mod">
          <ac:chgData name="Meher, Manas Sundar (Cognizant)" userId="aa96ff9e-69a8-4528-bef2-04604475f693" providerId="ADAL" clId="{CAE5CE03-8F98-4686-BCB3-E03805569D02}" dt="2024-01-24T07:44:33.539" v="148" actId="1076"/>
          <ac:spMkLst>
            <pc:docMk/>
            <pc:sldMk cId="1480820019" sldId="260"/>
            <ac:spMk id="28" creationId="{07A759B5-94C6-4EBC-50E9-3ED103B0C095}"/>
          </ac:spMkLst>
        </pc:spChg>
        <pc:spChg chg="add mod">
          <ac:chgData name="Meher, Manas Sundar (Cognizant)" userId="aa96ff9e-69a8-4528-bef2-04604475f693" providerId="ADAL" clId="{CAE5CE03-8F98-4686-BCB3-E03805569D02}" dt="2024-01-24T07:44:33.539" v="148" actId="1076"/>
          <ac:spMkLst>
            <pc:docMk/>
            <pc:sldMk cId="1480820019" sldId="260"/>
            <ac:spMk id="29" creationId="{7220FB11-6D8A-2C3B-83EC-929DC35CB89A}"/>
          </ac:spMkLst>
        </pc:spChg>
        <pc:spChg chg="add mod">
          <ac:chgData name="Meher, Manas Sundar (Cognizant)" userId="aa96ff9e-69a8-4528-bef2-04604475f693" providerId="ADAL" clId="{CAE5CE03-8F98-4686-BCB3-E03805569D02}" dt="2024-01-24T07:44:33.539" v="148" actId="1076"/>
          <ac:spMkLst>
            <pc:docMk/>
            <pc:sldMk cId="1480820019" sldId="260"/>
            <ac:spMk id="30" creationId="{19FDCD29-7B77-DA5C-B1E0-2EB9AD8BAA5A}"/>
          </ac:spMkLst>
        </pc:spChg>
        <pc:spChg chg="add mod">
          <ac:chgData name="Meher, Manas Sundar (Cognizant)" userId="aa96ff9e-69a8-4528-bef2-04604475f693" providerId="ADAL" clId="{CAE5CE03-8F98-4686-BCB3-E03805569D02}" dt="2024-01-24T07:44:33.539" v="148" actId="1076"/>
          <ac:spMkLst>
            <pc:docMk/>
            <pc:sldMk cId="1480820019" sldId="260"/>
            <ac:spMk id="31" creationId="{C38C885C-7A2F-1CA6-C402-880C43C1A0AD}"/>
          </ac:spMkLst>
        </pc:spChg>
        <pc:spChg chg="add mod">
          <ac:chgData name="Meher, Manas Sundar (Cognizant)" userId="aa96ff9e-69a8-4528-bef2-04604475f693" providerId="ADAL" clId="{CAE5CE03-8F98-4686-BCB3-E03805569D02}" dt="2024-01-24T07:44:33.539" v="148" actId="1076"/>
          <ac:spMkLst>
            <pc:docMk/>
            <pc:sldMk cId="1480820019" sldId="260"/>
            <ac:spMk id="32" creationId="{26DC5AC0-C686-1ADF-DBCB-C3BB34AE3A06}"/>
          </ac:spMkLst>
        </pc:spChg>
        <pc:grpChg chg="add mod">
          <ac:chgData name="Meher, Manas Sundar (Cognizant)" userId="aa96ff9e-69a8-4528-bef2-04604475f693" providerId="ADAL" clId="{CAE5CE03-8F98-4686-BCB3-E03805569D02}" dt="2024-01-24T07:44:33.539" v="148" actId="1076"/>
          <ac:grpSpMkLst>
            <pc:docMk/>
            <pc:sldMk cId="1480820019" sldId="260"/>
            <ac:grpSpMk id="3" creationId="{1EA8D75A-9ACF-1270-E974-CE867168667A}"/>
          </ac:grpSpMkLst>
        </pc:grpChg>
        <pc:grpChg chg="add mod">
          <ac:chgData name="Meher, Manas Sundar (Cognizant)" userId="aa96ff9e-69a8-4528-bef2-04604475f693" providerId="ADAL" clId="{CAE5CE03-8F98-4686-BCB3-E03805569D02}" dt="2024-01-24T07:44:33.539" v="148" actId="1076"/>
          <ac:grpSpMkLst>
            <pc:docMk/>
            <pc:sldMk cId="1480820019" sldId="260"/>
            <ac:grpSpMk id="12" creationId="{1C98AF3E-0418-9ED8-ECCC-46708304A846}"/>
          </ac:grpSpMkLst>
        </pc:grpChg>
        <pc:picChg chg="mod">
          <ac:chgData name="Meher, Manas Sundar (Cognizant)" userId="aa96ff9e-69a8-4528-bef2-04604475f693" providerId="ADAL" clId="{CAE5CE03-8F98-4686-BCB3-E03805569D02}" dt="2024-01-24T07:44:25.225" v="147"/>
          <ac:picMkLst>
            <pc:docMk/>
            <pc:sldMk cId="1480820019" sldId="260"/>
            <ac:picMk id="4" creationId="{D83385D2-2289-7703-43D7-99D914E4F08F}"/>
          </ac:picMkLst>
        </pc:picChg>
        <pc:picChg chg="mod">
          <ac:chgData name="Meher, Manas Sundar (Cognizant)" userId="aa96ff9e-69a8-4528-bef2-04604475f693" providerId="ADAL" clId="{CAE5CE03-8F98-4686-BCB3-E03805569D02}" dt="2024-01-24T07:44:25.225" v="147"/>
          <ac:picMkLst>
            <pc:docMk/>
            <pc:sldMk cId="1480820019" sldId="260"/>
            <ac:picMk id="13" creationId="{8B2CD505-1A3C-E30D-9DC0-0A58168FE718}"/>
          </ac:picMkLst>
        </pc:picChg>
      </pc:sldChg>
      <pc:sldChg chg="addSp delSp modSp new mod ord">
        <pc:chgData name="Meher, Manas Sundar (Cognizant)" userId="aa96ff9e-69a8-4528-bef2-04604475f693" providerId="ADAL" clId="{CAE5CE03-8F98-4686-BCB3-E03805569D02}" dt="2024-01-25T15:28:16.451" v="177"/>
        <pc:sldMkLst>
          <pc:docMk/>
          <pc:sldMk cId="695779842" sldId="261"/>
        </pc:sldMkLst>
        <pc:spChg chg="del">
          <ac:chgData name="Meher, Manas Sundar (Cognizant)" userId="aa96ff9e-69a8-4528-bef2-04604475f693" providerId="ADAL" clId="{CAE5CE03-8F98-4686-BCB3-E03805569D02}" dt="2024-01-24T07:45:40.281" v="152" actId="478"/>
          <ac:spMkLst>
            <pc:docMk/>
            <pc:sldMk cId="695779842" sldId="261"/>
            <ac:spMk id="2" creationId="{C22907D1-A18C-501F-4139-86B66286AB8B}"/>
          </ac:spMkLst>
        </pc:spChg>
        <pc:spChg chg="add mod">
          <ac:chgData name="Meher, Manas Sundar (Cognizant)" userId="aa96ff9e-69a8-4528-bef2-04604475f693" providerId="ADAL" clId="{CAE5CE03-8F98-4686-BCB3-E03805569D02}" dt="2024-01-24T07:45:50.445" v="154" actId="1076"/>
          <ac:spMkLst>
            <pc:docMk/>
            <pc:sldMk cId="695779842" sldId="261"/>
            <ac:spMk id="3" creationId="{FBEE46B4-0E3C-9E9C-D6BA-753DE6A1DBA0}"/>
          </ac:spMkLst>
        </pc:spChg>
        <pc:spChg chg="add mod">
          <ac:chgData name="Meher, Manas Sundar (Cognizant)" userId="aa96ff9e-69a8-4528-bef2-04604475f693" providerId="ADAL" clId="{CAE5CE03-8F98-4686-BCB3-E03805569D02}" dt="2024-01-24T07:45:50.445" v="154" actId="1076"/>
          <ac:spMkLst>
            <pc:docMk/>
            <pc:sldMk cId="695779842" sldId="261"/>
            <ac:spMk id="4" creationId="{A309740B-8852-CB4B-582E-6657B916ECA4}"/>
          </ac:spMkLst>
        </pc:spChg>
        <pc:spChg chg="mod">
          <ac:chgData name="Meher, Manas Sundar (Cognizant)" userId="aa96ff9e-69a8-4528-bef2-04604475f693" providerId="ADAL" clId="{CAE5CE03-8F98-4686-BCB3-E03805569D02}" dt="2024-01-24T07:45:41.009" v="153"/>
          <ac:spMkLst>
            <pc:docMk/>
            <pc:sldMk cId="695779842" sldId="261"/>
            <ac:spMk id="7" creationId="{FD5C31AB-94FF-44B2-9330-C7100618A7C1}"/>
          </ac:spMkLst>
        </pc:spChg>
        <pc:spChg chg="mod">
          <ac:chgData name="Meher, Manas Sundar (Cognizant)" userId="aa96ff9e-69a8-4528-bef2-04604475f693" providerId="ADAL" clId="{CAE5CE03-8F98-4686-BCB3-E03805569D02}" dt="2024-01-24T07:45:41.009" v="153"/>
          <ac:spMkLst>
            <pc:docMk/>
            <pc:sldMk cId="695779842" sldId="261"/>
            <ac:spMk id="9" creationId="{CCF49463-8600-E764-458A-9FDC0AE3B023}"/>
          </ac:spMkLst>
        </pc:spChg>
        <pc:spChg chg="add mod">
          <ac:chgData name="Meher, Manas Sundar (Cognizant)" userId="aa96ff9e-69a8-4528-bef2-04604475f693" providerId="ADAL" clId="{CAE5CE03-8F98-4686-BCB3-E03805569D02}" dt="2024-01-24T07:45:50.445" v="154" actId="1076"/>
          <ac:spMkLst>
            <pc:docMk/>
            <pc:sldMk cId="695779842" sldId="261"/>
            <ac:spMk id="11" creationId="{E99BF5A9-FE4C-2B1D-5B35-06E14DDB784A}"/>
          </ac:spMkLst>
        </pc:spChg>
        <pc:spChg chg="mod">
          <ac:chgData name="Meher, Manas Sundar (Cognizant)" userId="aa96ff9e-69a8-4528-bef2-04604475f693" providerId="ADAL" clId="{CAE5CE03-8F98-4686-BCB3-E03805569D02}" dt="2024-01-24T07:45:41.009" v="153"/>
          <ac:spMkLst>
            <pc:docMk/>
            <pc:sldMk cId="695779842" sldId="261"/>
            <ac:spMk id="14" creationId="{E12452BD-776C-5174-2DD0-2E6F9845F69F}"/>
          </ac:spMkLst>
        </pc:spChg>
        <pc:spChg chg="mod">
          <ac:chgData name="Meher, Manas Sundar (Cognizant)" userId="aa96ff9e-69a8-4528-bef2-04604475f693" providerId="ADAL" clId="{CAE5CE03-8F98-4686-BCB3-E03805569D02}" dt="2024-01-24T07:45:41.009" v="153"/>
          <ac:spMkLst>
            <pc:docMk/>
            <pc:sldMk cId="695779842" sldId="261"/>
            <ac:spMk id="16" creationId="{EA15FB83-844E-31FF-237D-6D0B3F40D74C}"/>
          </ac:spMkLst>
        </pc:spChg>
        <pc:spChg chg="mod">
          <ac:chgData name="Meher, Manas Sundar (Cognizant)" userId="aa96ff9e-69a8-4528-bef2-04604475f693" providerId="ADAL" clId="{CAE5CE03-8F98-4686-BCB3-E03805569D02}" dt="2024-01-24T07:45:41.009" v="153"/>
          <ac:spMkLst>
            <pc:docMk/>
            <pc:sldMk cId="695779842" sldId="261"/>
            <ac:spMk id="20" creationId="{7823F919-7E0F-674A-062B-2C15F3ACEA17}"/>
          </ac:spMkLst>
        </pc:spChg>
        <pc:spChg chg="mod">
          <ac:chgData name="Meher, Manas Sundar (Cognizant)" userId="aa96ff9e-69a8-4528-bef2-04604475f693" providerId="ADAL" clId="{CAE5CE03-8F98-4686-BCB3-E03805569D02}" dt="2024-01-24T07:45:41.009" v="153"/>
          <ac:spMkLst>
            <pc:docMk/>
            <pc:sldMk cId="695779842" sldId="261"/>
            <ac:spMk id="22" creationId="{55FCD1CE-FEF6-266A-63D2-82F4DC0DD8F4}"/>
          </ac:spMkLst>
        </pc:spChg>
        <pc:spChg chg="add mod">
          <ac:chgData name="Meher, Manas Sundar (Cognizant)" userId="aa96ff9e-69a8-4528-bef2-04604475f693" providerId="ADAL" clId="{CAE5CE03-8F98-4686-BCB3-E03805569D02}" dt="2024-01-24T07:45:50.445" v="154" actId="1076"/>
          <ac:spMkLst>
            <pc:docMk/>
            <pc:sldMk cId="695779842" sldId="261"/>
            <ac:spMk id="24" creationId="{16AA099D-D767-D0E7-A86A-ED30225657AD}"/>
          </ac:spMkLst>
        </pc:spChg>
        <pc:spChg chg="add mod">
          <ac:chgData name="Meher, Manas Sundar (Cognizant)" userId="aa96ff9e-69a8-4528-bef2-04604475f693" providerId="ADAL" clId="{CAE5CE03-8F98-4686-BCB3-E03805569D02}" dt="2024-01-24T07:45:50.445" v="154" actId="1076"/>
          <ac:spMkLst>
            <pc:docMk/>
            <pc:sldMk cId="695779842" sldId="261"/>
            <ac:spMk id="25" creationId="{0911955E-2229-3C97-6803-CE7FAB09B55E}"/>
          </ac:spMkLst>
        </pc:spChg>
        <pc:spChg chg="mod">
          <ac:chgData name="Meher, Manas Sundar (Cognizant)" userId="aa96ff9e-69a8-4528-bef2-04604475f693" providerId="ADAL" clId="{CAE5CE03-8F98-4686-BCB3-E03805569D02}" dt="2024-01-24T07:45:41.009" v="153"/>
          <ac:spMkLst>
            <pc:docMk/>
            <pc:sldMk cId="695779842" sldId="261"/>
            <ac:spMk id="28" creationId="{2D019C4A-F97A-D563-1102-7BCD92A63255}"/>
          </ac:spMkLst>
        </pc:spChg>
        <pc:spChg chg="mod">
          <ac:chgData name="Meher, Manas Sundar (Cognizant)" userId="aa96ff9e-69a8-4528-bef2-04604475f693" providerId="ADAL" clId="{CAE5CE03-8F98-4686-BCB3-E03805569D02}" dt="2024-01-24T07:45:41.009" v="153"/>
          <ac:spMkLst>
            <pc:docMk/>
            <pc:sldMk cId="695779842" sldId="261"/>
            <ac:spMk id="30" creationId="{CBFF6ACD-43CE-26D6-62F4-5344062D8BE8}"/>
          </ac:spMkLst>
        </pc:spChg>
        <pc:spChg chg="add mod">
          <ac:chgData name="Meher, Manas Sundar (Cognizant)" userId="aa96ff9e-69a8-4528-bef2-04604475f693" providerId="ADAL" clId="{CAE5CE03-8F98-4686-BCB3-E03805569D02}" dt="2024-01-24T07:45:50.445" v="154" actId="1076"/>
          <ac:spMkLst>
            <pc:docMk/>
            <pc:sldMk cId="695779842" sldId="261"/>
            <ac:spMk id="32" creationId="{520AF899-1D83-2EE0-5B25-A8C5E54321E3}"/>
          </ac:spMkLst>
        </pc:spChg>
        <pc:spChg chg="mod">
          <ac:chgData name="Meher, Manas Sundar (Cognizant)" userId="aa96ff9e-69a8-4528-bef2-04604475f693" providerId="ADAL" clId="{CAE5CE03-8F98-4686-BCB3-E03805569D02}" dt="2024-01-24T07:45:41.009" v="153"/>
          <ac:spMkLst>
            <pc:docMk/>
            <pc:sldMk cId="695779842" sldId="261"/>
            <ac:spMk id="35" creationId="{A03C51BB-B8EC-D120-965A-61E48BC07A39}"/>
          </ac:spMkLst>
        </pc:spChg>
        <pc:spChg chg="mod">
          <ac:chgData name="Meher, Manas Sundar (Cognizant)" userId="aa96ff9e-69a8-4528-bef2-04604475f693" providerId="ADAL" clId="{CAE5CE03-8F98-4686-BCB3-E03805569D02}" dt="2024-01-24T07:45:41.009" v="153"/>
          <ac:spMkLst>
            <pc:docMk/>
            <pc:sldMk cId="695779842" sldId="261"/>
            <ac:spMk id="37" creationId="{C111F564-5E91-978F-93C2-15806765FBD1}"/>
          </ac:spMkLst>
        </pc:spChg>
        <pc:spChg chg="mod">
          <ac:chgData name="Meher, Manas Sundar (Cognizant)" userId="aa96ff9e-69a8-4528-bef2-04604475f693" providerId="ADAL" clId="{CAE5CE03-8F98-4686-BCB3-E03805569D02}" dt="2024-01-24T07:45:41.009" v="153"/>
          <ac:spMkLst>
            <pc:docMk/>
            <pc:sldMk cId="695779842" sldId="261"/>
            <ac:spMk id="38" creationId="{02F1A5FB-8E3B-4C2F-D236-73BA986D638E}"/>
          </ac:spMkLst>
        </pc:spChg>
        <pc:spChg chg="mod">
          <ac:chgData name="Meher, Manas Sundar (Cognizant)" userId="aa96ff9e-69a8-4528-bef2-04604475f693" providerId="ADAL" clId="{CAE5CE03-8F98-4686-BCB3-E03805569D02}" dt="2024-01-24T07:45:41.009" v="153"/>
          <ac:spMkLst>
            <pc:docMk/>
            <pc:sldMk cId="695779842" sldId="261"/>
            <ac:spMk id="42" creationId="{3896DC7D-2130-1110-A656-245A9E4FB6C5}"/>
          </ac:spMkLst>
        </pc:spChg>
        <pc:spChg chg="mod">
          <ac:chgData name="Meher, Manas Sundar (Cognizant)" userId="aa96ff9e-69a8-4528-bef2-04604475f693" providerId="ADAL" clId="{CAE5CE03-8F98-4686-BCB3-E03805569D02}" dt="2024-01-24T07:45:41.009" v="153"/>
          <ac:spMkLst>
            <pc:docMk/>
            <pc:sldMk cId="695779842" sldId="261"/>
            <ac:spMk id="44" creationId="{75F32F39-C2DE-DE80-EFE1-4C0D7632E728}"/>
          </ac:spMkLst>
        </pc:spChg>
        <pc:spChg chg="add mod">
          <ac:chgData name="Meher, Manas Sundar (Cognizant)" userId="aa96ff9e-69a8-4528-bef2-04604475f693" providerId="ADAL" clId="{CAE5CE03-8F98-4686-BCB3-E03805569D02}" dt="2024-01-24T07:45:50.445" v="154" actId="1076"/>
          <ac:spMkLst>
            <pc:docMk/>
            <pc:sldMk cId="695779842" sldId="261"/>
            <ac:spMk id="46" creationId="{61EC6715-D9BD-0239-4EF8-AAA055EF0022}"/>
          </ac:spMkLst>
        </pc:spChg>
        <pc:grpChg chg="add mod">
          <ac:chgData name="Meher, Manas Sundar (Cognizant)" userId="aa96ff9e-69a8-4528-bef2-04604475f693" providerId="ADAL" clId="{CAE5CE03-8F98-4686-BCB3-E03805569D02}" dt="2024-01-24T07:45:50.445" v="154" actId="1076"/>
          <ac:grpSpMkLst>
            <pc:docMk/>
            <pc:sldMk cId="695779842" sldId="261"/>
            <ac:grpSpMk id="5" creationId="{7BAE5011-8D75-5630-2B7A-21353EF2A507}"/>
          </ac:grpSpMkLst>
        </pc:grpChg>
        <pc:grpChg chg="add mod">
          <ac:chgData name="Meher, Manas Sundar (Cognizant)" userId="aa96ff9e-69a8-4528-bef2-04604475f693" providerId="ADAL" clId="{CAE5CE03-8F98-4686-BCB3-E03805569D02}" dt="2024-01-24T07:45:50.445" v="154" actId="1076"/>
          <ac:grpSpMkLst>
            <pc:docMk/>
            <pc:sldMk cId="695779842" sldId="261"/>
            <ac:grpSpMk id="12" creationId="{58590574-5D02-FC6D-8873-55DE519E7A5A}"/>
          </ac:grpSpMkLst>
        </pc:grpChg>
        <pc:grpChg chg="add mod">
          <ac:chgData name="Meher, Manas Sundar (Cognizant)" userId="aa96ff9e-69a8-4528-bef2-04604475f693" providerId="ADAL" clId="{CAE5CE03-8F98-4686-BCB3-E03805569D02}" dt="2024-01-24T07:45:50.445" v="154" actId="1076"/>
          <ac:grpSpMkLst>
            <pc:docMk/>
            <pc:sldMk cId="695779842" sldId="261"/>
            <ac:grpSpMk id="18" creationId="{7833A0CB-3802-7B27-8E83-6C41660A41E9}"/>
          </ac:grpSpMkLst>
        </pc:grpChg>
        <pc:grpChg chg="add mod">
          <ac:chgData name="Meher, Manas Sundar (Cognizant)" userId="aa96ff9e-69a8-4528-bef2-04604475f693" providerId="ADAL" clId="{CAE5CE03-8F98-4686-BCB3-E03805569D02}" dt="2024-01-24T07:45:50.445" v="154" actId="1076"/>
          <ac:grpSpMkLst>
            <pc:docMk/>
            <pc:sldMk cId="695779842" sldId="261"/>
            <ac:grpSpMk id="26" creationId="{65EB6462-5824-F421-5771-CA31A21490C0}"/>
          </ac:grpSpMkLst>
        </pc:grpChg>
        <pc:grpChg chg="add mod">
          <ac:chgData name="Meher, Manas Sundar (Cognizant)" userId="aa96ff9e-69a8-4528-bef2-04604475f693" providerId="ADAL" clId="{CAE5CE03-8F98-4686-BCB3-E03805569D02}" dt="2024-01-24T07:45:50.445" v="154" actId="1076"/>
          <ac:grpSpMkLst>
            <pc:docMk/>
            <pc:sldMk cId="695779842" sldId="261"/>
            <ac:grpSpMk id="33" creationId="{0B769721-40A9-212A-8124-48611BE17324}"/>
          </ac:grpSpMkLst>
        </pc:grpChg>
        <pc:grpChg chg="add mod">
          <ac:chgData name="Meher, Manas Sundar (Cognizant)" userId="aa96ff9e-69a8-4528-bef2-04604475f693" providerId="ADAL" clId="{CAE5CE03-8F98-4686-BCB3-E03805569D02}" dt="2024-01-24T07:45:50.445" v="154" actId="1076"/>
          <ac:grpSpMkLst>
            <pc:docMk/>
            <pc:sldMk cId="695779842" sldId="261"/>
            <ac:grpSpMk id="40" creationId="{AA94A362-AA94-4D81-6D6C-E68F640D7C69}"/>
          </ac:grpSpMkLst>
        </pc:grp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6" creationId="{9738B4F1-882C-5EE0-B717-6115AD9590D0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8" creationId="{729510C7-D17B-06B6-AC12-85110265D736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10" creationId="{D2733239-7831-381A-E223-49FFD4B144B9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13" creationId="{FEA1A2C2-E0C8-49A6-A3E4-A74F6FC02184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15" creationId="{F8235E60-3B8E-8CAB-49F0-7CFFFD4E8AD5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17" creationId="{15F78B42-6B6B-D165-7E09-2E19B3CEB288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19" creationId="{9699E9B1-8AF8-D5E8-A711-C534CEBE3848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21" creationId="{16B3018E-09B7-AB07-7AD2-C63553E8FC32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23" creationId="{8874F53C-CA1C-76ED-E542-EA73C4FB1F2D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27" creationId="{68C7BC11-631A-5862-C540-B249BB4C7FA2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29" creationId="{B8624994-F636-6191-B54E-CFA8FE08198E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31" creationId="{CBA9ACB2-D227-59FC-47D5-65C9D7A1C0F5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34" creationId="{444AF5EB-691D-3C36-6BB5-4AA1049DECC3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36" creationId="{C2449BF6-548A-F1BD-A464-53777B25F33C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39" creationId="{F212049F-1DD4-F30C-3ADF-4A5FE196564F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41" creationId="{5265BA89-8AAF-DD7C-43FA-FA0EA845FA74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43" creationId="{CC621501-CB4F-A633-625E-FA9F981F5229}"/>
          </ac:picMkLst>
        </pc:picChg>
        <pc:picChg chg="mod">
          <ac:chgData name="Meher, Manas Sundar (Cognizant)" userId="aa96ff9e-69a8-4528-bef2-04604475f693" providerId="ADAL" clId="{CAE5CE03-8F98-4686-BCB3-E03805569D02}" dt="2024-01-24T07:45:41.009" v="153"/>
          <ac:picMkLst>
            <pc:docMk/>
            <pc:sldMk cId="695779842" sldId="261"/>
            <ac:picMk id="45" creationId="{A268D35B-A907-43E5-5079-FA85A4DCD16B}"/>
          </ac:picMkLst>
        </pc:picChg>
      </pc:sldChg>
      <pc:sldChg chg="addSp delSp modSp new mod ord">
        <pc:chgData name="Meher, Manas Sundar (Cognizant)" userId="aa96ff9e-69a8-4528-bef2-04604475f693" providerId="ADAL" clId="{CAE5CE03-8F98-4686-BCB3-E03805569D02}" dt="2024-01-25T16:58:21.302" v="183" actId="1076"/>
        <pc:sldMkLst>
          <pc:docMk/>
          <pc:sldMk cId="2098044532" sldId="262"/>
        </pc:sldMkLst>
        <pc:spChg chg="del">
          <ac:chgData name="Meher, Manas Sundar (Cognizant)" userId="aa96ff9e-69a8-4528-bef2-04604475f693" providerId="ADAL" clId="{CAE5CE03-8F98-4686-BCB3-E03805569D02}" dt="2024-01-24T07:46:24.758" v="158" actId="478"/>
          <ac:spMkLst>
            <pc:docMk/>
            <pc:sldMk cId="2098044532" sldId="262"/>
            <ac:spMk id="2" creationId="{7457F985-E9B0-CA37-939A-87B1270768A8}"/>
          </ac:spMkLst>
        </pc:spChg>
        <pc:spChg chg="add mod">
          <ac:chgData name="Meher, Manas Sundar (Cognizant)" userId="aa96ff9e-69a8-4528-bef2-04604475f693" providerId="ADAL" clId="{CAE5CE03-8F98-4686-BCB3-E03805569D02}" dt="2024-01-24T07:46:54.447" v="160" actId="1076"/>
          <ac:spMkLst>
            <pc:docMk/>
            <pc:sldMk cId="2098044532" sldId="262"/>
            <ac:spMk id="3" creationId="{096D5DAB-F908-FCF9-75D2-3F08DC6A8968}"/>
          </ac:spMkLst>
        </pc:spChg>
        <pc:spChg chg="add mod">
          <ac:chgData name="Meher, Manas Sundar (Cognizant)" userId="aa96ff9e-69a8-4528-bef2-04604475f693" providerId="ADAL" clId="{CAE5CE03-8F98-4686-BCB3-E03805569D02}" dt="2024-01-24T07:46:54.447" v="160" actId="1076"/>
          <ac:spMkLst>
            <pc:docMk/>
            <pc:sldMk cId="2098044532" sldId="262"/>
            <ac:spMk id="4" creationId="{563809CD-7BC1-851D-123B-B98136565560}"/>
          </ac:spMkLst>
        </pc:spChg>
        <pc:spChg chg="mod">
          <ac:chgData name="Meher, Manas Sundar (Cognizant)" userId="aa96ff9e-69a8-4528-bef2-04604475f693" providerId="ADAL" clId="{CAE5CE03-8F98-4686-BCB3-E03805569D02}" dt="2024-01-24T07:46:49.275" v="159"/>
          <ac:spMkLst>
            <pc:docMk/>
            <pc:sldMk cId="2098044532" sldId="262"/>
            <ac:spMk id="7" creationId="{D2CDC1FC-9FB9-5537-D12C-352CE491B627}"/>
          </ac:spMkLst>
        </pc:spChg>
        <pc:spChg chg="mod">
          <ac:chgData name="Meher, Manas Sundar (Cognizant)" userId="aa96ff9e-69a8-4528-bef2-04604475f693" providerId="ADAL" clId="{CAE5CE03-8F98-4686-BCB3-E03805569D02}" dt="2024-01-24T07:46:49.275" v="159"/>
          <ac:spMkLst>
            <pc:docMk/>
            <pc:sldMk cId="2098044532" sldId="262"/>
            <ac:spMk id="9" creationId="{7AB2E5FE-A8B4-C98C-021C-9389B78F2833}"/>
          </ac:spMkLst>
        </pc:spChg>
        <pc:spChg chg="add mod">
          <ac:chgData name="Meher, Manas Sundar (Cognizant)" userId="aa96ff9e-69a8-4528-bef2-04604475f693" providerId="ADAL" clId="{CAE5CE03-8F98-4686-BCB3-E03805569D02}" dt="2024-01-24T07:46:54.447" v="160" actId="1076"/>
          <ac:spMkLst>
            <pc:docMk/>
            <pc:sldMk cId="2098044532" sldId="262"/>
            <ac:spMk id="11" creationId="{C5E33A5B-2298-68D8-431A-A8940AA73556}"/>
          </ac:spMkLst>
        </pc:spChg>
        <pc:spChg chg="mod">
          <ac:chgData name="Meher, Manas Sundar (Cognizant)" userId="aa96ff9e-69a8-4528-bef2-04604475f693" providerId="ADAL" clId="{CAE5CE03-8F98-4686-BCB3-E03805569D02}" dt="2024-01-24T07:46:49.275" v="159"/>
          <ac:spMkLst>
            <pc:docMk/>
            <pc:sldMk cId="2098044532" sldId="262"/>
            <ac:spMk id="14" creationId="{C5EA6038-22D7-4B0B-6AC6-C4A1A9B373BD}"/>
          </ac:spMkLst>
        </pc:spChg>
        <pc:spChg chg="mod">
          <ac:chgData name="Meher, Manas Sundar (Cognizant)" userId="aa96ff9e-69a8-4528-bef2-04604475f693" providerId="ADAL" clId="{CAE5CE03-8F98-4686-BCB3-E03805569D02}" dt="2024-01-24T07:46:49.275" v="159"/>
          <ac:spMkLst>
            <pc:docMk/>
            <pc:sldMk cId="2098044532" sldId="262"/>
            <ac:spMk id="16" creationId="{9D44CFB7-0DC9-7F4A-0DFF-BA84E7F713EB}"/>
          </ac:spMkLst>
        </pc:spChg>
        <pc:spChg chg="mod">
          <ac:chgData name="Meher, Manas Sundar (Cognizant)" userId="aa96ff9e-69a8-4528-bef2-04604475f693" providerId="ADAL" clId="{CAE5CE03-8F98-4686-BCB3-E03805569D02}" dt="2024-01-24T07:46:49.275" v="159"/>
          <ac:spMkLst>
            <pc:docMk/>
            <pc:sldMk cId="2098044532" sldId="262"/>
            <ac:spMk id="20" creationId="{54D532E7-8577-083F-2690-51F73766E9CA}"/>
          </ac:spMkLst>
        </pc:spChg>
        <pc:spChg chg="mod">
          <ac:chgData name="Meher, Manas Sundar (Cognizant)" userId="aa96ff9e-69a8-4528-bef2-04604475f693" providerId="ADAL" clId="{CAE5CE03-8F98-4686-BCB3-E03805569D02}" dt="2024-01-24T07:46:49.275" v="159"/>
          <ac:spMkLst>
            <pc:docMk/>
            <pc:sldMk cId="2098044532" sldId="262"/>
            <ac:spMk id="22" creationId="{1444ED77-815B-CE27-7D00-8C8ECCF95313}"/>
          </ac:spMkLst>
        </pc:spChg>
        <pc:spChg chg="add mod">
          <ac:chgData name="Meher, Manas Sundar (Cognizant)" userId="aa96ff9e-69a8-4528-bef2-04604475f693" providerId="ADAL" clId="{CAE5CE03-8F98-4686-BCB3-E03805569D02}" dt="2024-01-24T07:46:54.447" v="160" actId="1076"/>
          <ac:spMkLst>
            <pc:docMk/>
            <pc:sldMk cId="2098044532" sldId="262"/>
            <ac:spMk id="25" creationId="{BD79D6D0-A3AB-9997-744B-509DAB1A9A7B}"/>
          </ac:spMkLst>
        </pc:spChg>
        <pc:spChg chg="add mod">
          <ac:chgData name="Meher, Manas Sundar (Cognizant)" userId="aa96ff9e-69a8-4528-bef2-04604475f693" providerId="ADAL" clId="{CAE5CE03-8F98-4686-BCB3-E03805569D02}" dt="2024-01-24T07:46:54.447" v="160" actId="1076"/>
          <ac:spMkLst>
            <pc:docMk/>
            <pc:sldMk cId="2098044532" sldId="262"/>
            <ac:spMk id="26" creationId="{BC98E974-B9DE-D51F-F85D-5643B8064EE2}"/>
          </ac:spMkLst>
        </pc:spChg>
        <pc:spChg chg="mod">
          <ac:chgData name="Meher, Manas Sundar (Cognizant)" userId="aa96ff9e-69a8-4528-bef2-04604475f693" providerId="ADAL" clId="{CAE5CE03-8F98-4686-BCB3-E03805569D02}" dt="2024-01-24T07:46:49.275" v="159"/>
          <ac:spMkLst>
            <pc:docMk/>
            <pc:sldMk cId="2098044532" sldId="262"/>
            <ac:spMk id="29" creationId="{C792CD8C-A510-A47C-574B-67EBBF7E3D46}"/>
          </ac:spMkLst>
        </pc:spChg>
        <pc:spChg chg="mod">
          <ac:chgData name="Meher, Manas Sundar (Cognizant)" userId="aa96ff9e-69a8-4528-bef2-04604475f693" providerId="ADAL" clId="{CAE5CE03-8F98-4686-BCB3-E03805569D02}" dt="2024-01-24T07:46:49.275" v="159"/>
          <ac:spMkLst>
            <pc:docMk/>
            <pc:sldMk cId="2098044532" sldId="262"/>
            <ac:spMk id="31" creationId="{4492D033-2631-F64F-BCF0-95EE49ECBBB2}"/>
          </ac:spMkLst>
        </pc:spChg>
        <pc:grpChg chg="add mod">
          <ac:chgData name="Meher, Manas Sundar (Cognizant)" userId="aa96ff9e-69a8-4528-bef2-04604475f693" providerId="ADAL" clId="{CAE5CE03-8F98-4686-BCB3-E03805569D02}" dt="2024-01-24T07:46:54.447" v="160" actId="1076"/>
          <ac:grpSpMkLst>
            <pc:docMk/>
            <pc:sldMk cId="2098044532" sldId="262"/>
            <ac:grpSpMk id="5" creationId="{596EE843-E8E0-BEEF-0818-146EF5ADBD2C}"/>
          </ac:grpSpMkLst>
        </pc:grpChg>
        <pc:grpChg chg="add mod">
          <ac:chgData name="Meher, Manas Sundar (Cognizant)" userId="aa96ff9e-69a8-4528-bef2-04604475f693" providerId="ADAL" clId="{CAE5CE03-8F98-4686-BCB3-E03805569D02}" dt="2024-01-24T07:46:54.447" v="160" actId="1076"/>
          <ac:grpSpMkLst>
            <pc:docMk/>
            <pc:sldMk cId="2098044532" sldId="262"/>
            <ac:grpSpMk id="12" creationId="{A0B21C0D-E797-FB72-8FE3-79E6B6080C80}"/>
          </ac:grpSpMkLst>
        </pc:grpChg>
        <pc:grpChg chg="add mod">
          <ac:chgData name="Meher, Manas Sundar (Cognizant)" userId="aa96ff9e-69a8-4528-bef2-04604475f693" providerId="ADAL" clId="{CAE5CE03-8F98-4686-BCB3-E03805569D02}" dt="2024-01-25T16:58:21.302" v="183" actId="1076"/>
          <ac:grpSpMkLst>
            <pc:docMk/>
            <pc:sldMk cId="2098044532" sldId="262"/>
            <ac:grpSpMk id="18" creationId="{A1B8366F-7EE4-B8AB-7E7A-6BCC1166D453}"/>
          </ac:grpSpMkLst>
        </pc:grpChg>
        <pc:grpChg chg="add mod">
          <ac:chgData name="Meher, Manas Sundar (Cognizant)" userId="aa96ff9e-69a8-4528-bef2-04604475f693" providerId="ADAL" clId="{CAE5CE03-8F98-4686-BCB3-E03805569D02}" dt="2024-01-24T07:46:54.447" v="160" actId="1076"/>
          <ac:grpSpMkLst>
            <pc:docMk/>
            <pc:sldMk cId="2098044532" sldId="262"/>
            <ac:grpSpMk id="27" creationId="{6B973B68-3FFD-AE7C-EFA4-7BAE243AEDFC}"/>
          </ac:grpSpMkLst>
        </pc:grpChg>
        <pc:picChg chg="mod">
          <ac:chgData name="Meher, Manas Sundar (Cognizant)" userId="aa96ff9e-69a8-4528-bef2-04604475f693" providerId="ADAL" clId="{CAE5CE03-8F98-4686-BCB3-E03805569D02}" dt="2024-01-24T07:46:49.275" v="159"/>
          <ac:picMkLst>
            <pc:docMk/>
            <pc:sldMk cId="2098044532" sldId="262"/>
            <ac:picMk id="6" creationId="{32B33D44-C47E-35BB-04D9-C217D510FB4C}"/>
          </ac:picMkLst>
        </pc:picChg>
        <pc:picChg chg="mod">
          <ac:chgData name="Meher, Manas Sundar (Cognizant)" userId="aa96ff9e-69a8-4528-bef2-04604475f693" providerId="ADAL" clId="{CAE5CE03-8F98-4686-BCB3-E03805569D02}" dt="2024-01-24T07:46:49.275" v="159"/>
          <ac:picMkLst>
            <pc:docMk/>
            <pc:sldMk cId="2098044532" sldId="262"/>
            <ac:picMk id="8" creationId="{B859566E-11A2-813D-7BC6-D5ED288B0F7C}"/>
          </ac:picMkLst>
        </pc:picChg>
        <pc:picChg chg="mod">
          <ac:chgData name="Meher, Manas Sundar (Cognizant)" userId="aa96ff9e-69a8-4528-bef2-04604475f693" providerId="ADAL" clId="{CAE5CE03-8F98-4686-BCB3-E03805569D02}" dt="2024-01-24T07:46:49.275" v="159"/>
          <ac:picMkLst>
            <pc:docMk/>
            <pc:sldMk cId="2098044532" sldId="262"/>
            <ac:picMk id="10" creationId="{9CD1870B-B7AF-52BE-DB66-8794CB0C4B21}"/>
          </ac:picMkLst>
        </pc:picChg>
        <pc:picChg chg="mod">
          <ac:chgData name="Meher, Manas Sundar (Cognizant)" userId="aa96ff9e-69a8-4528-bef2-04604475f693" providerId="ADAL" clId="{CAE5CE03-8F98-4686-BCB3-E03805569D02}" dt="2024-01-24T07:46:49.275" v="159"/>
          <ac:picMkLst>
            <pc:docMk/>
            <pc:sldMk cId="2098044532" sldId="262"/>
            <ac:picMk id="13" creationId="{3FC71E24-F6A2-FE0F-7F78-701F8407C2D3}"/>
          </ac:picMkLst>
        </pc:picChg>
        <pc:picChg chg="mod">
          <ac:chgData name="Meher, Manas Sundar (Cognizant)" userId="aa96ff9e-69a8-4528-bef2-04604475f693" providerId="ADAL" clId="{CAE5CE03-8F98-4686-BCB3-E03805569D02}" dt="2024-01-24T07:46:49.275" v="159"/>
          <ac:picMkLst>
            <pc:docMk/>
            <pc:sldMk cId="2098044532" sldId="262"/>
            <ac:picMk id="15" creationId="{C551EF14-E689-3B50-AEA2-4C07C89BB7E9}"/>
          </ac:picMkLst>
        </pc:picChg>
        <pc:picChg chg="mod">
          <ac:chgData name="Meher, Manas Sundar (Cognizant)" userId="aa96ff9e-69a8-4528-bef2-04604475f693" providerId="ADAL" clId="{CAE5CE03-8F98-4686-BCB3-E03805569D02}" dt="2024-01-24T07:46:49.275" v="159"/>
          <ac:picMkLst>
            <pc:docMk/>
            <pc:sldMk cId="2098044532" sldId="262"/>
            <ac:picMk id="17" creationId="{AB83142F-A707-C131-10B8-2AA7692AFF62}"/>
          </ac:picMkLst>
        </pc:picChg>
        <pc:picChg chg="mod">
          <ac:chgData name="Meher, Manas Sundar (Cognizant)" userId="aa96ff9e-69a8-4528-bef2-04604475f693" providerId="ADAL" clId="{CAE5CE03-8F98-4686-BCB3-E03805569D02}" dt="2024-01-24T07:46:49.275" v="159"/>
          <ac:picMkLst>
            <pc:docMk/>
            <pc:sldMk cId="2098044532" sldId="262"/>
            <ac:picMk id="19" creationId="{E225D080-29F5-5D5A-3A9D-3B4B520C7A8F}"/>
          </ac:picMkLst>
        </pc:picChg>
        <pc:picChg chg="mod">
          <ac:chgData name="Meher, Manas Sundar (Cognizant)" userId="aa96ff9e-69a8-4528-bef2-04604475f693" providerId="ADAL" clId="{CAE5CE03-8F98-4686-BCB3-E03805569D02}" dt="2024-01-24T07:46:49.275" v="159"/>
          <ac:picMkLst>
            <pc:docMk/>
            <pc:sldMk cId="2098044532" sldId="262"/>
            <ac:picMk id="21" creationId="{5AEEB33C-64A1-A859-8ED5-0CBCCC82369E}"/>
          </ac:picMkLst>
        </pc:picChg>
        <pc:picChg chg="mod">
          <ac:chgData name="Meher, Manas Sundar (Cognizant)" userId="aa96ff9e-69a8-4528-bef2-04604475f693" providerId="ADAL" clId="{CAE5CE03-8F98-4686-BCB3-E03805569D02}" dt="2024-01-24T07:46:49.275" v="159"/>
          <ac:picMkLst>
            <pc:docMk/>
            <pc:sldMk cId="2098044532" sldId="262"/>
            <ac:picMk id="23" creationId="{20CB2750-29CC-D3A0-8149-497E2F261504}"/>
          </ac:picMkLst>
        </pc:picChg>
        <pc:picChg chg="mod">
          <ac:chgData name="Meher, Manas Sundar (Cognizant)" userId="aa96ff9e-69a8-4528-bef2-04604475f693" providerId="ADAL" clId="{CAE5CE03-8F98-4686-BCB3-E03805569D02}" dt="2024-01-24T07:46:49.275" v="159"/>
          <ac:picMkLst>
            <pc:docMk/>
            <pc:sldMk cId="2098044532" sldId="262"/>
            <ac:picMk id="24" creationId="{88CB9526-156A-66C8-DF8F-E6F0674AF3DA}"/>
          </ac:picMkLst>
        </pc:picChg>
        <pc:picChg chg="mod">
          <ac:chgData name="Meher, Manas Sundar (Cognizant)" userId="aa96ff9e-69a8-4528-bef2-04604475f693" providerId="ADAL" clId="{CAE5CE03-8F98-4686-BCB3-E03805569D02}" dt="2024-01-24T07:46:49.275" v="159"/>
          <ac:picMkLst>
            <pc:docMk/>
            <pc:sldMk cId="2098044532" sldId="262"/>
            <ac:picMk id="28" creationId="{D6670932-3E36-CE85-E706-1D61E00D87B5}"/>
          </ac:picMkLst>
        </pc:picChg>
        <pc:picChg chg="mod">
          <ac:chgData name="Meher, Manas Sundar (Cognizant)" userId="aa96ff9e-69a8-4528-bef2-04604475f693" providerId="ADAL" clId="{CAE5CE03-8F98-4686-BCB3-E03805569D02}" dt="2024-01-24T07:46:49.275" v="159"/>
          <ac:picMkLst>
            <pc:docMk/>
            <pc:sldMk cId="2098044532" sldId="262"/>
            <ac:picMk id="30" creationId="{9F05C136-A14F-BF25-DF1C-39F9FA87BC95}"/>
          </ac:picMkLst>
        </pc:picChg>
        <pc:picChg chg="mod">
          <ac:chgData name="Meher, Manas Sundar (Cognizant)" userId="aa96ff9e-69a8-4528-bef2-04604475f693" providerId="ADAL" clId="{CAE5CE03-8F98-4686-BCB3-E03805569D02}" dt="2024-01-24T07:46:49.275" v="159"/>
          <ac:picMkLst>
            <pc:docMk/>
            <pc:sldMk cId="2098044532" sldId="262"/>
            <ac:picMk id="32" creationId="{5A4D7479-B0D8-A347-1A8E-161B5264FA57}"/>
          </ac:picMkLst>
        </pc:picChg>
      </pc:sldChg>
      <pc:sldChg chg="addSp delSp modSp new mod ord">
        <pc:chgData name="Meher, Manas Sundar (Cognizant)" userId="aa96ff9e-69a8-4528-bef2-04604475f693" providerId="ADAL" clId="{CAE5CE03-8F98-4686-BCB3-E03805569D02}" dt="2024-01-25T17:33:16.752" v="185"/>
        <pc:sldMkLst>
          <pc:docMk/>
          <pc:sldMk cId="4258425134" sldId="263"/>
        </pc:sldMkLst>
        <pc:spChg chg="del">
          <ac:chgData name="Meher, Manas Sundar (Cognizant)" userId="aa96ff9e-69a8-4528-bef2-04604475f693" providerId="ADAL" clId="{CAE5CE03-8F98-4686-BCB3-E03805569D02}" dt="2024-01-24T07:48:03.548" v="162" actId="478"/>
          <ac:spMkLst>
            <pc:docMk/>
            <pc:sldMk cId="4258425134" sldId="263"/>
            <ac:spMk id="2" creationId="{CD273B19-1E9A-730D-B6C8-07A72576F5A8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3" creationId="{7C9628B8-7FA7-D533-5E20-A34CA35223D4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4" creationId="{F5312042-BED8-06F2-9463-1AF2C1CC5ED2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5" creationId="{77A02841-082E-51AC-E054-BD3BFFABB386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6" creationId="{847F2DBC-6784-D3A4-C30E-D5D1E9DDD624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7" creationId="{AFF736C3-45B9-F821-E10F-C89885462E7A}"/>
          </ac:spMkLst>
        </pc:spChg>
        <pc:spChg chg="add mod">
          <ac:chgData name="Meher, Manas Sundar (Cognizant)" userId="aa96ff9e-69a8-4528-bef2-04604475f693" providerId="ADAL" clId="{CAE5CE03-8F98-4686-BCB3-E03805569D02}" dt="2024-01-24T07:49:21.521" v="165" actId="113"/>
          <ac:spMkLst>
            <pc:docMk/>
            <pc:sldMk cId="4258425134" sldId="263"/>
            <ac:spMk id="8" creationId="{FCFAC2BF-8246-4A10-0B5A-33973C0D1411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9" creationId="{9CF05FFE-F993-A5D8-F68D-7B523469D918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10" creationId="{65B65378-2E1E-A036-0EC6-B39633FB3E5E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11" creationId="{43620D09-FB8F-9F3D-A39A-AC28D5C3E3F9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12" creationId="{1E165797-7047-AF86-1E43-EB247F21F797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13" creationId="{224F1FDD-7BAB-F7E6-A2A4-5A9DCC5B8F93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14" creationId="{21FB9C15-C0A2-F51D-D522-0E99DD940BC1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15" creationId="{F0E19A1C-CB28-42C5-9BFF-47F23419A1B6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16" creationId="{961F38F2-9129-D9AF-CF6E-FFD094C57E4F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17" creationId="{CC98CF24-EDD1-7E07-A504-D6074D3E2B7A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18" creationId="{94DCB533-6F17-D5AE-EBFC-DDC63C593222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19" creationId="{D9298F60-1EDF-212C-F4A7-7ABAE87EEF45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20" creationId="{828877FA-C3E7-C0EC-2047-0D58E08D3313}"/>
          </ac:spMkLst>
        </pc:spChg>
        <pc:spChg chg="add mod">
          <ac:chgData name="Meher, Manas Sundar (Cognizant)" userId="aa96ff9e-69a8-4528-bef2-04604475f693" providerId="ADAL" clId="{CAE5CE03-8F98-4686-BCB3-E03805569D02}" dt="2024-01-24T07:48:45.366" v="163"/>
          <ac:spMkLst>
            <pc:docMk/>
            <pc:sldMk cId="4258425134" sldId="263"/>
            <ac:spMk id="21" creationId="{061642D5-D67F-23B0-01F5-5E3DBD6B02E3}"/>
          </ac:spMkLst>
        </pc:spChg>
      </pc:sldChg>
      <pc:sldChg chg="addSp delSp modSp new mod ord">
        <pc:chgData name="Meher, Manas Sundar (Cognizant)" userId="aa96ff9e-69a8-4528-bef2-04604475f693" providerId="ADAL" clId="{CAE5CE03-8F98-4686-BCB3-E03805569D02}" dt="2024-01-25T17:33:18.321" v="187"/>
        <pc:sldMkLst>
          <pc:docMk/>
          <pc:sldMk cId="2610843128" sldId="264"/>
        </pc:sldMkLst>
        <pc:spChg chg="del">
          <ac:chgData name="Meher, Manas Sundar (Cognizant)" userId="aa96ff9e-69a8-4528-bef2-04604475f693" providerId="ADAL" clId="{CAE5CE03-8F98-4686-BCB3-E03805569D02}" dt="2024-01-24T07:49:35.551" v="167" actId="478"/>
          <ac:spMkLst>
            <pc:docMk/>
            <pc:sldMk cId="2610843128" sldId="264"/>
            <ac:spMk id="2" creationId="{91097F76-D4A5-7E53-3207-BDE1CF2C5F34}"/>
          </ac:spMkLst>
        </pc:spChg>
        <pc:spChg chg="add mod">
          <ac:chgData name="Meher, Manas Sundar (Cognizant)" userId="aa96ff9e-69a8-4528-bef2-04604475f693" providerId="ADAL" clId="{CAE5CE03-8F98-4686-BCB3-E03805569D02}" dt="2024-01-24T07:50:22.943" v="168"/>
          <ac:spMkLst>
            <pc:docMk/>
            <pc:sldMk cId="2610843128" sldId="264"/>
            <ac:spMk id="3" creationId="{9D77C3B4-E9F9-3DFD-A46F-D94D6976E035}"/>
          </ac:spMkLst>
        </pc:spChg>
        <pc:spChg chg="mod">
          <ac:chgData name="Meher, Manas Sundar (Cognizant)" userId="aa96ff9e-69a8-4528-bef2-04604475f693" providerId="ADAL" clId="{CAE5CE03-8F98-4686-BCB3-E03805569D02}" dt="2024-01-24T07:50:22.943" v="168"/>
          <ac:spMkLst>
            <pc:docMk/>
            <pc:sldMk cId="2610843128" sldId="264"/>
            <ac:spMk id="6" creationId="{BC30F8A8-CF0D-4F92-8641-8B5BB486B1B1}"/>
          </ac:spMkLst>
        </pc:spChg>
        <pc:spChg chg="mod">
          <ac:chgData name="Meher, Manas Sundar (Cognizant)" userId="aa96ff9e-69a8-4528-bef2-04604475f693" providerId="ADAL" clId="{CAE5CE03-8F98-4686-BCB3-E03805569D02}" dt="2024-01-24T07:50:22.943" v="168"/>
          <ac:spMkLst>
            <pc:docMk/>
            <pc:sldMk cId="2610843128" sldId="264"/>
            <ac:spMk id="7" creationId="{0516F166-D359-DE1A-B0ED-E14CB31B4A4C}"/>
          </ac:spMkLst>
        </pc:spChg>
        <pc:spChg chg="add mod">
          <ac:chgData name="Meher, Manas Sundar (Cognizant)" userId="aa96ff9e-69a8-4528-bef2-04604475f693" providerId="ADAL" clId="{CAE5CE03-8F98-4686-BCB3-E03805569D02}" dt="2024-01-24T07:50:22.943" v="168"/>
          <ac:spMkLst>
            <pc:docMk/>
            <pc:sldMk cId="2610843128" sldId="264"/>
            <ac:spMk id="9" creationId="{D1F36C33-45C1-429B-9DF7-092767783096}"/>
          </ac:spMkLst>
        </pc:spChg>
        <pc:spChg chg="add mod">
          <ac:chgData name="Meher, Manas Sundar (Cognizant)" userId="aa96ff9e-69a8-4528-bef2-04604475f693" providerId="ADAL" clId="{CAE5CE03-8F98-4686-BCB3-E03805569D02}" dt="2024-01-24T07:50:22.943" v="168"/>
          <ac:spMkLst>
            <pc:docMk/>
            <pc:sldMk cId="2610843128" sldId="264"/>
            <ac:spMk id="10" creationId="{E833FD04-8391-5951-9459-B797609610F8}"/>
          </ac:spMkLst>
        </pc:spChg>
        <pc:spChg chg="mod">
          <ac:chgData name="Meher, Manas Sundar (Cognizant)" userId="aa96ff9e-69a8-4528-bef2-04604475f693" providerId="ADAL" clId="{CAE5CE03-8F98-4686-BCB3-E03805569D02}" dt="2024-01-24T07:50:22.943" v="168"/>
          <ac:spMkLst>
            <pc:docMk/>
            <pc:sldMk cId="2610843128" sldId="264"/>
            <ac:spMk id="13" creationId="{71152508-D196-E6D4-43EB-73FFFB7682D0}"/>
          </ac:spMkLst>
        </pc:spChg>
        <pc:spChg chg="mod">
          <ac:chgData name="Meher, Manas Sundar (Cognizant)" userId="aa96ff9e-69a8-4528-bef2-04604475f693" providerId="ADAL" clId="{CAE5CE03-8F98-4686-BCB3-E03805569D02}" dt="2024-01-24T07:50:22.943" v="168"/>
          <ac:spMkLst>
            <pc:docMk/>
            <pc:sldMk cId="2610843128" sldId="264"/>
            <ac:spMk id="15" creationId="{86CC7197-524F-38EA-96EC-95D0553FF5CE}"/>
          </ac:spMkLst>
        </pc:spChg>
        <pc:spChg chg="add mod">
          <ac:chgData name="Meher, Manas Sundar (Cognizant)" userId="aa96ff9e-69a8-4528-bef2-04604475f693" providerId="ADAL" clId="{CAE5CE03-8F98-4686-BCB3-E03805569D02}" dt="2024-01-24T07:50:22.943" v="168"/>
          <ac:spMkLst>
            <pc:docMk/>
            <pc:sldMk cId="2610843128" sldId="264"/>
            <ac:spMk id="16" creationId="{98EAF0E6-45F4-E958-95BF-FF5B26799C62}"/>
          </ac:spMkLst>
        </pc:spChg>
        <pc:spChg chg="add mod">
          <ac:chgData name="Meher, Manas Sundar (Cognizant)" userId="aa96ff9e-69a8-4528-bef2-04604475f693" providerId="ADAL" clId="{CAE5CE03-8F98-4686-BCB3-E03805569D02}" dt="2024-01-24T07:50:22.943" v="168"/>
          <ac:spMkLst>
            <pc:docMk/>
            <pc:sldMk cId="2610843128" sldId="264"/>
            <ac:spMk id="17" creationId="{71DDFFBF-7501-E160-6667-A734EA5D78BF}"/>
          </ac:spMkLst>
        </pc:spChg>
        <pc:spChg chg="add mod">
          <ac:chgData name="Meher, Manas Sundar (Cognizant)" userId="aa96ff9e-69a8-4528-bef2-04604475f693" providerId="ADAL" clId="{CAE5CE03-8F98-4686-BCB3-E03805569D02}" dt="2024-01-24T07:50:22.943" v="168"/>
          <ac:spMkLst>
            <pc:docMk/>
            <pc:sldMk cId="2610843128" sldId="264"/>
            <ac:spMk id="19" creationId="{7D60015A-B994-0B13-3042-6815B37158A9}"/>
          </ac:spMkLst>
        </pc:spChg>
        <pc:spChg chg="add mod">
          <ac:chgData name="Meher, Manas Sundar (Cognizant)" userId="aa96ff9e-69a8-4528-bef2-04604475f693" providerId="ADAL" clId="{CAE5CE03-8F98-4686-BCB3-E03805569D02}" dt="2024-01-24T07:50:22.943" v="168"/>
          <ac:spMkLst>
            <pc:docMk/>
            <pc:sldMk cId="2610843128" sldId="264"/>
            <ac:spMk id="21" creationId="{05F2D4B3-17F0-0C7D-DBCF-14DBD91AD26C}"/>
          </ac:spMkLst>
        </pc:spChg>
        <pc:spChg chg="add mod">
          <ac:chgData name="Meher, Manas Sundar (Cognizant)" userId="aa96ff9e-69a8-4528-bef2-04604475f693" providerId="ADAL" clId="{CAE5CE03-8F98-4686-BCB3-E03805569D02}" dt="2024-01-24T07:50:22.943" v="168"/>
          <ac:spMkLst>
            <pc:docMk/>
            <pc:sldMk cId="2610843128" sldId="264"/>
            <ac:spMk id="23" creationId="{2AD28113-BF46-D49F-EB99-C8031B1F53AA}"/>
          </ac:spMkLst>
        </pc:spChg>
        <pc:spChg chg="mod">
          <ac:chgData name="Meher, Manas Sundar (Cognizant)" userId="aa96ff9e-69a8-4528-bef2-04604475f693" providerId="ADAL" clId="{CAE5CE03-8F98-4686-BCB3-E03805569D02}" dt="2024-01-24T07:50:22.943" v="168"/>
          <ac:spMkLst>
            <pc:docMk/>
            <pc:sldMk cId="2610843128" sldId="264"/>
            <ac:spMk id="25" creationId="{3B013226-55CD-2598-6DFE-6072CDC83D52}"/>
          </ac:spMkLst>
        </pc:spChg>
        <pc:spChg chg="mod">
          <ac:chgData name="Meher, Manas Sundar (Cognizant)" userId="aa96ff9e-69a8-4528-bef2-04604475f693" providerId="ADAL" clId="{CAE5CE03-8F98-4686-BCB3-E03805569D02}" dt="2024-01-24T07:50:22.943" v="168"/>
          <ac:spMkLst>
            <pc:docMk/>
            <pc:sldMk cId="2610843128" sldId="264"/>
            <ac:spMk id="26" creationId="{0B9D8A24-B542-A356-BF52-132D84538EC6}"/>
          </ac:spMkLst>
        </pc:spChg>
        <pc:grpChg chg="add mod">
          <ac:chgData name="Meher, Manas Sundar (Cognizant)" userId="aa96ff9e-69a8-4528-bef2-04604475f693" providerId="ADAL" clId="{CAE5CE03-8F98-4686-BCB3-E03805569D02}" dt="2024-01-24T07:50:22.943" v="168"/>
          <ac:grpSpMkLst>
            <pc:docMk/>
            <pc:sldMk cId="2610843128" sldId="264"/>
            <ac:grpSpMk id="4" creationId="{6E384E35-22EF-F7F5-0855-07E4DACFD3E9}"/>
          </ac:grpSpMkLst>
        </pc:grpChg>
        <pc:grpChg chg="add mod">
          <ac:chgData name="Meher, Manas Sundar (Cognizant)" userId="aa96ff9e-69a8-4528-bef2-04604475f693" providerId="ADAL" clId="{CAE5CE03-8F98-4686-BCB3-E03805569D02}" dt="2024-01-24T07:50:22.943" v="168"/>
          <ac:grpSpMkLst>
            <pc:docMk/>
            <pc:sldMk cId="2610843128" sldId="264"/>
            <ac:grpSpMk id="11" creationId="{21073CEE-17E7-2E52-48DD-1CF020107ACE}"/>
          </ac:grpSpMkLst>
        </pc:grpChg>
        <pc:grpChg chg="add mod">
          <ac:chgData name="Meher, Manas Sundar (Cognizant)" userId="aa96ff9e-69a8-4528-bef2-04604475f693" providerId="ADAL" clId="{CAE5CE03-8F98-4686-BCB3-E03805569D02}" dt="2024-01-24T07:50:22.943" v="168"/>
          <ac:grpSpMkLst>
            <pc:docMk/>
            <pc:sldMk cId="2610843128" sldId="264"/>
            <ac:grpSpMk id="24" creationId="{EEF97E07-4DD8-6E98-EA49-E2A647C3AD9A}"/>
          </ac:grpSpMkLst>
        </pc:grpChg>
        <pc:picChg chg="mod">
          <ac:chgData name="Meher, Manas Sundar (Cognizant)" userId="aa96ff9e-69a8-4528-bef2-04604475f693" providerId="ADAL" clId="{CAE5CE03-8F98-4686-BCB3-E03805569D02}" dt="2024-01-24T07:50:22.943" v="168"/>
          <ac:picMkLst>
            <pc:docMk/>
            <pc:sldMk cId="2610843128" sldId="264"/>
            <ac:picMk id="5" creationId="{3CBDA205-EEB7-1F14-CF15-EBEA5379B989}"/>
          </ac:picMkLst>
        </pc:picChg>
        <pc:picChg chg="mod">
          <ac:chgData name="Meher, Manas Sundar (Cognizant)" userId="aa96ff9e-69a8-4528-bef2-04604475f693" providerId="ADAL" clId="{CAE5CE03-8F98-4686-BCB3-E03805569D02}" dt="2024-01-24T07:50:22.943" v="168"/>
          <ac:picMkLst>
            <pc:docMk/>
            <pc:sldMk cId="2610843128" sldId="264"/>
            <ac:picMk id="8" creationId="{B4F62B15-4AB8-B6AC-AFC2-64DF288ED5AA}"/>
          </ac:picMkLst>
        </pc:picChg>
        <pc:picChg chg="mod">
          <ac:chgData name="Meher, Manas Sundar (Cognizant)" userId="aa96ff9e-69a8-4528-bef2-04604475f693" providerId="ADAL" clId="{CAE5CE03-8F98-4686-BCB3-E03805569D02}" dt="2024-01-24T07:50:22.943" v="168"/>
          <ac:picMkLst>
            <pc:docMk/>
            <pc:sldMk cId="2610843128" sldId="264"/>
            <ac:picMk id="12" creationId="{445B4016-1BE5-4C36-993E-67F7FFF46071}"/>
          </ac:picMkLst>
        </pc:picChg>
        <pc:picChg chg="mod">
          <ac:chgData name="Meher, Manas Sundar (Cognizant)" userId="aa96ff9e-69a8-4528-bef2-04604475f693" providerId="ADAL" clId="{CAE5CE03-8F98-4686-BCB3-E03805569D02}" dt="2024-01-24T07:50:22.943" v="168"/>
          <ac:picMkLst>
            <pc:docMk/>
            <pc:sldMk cId="2610843128" sldId="264"/>
            <ac:picMk id="14" creationId="{669FE276-04D6-2CD5-77BA-B30CBBA03AC6}"/>
          </ac:picMkLst>
        </pc:picChg>
        <pc:picChg chg="add mod">
          <ac:chgData name="Meher, Manas Sundar (Cognizant)" userId="aa96ff9e-69a8-4528-bef2-04604475f693" providerId="ADAL" clId="{CAE5CE03-8F98-4686-BCB3-E03805569D02}" dt="2024-01-24T07:50:22.943" v="168"/>
          <ac:picMkLst>
            <pc:docMk/>
            <pc:sldMk cId="2610843128" sldId="264"/>
            <ac:picMk id="18" creationId="{765A5DB9-E0B8-7A77-0110-787BC3397B31}"/>
          </ac:picMkLst>
        </pc:picChg>
        <pc:picChg chg="add mod">
          <ac:chgData name="Meher, Manas Sundar (Cognizant)" userId="aa96ff9e-69a8-4528-bef2-04604475f693" providerId="ADAL" clId="{CAE5CE03-8F98-4686-BCB3-E03805569D02}" dt="2024-01-24T07:50:22.943" v="168"/>
          <ac:picMkLst>
            <pc:docMk/>
            <pc:sldMk cId="2610843128" sldId="264"/>
            <ac:picMk id="20" creationId="{B85AE420-C96B-CF0E-430D-3BF898C691A7}"/>
          </ac:picMkLst>
        </pc:picChg>
        <pc:picChg chg="add mod">
          <ac:chgData name="Meher, Manas Sundar (Cognizant)" userId="aa96ff9e-69a8-4528-bef2-04604475f693" providerId="ADAL" clId="{CAE5CE03-8F98-4686-BCB3-E03805569D02}" dt="2024-01-24T07:50:22.943" v="168"/>
          <ac:picMkLst>
            <pc:docMk/>
            <pc:sldMk cId="2610843128" sldId="264"/>
            <ac:picMk id="22" creationId="{B58786DA-40C1-C078-5375-05FCFD4CC7E8}"/>
          </ac:picMkLst>
        </pc:picChg>
      </pc:sldChg>
      <pc:sldChg chg="addSp delSp modSp new mod">
        <pc:chgData name="Meher, Manas Sundar (Cognizant)" userId="aa96ff9e-69a8-4528-bef2-04604475f693" providerId="ADAL" clId="{CAE5CE03-8F98-4686-BCB3-E03805569D02}" dt="2024-01-24T07:52:43.012" v="173"/>
        <pc:sldMkLst>
          <pc:docMk/>
          <pc:sldMk cId="1657731070" sldId="265"/>
        </pc:sldMkLst>
        <pc:spChg chg="del">
          <ac:chgData name="Meher, Manas Sundar (Cognizant)" userId="aa96ff9e-69a8-4528-bef2-04604475f693" providerId="ADAL" clId="{CAE5CE03-8F98-4686-BCB3-E03805569D02}" dt="2024-01-24T07:52:21.913" v="170" actId="478"/>
          <ac:spMkLst>
            <pc:docMk/>
            <pc:sldMk cId="1657731070" sldId="265"/>
            <ac:spMk id="2" creationId="{4567F470-5C4E-0812-50DB-F4F922D2DA6A}"/>
          </ac:spMkLst>
        </pc:spChg>
        <pc:spChg chg="add mod">
          <ac:chgData name="Meher, Manas Sundar (Cognizant)" userId="aa96ff9e-69a8-4528-bef2-04604475f693" providerId="ADAL" clId="{CAE5CE03-8F98-4686-BCB3-E03805569D02}" dt="2024-01-24T07:52:43.012" v="173"/>
          <ac:spMkLst>
            <pc:docMk/>
            <pc:sldMk cId="1657731070" sldId="265"/>
            <ac:spMk id="5" creationId="{6544D13F-3E6B-52D2-36B4-734EC77269F5}"/>
          </ac:spMkLst>
        </pc:spChg>
        <pc:graphicFrameChg chg="add del mod">
          <ac:chgData name="Meher, Manas Sundar (Cognizant)" userId="aa96ff9e-69a8-4528-bef2-04604475f693" providerId="ADAL" clId="{CAE5CE03-8F98-4686-BCB3-E03805569D02}" dt="2024-01-24T07:52:29.159" v="172"/>
          <ac:graphicFrameMkLst>
            <pc:docMk/>
            <pc:sldMk cId="1657731070" sldId="265"/>
            <ac:graphicFrameMk id="3" creationId="{D7EB7F6B-A012-18CB-E3C4-CF314705DCC2}"/>
          </ac:graphicFrameMkLst>
        </pc:graphicFrameChg>
        <pc:graphicFrameChg chg="add mod">
          <ac:chgData name="Meher, Manas Sundar (Cognizant)" userId="aa96ff9e-69a8-4528-bef2-04604475f693" providerId="ADAL" clId="{CAE5CE03-8F98-4686-BCB3-E03805569D02}" dt="2024-01-24T07:52:43.012" v="173"/>
          <ac:graphicFrameMkLst>
            <pc:docMk/>
            <pc:sldMk cId="1657731070" sldId="265"/>
            <ac:graphicFrameMk id="4" creationId="{7F508543-B628-6A02-0597-48E00C94420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8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06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21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1398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362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25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37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45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45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61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28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43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87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BECDC-95FA-481D-88BF-ACC53068053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83E6CAB-C05B-4F21-A23E-B993B055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6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3E25E-93E1-5D91-D5B7-6AC59635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075" y="1074825"/>
            <a:ext cx="6978314" cy="29677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 algn="ctr">
              <a:lnSpc>
                <a:spcPts val="5830"/>
              </a:lnSpc>
              <a:spcBef>
                <a:spcPts val="835"/>
              </a:spcBef>
            </a:pPr>
            <a:r>
              <a:rPr lang="en-IN" sz="5400" b="1" spc="-1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INTRODUCTION </a:t>
            </a:r>
            <a:r>
              <a:rPr lang="en-IN" sz="5400" b="1" spc="-25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TO</a:t>
            </a:r>
            <a:br>
              <a:rPr lang="en-IN" sz="5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</a:br>
            <a:r>
              <a:rPr lang="en-IN" sz="5400" b="1" spc="-1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PYTHON</a:t>
            </a:r>
            <a:endParaRPr lang="en-US" sz="5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43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7F508543-B628-6A02-0597-48E00C94420E}"/>
              </a:ext>
            </a:extLst>
          </p:cNvPr>
          <p:cNvGraphicFramePr>
            <a:graphicFrameLocks noGrp="1"/>
          </p:cNvGraphicFramePr>
          <p:nvPr/>
        </p:nvGraphicFramePr>
        <p:xfrm>
          <a:off x="1572894" y="1015111"/>
          <a:ext cx="9033509" cy="5109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7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6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45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Text</a:t>
                      </a:r>
                      <a:r>
                        <a:rPr sz="2000" b="1" spc="-10" dirty="0">
                          <a:latin typeface="Verdana"/>
                          <a:cs typeface="Verdana"/>
                        </a:rPr>
                        <a:t> Type: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25" dirty="0">
                          <a:latin typeface="Verdana"/>
                          <a:cs typeface="Verdana"/>
                        </a:rPr>
                        <a:t>str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Numeric</a:t>
                      </a:r>
                      <a:r>
                        <a:rPr sz="20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10" dirty="0">
                          <a:latin typeface="Verdana"/>
                          <a:cs typeface="Verdana"/>
                        </a:rPr>
                        <a:t>Types: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int,</a:t>
                      </a:r>
                      <a:r>
                        <a:rPr sz="20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latin typeface="Verdana"/>
                          <a:cs typeface="Verdana"/>
                        </a:rPr>
                        <a:t>float,</a:t>
                      </a:r>
                      <a:r>
                        <a:rPr sz="2000" b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10" dirty="0">
                          <a:latin typeface="Verdana"/>
                          <a:cs typeface="Verdana"/>
                        </a:rPr>
                        <a:t>complex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Sequence</a:t>
                      </a:r>
                      <a:r>
                        <a:rPr sz="2000" b="1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10" dirty="0">
                          <a:latin typeface="Verdana"/>
                          <a:cs typeface="Verdana"/>
                        </a:rPr>
                        <a:t>Types: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list,</a:t>
                      </a:r>
                      <a:r>
                        <a:rPr sz="20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latin typeface="Verdana"/>
                          <a:cs typeface="Verdana"/>
                        </a:rPr>
                        <a:t>tuple,</a:t>
                      </a:r>
                      <a:r>
                        <a:rPr sz="20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20" dirty="0">
                          <a:latin typeface="Verdana"/>
                          <a:cs typeface="Verdana"/>
                        </a:rPr>
                        <a:t>range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Mapping</a:t>
                      </a:r>
                      <a:r>
                        <a:rPr sz="20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10" dirty="0">
                          <a:latin typeface="Verdana"/>
                          <a:cs typeface="Verdana"/>
                        </a:rPr>
                        <a:t>Type: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20" dirty="0">
                          <a:latin typeface="Verdana"/>
                          <a:cs typeface="Verdana"/>
                        </a:rPr>
                        <a:t>dict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Set</a:t>
                      </a:r>
                      <a:r>
                        <a:rPr sz="2000" b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10" dirty="0">
                          <a:latin typeface="Verdana"/>
                          <a:cs typeface="Verdana"/>
                        </a:rPr>
                        <a:t>Types: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set,</a:t>
                      </a:r>
                      <a:r>
                        <a:rPr sz="20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10" dirty="0">
                          <a:latin typeface="Verdana"/>
                          <a:cs typeface="Verdana"/>
                        </a:rPr>
                        <a:t>frozenset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Boolean</a:t>
                      </a:r>
                      <a:r>
                        <a:rPr sz="2000" b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10" dirty="0">
                          <a:latin typeface="Verdana"/>
                          <a:cs typeface="Verdana"/>
                        </a:rPr>
                        <a:t>Type: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20" dirty="0">
                          <a:latin typeface="Verdana"/>
                          <a:cs typeface="Verdana"/>
                        </a:rPr>
                        <a:t>bool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Binary </a:t>
                      </a:r>
                      <a:r>
                        <a:rPr sz="2000" b="1" spc="-10" dirty="0">
                          <a:latin typeface="Verdana"/>
                          <a:cs typeface="Verdana"/>
                        </a:rPr>
                        <a:t>Types: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bytes,</a:t>
                      </a:r>
                      <a:r>
                        <a:rPr sz="20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latin typeface="Verdana"/>
                          <a:cs typeface="Verdana"/>
                        </a:rPr>
                        <a:t>bytearray,</a:t>
                      </a:r>
                      <a:r>
                        <a:rPr sz="20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10" dirty="0">
                          <a:latin typeface="Verdana"/>
                          <a:cs typeface="Verdana"/>
                        </a:rPr>
                        <a:t>memoryview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6544D13F-3E6B-52D2-36B4-734EC77269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15280" y="168986"/>
            <a:ext cx="2339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Datatypes</a:t>
            </a:r>
          </a:p>
        </p:txBody>
      </p:sp>
    </p:spTree>
    <p:extLst>
      <p:ext uri="{BB962C8B-B14F-4D97-AF65-F5344CB8AC3E}">
        <p14:creationId xmlns:p14="http://schemas.microsoft.com/office/powerpoint/2010/main" val="165773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1F5EC085-C826-576B-C76F-384CC02B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58" y="108713"/>
            <a:ext cx="9155542" cy="7345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Python</a:t>
            </a:r>
          </a:p>
        </p:txBody>
      </p:sp>
      <p:grpSp>
        <p:nvGrpSpPr>
          <p:cNvPr id="37" name="object 3">
            <a:extLst>
              <a:ext uri="{FF2B5EF4-FFF2-40B4-BE49-F238E27FC236}">
                <a16:creationId xmlns:a16="http://schemas.microsoft.com/office/drawing/2014/main" id="{6D176E98-17BA-C683-D407-FCE535543AB2}"/>
              </a:ext>
            </a:extLst>
          </p:cNvPr>
          <p:cNvGrpSpPr/>
          <p:nvPr/>
        </p:nvGrpSpPr>
        <p:grpSpPr>
          <a:xfrm>
            <a:off x="1475232" y="1302004"/>
            <a:ext cx="5016500" cy="4759960"/>
            <a:chOff x="1018032" y="1373124"/>
            <a:chExt cx="5016500" cy="4759960"/>
          </a:xfrm>
        </p:grpSpPr>
        <p:sp>
          <p:nvSpPr>
            <p:cNvPr id="38" name="object 4">
              <a:extLst>
                <a:ext uri="{FF2B5EF4-FFF2-40B4-BE49-F238E27FC236}">
                  <a16:creationId xmlns:a16="http://schemas.microsoft.com/office/drawing/2014/main" id="{B7D2437B-5A51-A57D-687F-4895BE44FF19}"/>
                </a:ext>
              </a:extLst>
            </p:cNvPr>
            <p:cNvSpPr/>
            <p:nvPr/>
          </p:nvSpPr>
          <p:spPr>
            <a:xfrm>
              <a:off x="3393948" y="1801368"/>
              <a:ext cx="2640330" cy="76200"/>
            </a:xfrm>
            <a:custGeom>
              <a:avLst/>
              <a:gdLst/>
              <a:ahLst/>
              <a:cxnLst/>
              <a:rect l="l" t="t" r="r" b="b"/>
              <a:pathLst>
                <a:path w="2640329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1" y="3175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2640329" h="76200">
                  <a:moveTo>
                    <a:pt x="2602103" y="0"/>
                  </a:moveTo>
                  <a:lnTo>
                    <a:pt x="2587255" y="2988"/>
                  </a:lnTo>
                  <a:lnTo>
                    <a:pt x="2575147" y="11144"/>
                  </a:lnTo>
                  <a:lnTo>
                    <a:pt x="2566991" y="23252"/>
                  </a:lnTo>
                  <a:lnTo>
                    <a:pt x="2564003" y="38100"/>
                  </a:lnTo>
                  <a:lnTo>
                    <a:pt x="2566991" y="52947"/>
                  </a:lnTo>
                  <a:lnTo>
                    <a:pt x="2575147" y="65055"/>
                  </a:lnTo>
                  <a:lnTo>
                    <a:pt x="2587255" y="73211"/>
                  </a:lnTo>
                  <a:lnTo>
                    <a:pt x="2602103" y="76200"/>
                  </a:lnTo>
                  <a:lnTo>
                    <a:pt x="2616950" y="73211"/>
                  </a:lnTo>
                  <a:lnTo>
                    <a:pt x="2629058" y="65055"/>
                  </a:lnTo>
                  <a:lnTo>
                    <a:pt x="2637214" y="52947"/>
                  </a:lnTo>
                  <a:lnTo>
                    <a:pt x="2638924" y="44450"/>
                  </a:lnTo>
                  <a:lnTo>
                    <a:pt x="2602103" y="44450"/>
                  </a:lnTo>
                  <a:lnTo>
                    <a:pt x="2602103" y="31750"/>
                  </a:lnTo>
                  <a:lnTo>
                    <a:pt x="2638924" y="31750"/>
                  </a:lnTo>
                  <a:lnTo>
                    <a:pt x="2637214" y="23252"/>
                  </a:lnTo>
                  <a:lnTo>
                    <a:pt x="2629058" y="11144"/>
                  </a:lnTo>
                  <a:lnTo>
                    <a:pt x="2616950" y="2988"/>
                  </a:lnTo>
                  <a:lnTo>
                    <a:pt x="2602103" y="0"/>
                  </a:lnTo>
                  <a:close/>
                </a:path>
                <a:path w="2640329" h="76200">
                  <a:moveTo>
                    <a:pt x="74921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74921" y="44450"/>
                  </a:lnTo>
                  <a:lnTo>
                    <a:pt x="76200" y="38100"/>
                  </a:lnTo>
                  <a:lnTo>
                    <a:pt x="74921" y="31750"/>
                  </a:lnTo>
                  <a:close/>
                </a:path>
                <a:path w="2640329" h="76200">
                  <a:moveTo>
                    <a:pt x="2565281" y="31750"/>
                  </a:moveTo>
                  <a:lnTo>
                    <a:pt x="74921" y="31750"/>
                  </a:lnTo>
                  <a:lnTo>
                    <a:pt x="76200" y="38100"/>
                  </a:lnTo>
                  <a:lnTo>
                    <a:pt x="74921" y="44450"/>
                  </a:lnTo>
                  <a:lnTo>
                    <a:pt x="2565281" y="44450"/>
                  </a:lnTo>
                  <a:lnTo>
                    <a:pt x="2564003" y="38100"/>
                  </a:lnTo>
                  <a:lnTo>
                    <a:pt x="2565281" y="31750"/>
                  </a:lnTo>
                  <a:close/>
                </a:path>
                <a:path w="2640329" h="76200">
                  <a:moveTo>
                    <a:pt x="2638924" y="31750"/>
                  </a:moveTo>
                  <a:lnTo>
                    <a:pt x="2602103" y="31750"/>
                  </a:lnTo>
                  <a:lnTo>
                    <a:pt x="2602103" y="44450"/>
                  </a:lnTo>
                  <a:lnTo>
                    <a:pt x="2638924" y="44450"/>
                  </a:lnTo>
                  <a:lnTo>
                    <a:pt x="2640203" y="38100"/>
                  </a:lnTo>
                  <a:lnTo>
                    <a:pt x="2638924" y="31750"/>
                  </a:lnTo>
                  <a:close/>
                </a:path>
              </a:pathLst>
            </a:custGeom>
            <a:solidFill>
              <a:srgbClr val="006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230061F3-19E7-D9ED-1CED-27113B096C98}"/>
                </a:ext>
              </a:extLst>
            </p:cNvPr>
            <p:cNvSpPr/>
            <p:nvPr/>
          </p:nvSpPr>
          <p:spPr>
            <a:xfrm>
              <a:off x="3747516" y="5753100"/>
              <a:ext cx="2287270" cy="76200"/>
            </a:xfrm>
            <a:custGeom>
              <a:avLst/>
              <a:gdLst/>
              <a:ahLst/>
              <a:cxnLst/>
              <a:rect l="l" t="t" r="r" b="b"/>
              <a:pathLst>
                <a:path w="2287270" h="76200">
                  <a:moveTo>
                    <a:pt x="38100" y="0"/>
                  </a:moveTo>
                  <a:lnTo>
                    <a:pt x="23252" y="2993"/>
                  </a:lnTo>
                  <a:lnTo>
                    <a:pt x="11144" y="11158"/>
                  </a:lnTo>
                  <a:lnTo>
                    <a:pt x="2988" y="23268"/>
                  </a:lnTo>
                  <a:lnTo>
                    <a:pt x="0" y="38100"/>
                  </a:lnTo>
                  <a:lnTo>
                    <a:pt x="2988" y="52931"/>
                  </a:lnTo>
                  <a:lnTo>
                    <a:pt x="11144" y="65041"/>
                  </a:lnTo>
                  <a:lnTo>
                    <a:pt x="23252" y="73206"/>
                  </a:lnTo>
                  <a:lnTo>
                    <a:pt x="38100" y="76200"/>
                  </a:lnTo>
                  <a:lnTo>
                    <a:pt x="52947" y="73206"/>
                  </a:lnTo>
                  <a:lnTo>
                    <a:pt x="65055" y="65041"/>
                  </a:lnTo>
                  <a:lnTo>
                    <a:pt x="73211" y="52931"/>
                  </a:lnTo>
                  <a:lnTo>
                    <a:pt x="74920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0" y="31750"/>
                  </a:lnTo>
                  <a:lnTo>
                    <a:pt x="73211" y="23268"/>
                  </a:lnTo>
                  <a:lnTo>
                    <a:pt x="65055" y="11158"/>
                  </a:lnTo>
                  <a:lnTo>
                    <a:pt x="52947" y="2993"/>
                  </a:lnTo>
                  <a:lnTo>
                    <a:pt x="38100" y="0"/>
                  </a:lnTo>
                  <a:close/>
                </a:path>
                <a:path w="2287270" h="76200">
                  <a:moveTo>
                    <a:pt x="2248662" y="0"/>
                  </a:moveTo>
                  <a:lnTo>
                    <a:pt x="2233814" y="2993"/>
                  </a:lnTo>
                  <a:lnTo>
                    <a:pt x="2221706" y="11158"/>
                  </a:lnTo>
                  <a:lnTo>
                    <a:pt x="2213550" y="23268"/>
                  </a:lnTo>
                  <a:lnTo>
                    <a:pt x="2210562" y="38100"/>
                  </a:lnTo>
                  <a:lnTo>
                    <a:pt x="2213550" y="52931"/>
                  </a:lnTo>
                  <a:lnTo>
                    <a:pt x="2221706" y="65041"/>
                  </a:lnTo>
                  <a:lnTo>
                    <a:pt x="2233814" y="73206"/>
                  </a:lnTo>
                  <a:lnTo>
                    <a:pt x="2248662" y="76200"/>
                  </a:lnTo>
                  <a:lnTo>
                    <a:pt x="2263509" y="73206"/>
                  </a:lnTo>
                  <a:lnTo>
                    <a:pt x="2275617" y="65041"/>
                  </a:lnTo>
                  <a:lnTo>
                    <a:pt x="2283773" y="52931"/>
                  </a:lnTo>
                  <a:lnTo>
                    <a:pt x="2285482" y="44450"/>
                  </a:lnTo>
                  <a:lnTo>
                    <a:pt x="2248662" y="44450"/>
                  </a:lnTo>
                  <a:lnTo>
                    <a:pt x="2248662" y="31750"/>
                  </a:lnTo>
                  <a:lnTo>
                    <a:pt x="2285482" y="31750"/>
                  </a:lnTo>
                  <a:lnTo>
                    <a:pt x="2283773" y="23268"/>
                  </a:lnTo>
                  <a:lnTo>
                    <a:pt x="2275617" y="11158"/>
                  </a:lnTo>
                  <a:lnTo>
                    <a:pt x="2263509" y="2993"/>
                  </a:lnTo>
                  <a:lnTo>
                    <a:pt x="2248662" y="0"/>
                  </a:lnTo>
                  <a:close/>
                </a:path>
                <a:path w="2287270" h="76200">
                  <a:moveTo>
                    <a:pt x="74920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74920" y="44450"/>
                  </a:lnTo>
                  <a:lnTo>
                    <a:pt x="76200" y="38100"/>
                  </a:lnTo>
                  <a:lnTo>
                    <a:pt x="74920" y="31750"/>
                  </a:lnTo>
                  <a:close/>
                </a:path>
                <a:path w="2287270" h="76200">
                  <a:moveTo>
                    <a:pt x="2211841" y="31750"/>
                  </a:moveTo>
                  <a:lnTo>
                    <a:pt x="74920" y="31750"/>
                  </a:lnTo>
                  <a:lnTo>
                    <a:pt x="76200" y="38100"/>
                  </a:lnTo>
                  <a:lnTo>
                    <a:pt x="74920" y="44450"/>
                  </a:lnTo>
                  <a:lnTo>
                    <a:pt x="2211841" y="44450"/>
                  </a:lnTo>
                  <a:lnTo>
                    <a:pt x="2210562" y="38100"/>
                  </a:lnTo>
                  <a:lnTo>
                    <a:pt x="2211841" y="31750"/>
                  </a:lnTo>
                  <a:close/>
                </a:path>
                <a:path w="2287270" h="76200">
                  <a:moveTo>
                    <a:pt x="2285482" y="31750"/>
                  </a:moveTo>
                  <a:lnTo>
                    <a:pt x="2248662" y="31750"/>
                  </a:lnTo>
                  <a:lnTo>
                    <a:pt x="2248662" y="44450"/>
                  </a:lnTo>
                  <a:lnTo>
                    <a:pt x="2285482" y="44450"/>
                  </a:lnTo>
                  <a:lnTo>
                    <a:pt x="2286762" y="38100"/>
                  </a:lnTo>
                  <a:lnTo>
                    <a:pt x="2285482" y="3175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6">
              <a:extLst>
                <a:ext uri="{FF2B5EF4-FFF2-40B4-BE49-F238E27FC236}">
                  <a16:creationId xmlns:a16="http://schemas.microsoft.com/office/drawing/2014/main" id="{348E4785-91CA-56F8-1F6E-C432C2F65CD8}"/>
                </a:ext>
              </a:extLst>
            </p:cNvPr>
            <p:cNvSpPr/>
            <p:nvPr/>
          </p:nvSpPr>
          <p:spPr>
            <a:xfrm>
              <a:off x="4890516" y="4337303"/>
              <a:ext cx="1144270" cy="76200"/>
            </a:xfrm>
            <a:custGeom>
              <a:avLst/>
              <a:gdLst/>
              <a:ahLst/>
              <a:cxnLst/>
              <a:rect l="l" t="t" r="r" b="b"/>
              <a:pathLst>
                <a:path w="114427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1" y="3175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1144270" h="76200">
                  <a:moveTo>
                    <a:pt x="1105789" y="0"/>
                  </a:moveTo>
                  <a:lnTo>
                    <a:pt x="1090941" y="2988"/>
                  </a:lnTo>
                  <a:lnTo>
                    <a:pt x="1078833" y="11144"/>
                  </a:lnTo>
                  <a:lnTo>
                    <a:pt x="1070677" y="23252"/>
                  </a:lnTo>
                  <a:lnTo>
                    <a:pt x="1067689" y="38100"/>
                  </a:lnTo>
                  <a:lnTo>
                    <a:pt x="1070677" y="52947"/>
                  </a:lnTo>
                  <a:lnTo>
                    <a:pt x="1078833" y="65055"/>
                  </a:lnTo>
                  <a:lnTo>
                    <a:pt x="1090941" y="73211"/>
                  </a:lnTo>
                  <a:lnTo>
                    <a:pt x="1105789" y="76200"/>
                  </a:lnTo>
                  <a:lnTo>
                    <a:pt x="1120636" y="73211"/>
                  </a:lnTo>
                  <a:lnTo>
                    <a:pt x="1132744" y="65055"/>
                  </a:lnTo>
                  <a:lnTo>
                    <a:pt x="1140900" y="52947"/>
                  </a:lnTo>
                  <a:lnTo>
                    <a:pt x="1142610" y="44450"/>
                  </a:lnTo>
                  <a:lnTo>
                    <a:pt x="1105789" y="44450"/>
                  </a:lnTo>
                  <a:lnTo>
                    <a:pt x="1105789" y="31750"/>
                  </a:lnTo>
                  <a:lnTo>
                    <a:pt x="1142610" y="31750"/>
                  </a:lnTo>
                  <a:lnTo>
                    <a:pt x="1140900" y="23252"/>
                  </a:lnTo>
                  <a:lnTo>
                    <a:pt x="1132744" y="11144"/>
                  </a:lnTo>
                  <a:lnTo>
                    <a:pt x="1120636" y="2988"/>
                  </a:lnTo>
                  <a:lnTo>
                    <a:pt x="1105789" y="0"/>
                  </a:lnTo>
                  <a:close/>
                </a:path>
                <a:path w="1144270" h="76200">
                  <a:moveTo>
                    <a:pt x="74921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74921" y="44450"/>
                  </a:lnTo>
                  <a:lnTo>
                    <a:pt x="76200" y="38100"/>
                  </a:lnTo>
                  <a:lnTo>
                    <a:pt x="74921" y="31750"/>
                  </a:lnTo>
                  <a:close/>
                </a:path>
                <a:path w="1144270" h="76200">
                  <a:moveTo>
                    <a:pt x="1068967" y="31750"/>
                  </a:moveTo>
                  <a:lnTo>
                    <a:pt x="74921" y="31750"/>
                  </a:lnTo>
                  <a:lnTo>
                    <a:pt x="76200" y="38100"/>
                  </a:lnTo>
                  <a:lnTo>
                    <a:pt x="74921" y="44450"/>
                  </a:lnTo>
                  <a:lnTo>
                    <a:pt x="1068967" y="44450"/>
                  </a:lnTo>
                  <a:lnTo>
                    <a:pt x="1067689" y="38100"/>
                  </a:lnTo>
                  <a:lnTo>
                    <a:pt x="1068967" y="31750"/>
                  </a:lnTo>
                  <a:close/>
                </a:path>
                <a:path w="1144270" h="76200">
                  <a:moveTo>
                    <a:pt x="1142610" y="31750"/>
                  </a:moveTo>
                  <a:lnTo>
                    <a:pt x="1105789" y="31750"/>
                  </a:lnTo>
                  <a:lnTo>
                    <a:pt x="1105789" y="44450"/>
                  </a:lnTo>
                  <a:lnTo>
                    <a:pt x="1142610" y="44450"/>
                  </a:lnTo>
                  <a:lnTo>
                    <a:pt x="1143889" y="38100"/>
                  </a:lnTo>
                  <a:lnTo>
                    <a:pt x="1142610" y="31750"/>
                  </a:lnTo>
                  <a:close/>
                </a:path>
              </a:pathLst>
            </a:custGeom>
            <a:solidFill>
              <a:srgbClr val="FDA2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7">
              <a:extLst>
                <a:ext uri="{FF2B5EF4-FFF2-40B4-BE49-F238E27FC236}">
                  <a16:creationId xmlns:a16="http://schemas.microsoft.com/office/drawing/2014/main" id="{AE4E897D-4E33-0C8D-C8D5-C2CE208A8B24}"/>
                </a:ext>
              </a:extLst>
            </p:cNvPr>
            <p:cNvSpPr/>
            <p:nvPr/>
          </p:nvSpPr>
          <p:spPr>
            <a:xfrm>
              <a:off x="4946903" y="2921508"/>
              <a:ext cx="1087120" cy="76200"/>
            </a:xfrm>
            <a:custGeom>
              <a:avLst/>
              <a:gdLst/>
              <a:ahLst/>
              <a:cxnLst/>
              <a:rect l="l" t="t" r="r" b="b"/>
              <a:pathLst>
                <a:path w="108712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1" y="3175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1087120" h="76200">
                  <a:moveTo>
                    <a:pt x="1049020" y="0"/>
                  </a:moveTo>
                  <a:lnTo>
                    <a:pt x="1034226" y="2988"/>
                  </a:lnTo>
                  <a:lnTo>
                    <a:pt x="1022111" y="11144"/>
                  </a:lnTo>
                  <a:lnTo>
                    <a:pt x="1013926" y="23252"/>
                  </a:lnTo>
                  <a:lnTo>
                    <a:pt x="1010920" y="38100"/>
                  </a:lnTo>
                  <a:lnTo>
                    <a:pt x="1013926" y="52947"/>
                  </a:lnTo>
                  <a:lnTo>
                    <a:pt x="1022111" y="65055"/>
                  </a:lnTo>
                  <a:lnTo>
                    <a:pt x="1034226" y="73211"/>
                  </a:lnTo>
                  <a:lnTo>
                    <a:pt x="1049020" y="76200"/>
                  </a:lnTo>
                  <a:lnTo>
                    <a:pt x="1063867" y="73211"/>
                  </a:lnTo>
                  <a:lnTo>
                    <a:pt x="1075975" y="65055"/>
                  </a:lnTo>
                  <a:lnTo>
                    <a:pt x="1084131" y="52947"/>
                  </a:lnTo>
                  <a:lnTo>
                    <a:pt x="1085841" y="44450"/>
                  </a:lnTo>
                  <a:lnTo>
                    <a:pt x="1049020" y="44450"/>
                  </a:lnTo>
                  <a:lnTo>
                    <a:pt x="1049020" y="31750"/>
                  </a:lnTo>
                  <a:lnTo>
                    <a:pt x="1085841" y="31750"/>
                  </a:lnTo>
                  <a:lnTo>
                    <a:pt x="1084131" y="23252"/>
                  </a:lnTo>
                  <a:lnTo>
                    <a:pt x="1075975" y="11144"/>
                  </a:lnTo>
                  <a:lnTo>
                    <a:pt x="1063867" y="2988"/>
                  </a:lnTo>
                  <a:lnTo>
                    <a:pt x="1049020" y="0"/>
                  </a:lnTo>
                  <a:close/>
                </a:path>
                <a:path w="1087120" h="76200">
                  <a:moveTo>
                    <a:pt x="74921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74921" y="44450"/>
                  </a:lnTo>
                  <a:lnTo>
                    <a:pt x="76200" y="38100"/>
                  </a:lnTo>
                  <a:lnTo>
                    <a:pt x="74921" y="31750"/>
                  </a:lnTo>
                  <a:close/>
                </a:path>
                <a:path w="1087120" h="76200">
                  <a:moveTo>
                    <a:pt x="1012205" y="31750"/>
                  </a:moveTo>
                  <a:lnTo>
                    <a:pt x="74921" y="31750"/>
                  </a:lnTo>
                  <a:lnTo>
                    <a:pt x="76200" y="38100"/>
                  </a:lnTo>
                  <a:lnTo>
                    <a:pt x="74921" y="44450"/>
                  </a:lnTo>
                  <a:lnTo>
                    <a:pt x="1012205" y="44450"/>
                  </a:lnTo>
                  <a:lnTo>
                    <a:pt x="1010920" y="38100"/>
                  </a:lnTo>
                  <a:lnTo>
                    <a:pt x="1012205" y="31750"/>
                  </a:lnTo>
                  <a:close/>
                </a:path>
                <a:path w="1087120" h="76200">
                  <a:moveTo>
                    <a:pt x="1085841" y="31750"/>
                  </a:moveTo>
                  <a:lnTo>
                    <a:pt x="1049020" y="31750"/>
                  </a:lnTo>
                  <a:lnTo>
                    <a:pt x="1049020" y="44450"/>
                  </a:lnTo>
                  <a:lnTo>
                    <a:pt x="1085841" y="44450"/>
                  </a:lnTo>
                  <a:lnTo>
                    <a:pt x="1087120" y="38100"/>
                  </a:lnTo>
                  <a:lnTo>
                    <a:pt x="1085841" y="31750"/>
                  </a:lnTo>
                  <a:close/>
                </a:path>
              </a:pathLst>
            </a:custGeom>
            <a:solidFill>
              <a:srgbClr val="46B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8">
              <a:extLst>
                <a:ext uri="{FF2B5EF4-FFF2-40B4-BE49-F238E27FC236}">
                  <a16:creationId xmlns:a16="http://schemas.microsoft.com/office/drawing/2014/main" id="{A09FB451-0B4C-2FEC-39EA-D81983B17F76}"/>
                </a:ext>
              </a:extLst>
            </p:cNvPr>
            <p:cNvSpPr/>
            <p:nvPr/>
          </p:nvSpPr>
          <p:spPr>
            <a:xfrm>
              <a:off x="1018032" y="2052828"/>
              <a:ext cx="3845560" cy="3685540"/>
            </a:xfrm>
            <a:custGeom>
              <a:avLst/>
              <a:gdLst/>
              <a:ahLst/>
              <a:cxnLst/>
              <a:rect l="l" t="t" r="r" b="b"/>
              <a:pathLst>
                <a:path w="3845560" h="3685540">
                  <a:moveTo>
                    <a:pt x="1922526" y="0"/>
                  </a:moveTo>
                  <a:lnTo>
                    <a:pt x="1872907" y="601"/>
                  </a:lnTo>
                  <a:lnTo>
                    <a:pt x="1823598" y="2397"/>
                  </a:lnTo>
                  <a:lnTo>
                    <a:pt x="1774613" y="5372"/>
                  </a:lnTo>
                  <a:lnTo>
                    <a:pt x="1725969" y="9512"/>
                  </a:lnTo>
                  <a:lnTo>
                    <a:pt x="1677678" y="14802"/>
                  </a:lnTo>
                  <a:lnTo>
                    <a:pt x="1629758" y="21228"/>
                  </a:lnTo>
                  <a:lnTo>
                    <a:pt x="1582223" y="28776"/>
                  </a:lnTo>
                  <a:lnTo>
                    <a:pt x="1535087" y="37431"/>
                  </a:lnTo>
                  <a:lnTo>
                    <a:pt x="1488367" y="47178"/>
                  </a:lnTo>
                  <a:lnTo>
                    <a:pt x="1442077" y="58003"/>
                  </a:lnTo>
                  <a:lnTo>
                    <a:pt x="1396232" y="69892"/>
                  </a:lnTo>
                  <a:lnTo>
                    <a:pt x="1350848" y="82830"/>
                  </a:lnTo>
                  <a:lnTo>
                    <a:pt x="1305939" y="96803"/>
                  </a:lnTo>
                  <a:lnTo>
                    <a:pt x="1261521" y="111796"/>
                  </a:lnTo>
                  <a:lnTo>
                    <a:pt x="1217609" y="127795"/>
                  </a:lnTo>
                  <a:lnTo>
                    <a:pt x="1174218" y="144785"/>
                  </a:lnTo>
                  <a:lnTo>
                    <a:pt x="1131362" y="162752"/>
                  </a:lnTo>
                  <a:lnTo>
                    <a:pt x="1089058" y="181682"/>
                  </a:lnTo>
                  <a:lnTo>
                    <a:pt x="1047320" y="201559"/>
                  </a:lnTo>
                  <a:lnTo>
                    <a:pt x="1006163" y="222370"/>
                  </a:lnTo>
                  <a:lnTo>
                    <a:pt x="965602" y="244099"/>
                  </a:lnTo>
                  <a:lnTo>
                    <a:pt x="925653" y="266733"/>
                  </a:lnTo>
                  <a:lnTo>
                    <a:pt x="886331" y="290257"/>
                  </a:lnTo>
                  <a:lnTo>
                    <a:pt x="847650" y="314657"/>
                  </a:lnTo>
                  <a:lnTo>
                    <a:pt x="809626" y="339918"/>
                  </a:lnTo>
                  <a:lnTo>
                    <a:pt x="772274" y="366025"/>
                  </a:lnTo>
                  <a:lnTo>
                    <a:pt x="735609" y="392965"/>
                  </a:lnTo>
                  <a:lnTo>
                    <a:pt x="699646" y="420722"/>
                  </a:lnTo>
                  <a:lnTo>
                    <a:pt x="664400" y="449282"/>
                  </a:lnTo>
                  <a:lnTo>
                    <a:pt x="629887" y="478632"/>
                  </a:lnTo>
                  <a:lnTo>
                    <a:pt x="596121" y="508755"/>
                  </a:lnTo>
                  <a:lnTo>
                    <a:pt x="563118" y="539638"/>
                  </a:lnTo>
                  <a:lnTo>
                    <a:pt x="530892" y="571267"/>
                  </a:lnTo>
                  <a:lnTo>
                    <a:pt x="499459" y="603627"/>
                  </a:lnTo>
                  <a:lnTo>
                    <a:pt x="468833" y="636702"/>
                  </a:lnTo>
                  <a:lnTo>
                    <a:pt x="439031" y="670480"/>
                  </a:lnTo>
                  <a:lnTo>
                    <a:pt x="410067" y="704946"/>
                  </a:lnTo>
                  <a:lnTo>
                    <a:pt x="381955" y="740084"/>
                  </a:lnTo>
                  <a:lnTo>
                    <a:pt x="354713" y="775881"/>
                  </a:lnTo>
                  <a:lnTo>
                    <a:pt x="328353" y="812322"/>
                  </a:lnTo>
                  <a:lnTo>
                    <a:pt x="302892" y="849393"/>
                  </a:lnTo>
                  <a:lnTo>
                    <a:pt x="278344" y="887078"/>
                  </a:lnTo>
                  <a:lnTo>
                    <a:pt x="254726" y="925365"/>
                  </a:lnTo>
                  <a:lnTo>
                    <a:pt x="232050" y="964237"/>
                  </a:lnTo>
                  <a:lnTo>
                    <a:pt x="210334" y="1003682"/>
                  </a:lnTo>
                  <a:lnTo>
                    <a:pt x="189592" y="1043684"/>
                  </a:lnTo>
                  <a:lnTo>
                    <a:pt x="169839" y="1084228"/>
                  </a:lnTo>
                  <a:lnTo>
                    <a:pt x="151090" y="1125301"/>
                  </a:lnTo>
                  <a:lnTo>
                    <a:pt x="133360" y="1166888"/>
                  </a:lnTo>
                  <a:lnTo>
                    <a:pt x="116665" y="1208974"/>
                  </a:lnTo>
                  <a:lnTo>
                    <a:pt x="101019" y="1251545"/>
                  </a:lnTo>
                  <a:lnTo>
                    <a:pt x="86438" y="1294586"/>
                  </a:lnTo>
                  <a:lnTo>
                    <a:pt x="72936" y="1338084"/>
                  </a:lnTo>
                  <a:lnTo>
                    <a:pt x="60530" y="1382023"/>
                  </a:lnTo>
                  <a:lnTo>
                    <a:pt x="49233" y="1426389"/>
                  </a:lnTo>
                  <a:lnTo>
                    <a:pt x="39061" y="1471168"/>
                  </a:lnTo>
                  <a:lnTo>
                    <a:pt x="30029" y="1516345"/>
                  </a:lnTo>
                  <a:lnTo>
                    <a:pt x="22153" y="1561905"/>
                  </a:lnTo>
                  <a:lnTo>
                    <a:pt x="15447" y="1607835"/>
                  </a:lnTo>
                  <a:lnTo>
                    <a:pt x="9926" y="1654119"/>
                  </a:lnTo>
                  <a:lnTo>
                    <a:pt x="5606" y="1700744"/>
                  </a:lnTo>
                  <a:lnTo>
                    <a:pt x="2501" y="1747695"/>
                  </a:lnTo>
                  <a:lnTo>
                    <a:pt x="627" y="1794957"/>
                  </a:lnTo>
                  <a:lnTo>
                    <a:pt x="0" y="1842516"/>
                  </a:lnTo>
                  <a:lnTo>
                    <a:pt x="627" y="1890074"/>
                  </a:lnTo>
                  <a:lnTo>
                    <a:pt x="2501" y="1937336"/>
                  </a:lnTo>
                  <a:lnTo>
                    <a:pt x="5606" y="1984287"/>
                  </a:lnTo>
                  <a:lnTo>
                    <a:pt x="9926" y="2030912"/>
                  </a:lnTo>
                  <a:lnTo>
                    <a:pt x="15447" y="2077196"/>
                  </a:lnTo>
                  <a:lnTo>
                    <a:pt x="22153" y="2123126"/>
                  </a:lnTo>
                  <a:lnTo>
                    <a:pt x="30029" y="2168686"/>
                  </a:lnTo>
                  <a:lnTo>
                    <a:pt x="39061" y="2213863"/>
                  </a:lnTo>
                  <a:lnTo>
                    <a:pt x="49233" y="2258642"/>
                  </a:lnTo>
                  <a:lnTo>
                    <a:pt x="60530" y="2303008"/>
                  </a:lnTo>
                  <a:lnTo>
                    <a:pt x="72936" y="2346947"/>
                  </a:lnTo>
                  <a:lnTo>
                    <a:pt x="86438" y="2390445"/>
                  </a:lnTo>
                  <a:lnTo>
                    <a:pt x="101019" y="2433486"/>
                  </a:lnTo>
                  <a:lnTo>
                    <a:pt x="116665" y="2476057"/>
                  </a:lnTo>
                  <a:lnTo>
                    <a:pt x="133360" y="2518143"/>
                  </a:lnTo>
                  <a:lnTo>
                    <a:pt x="151090" y="2559730"/>
                  </a:lnTo>
                  <a:lnTo>
                    <a:pt x="169839" y="2600803"/>
                  </a:lnTo>
                  <a:lnTo>
                    <a:pt x="189592" y="2641347"/>
                  </a:lnTo>
                  <a:lnTo>
                    <a:pt x="210334" y="2681349"/>
                  </a:lnTo>
                  <a:lnTo>
                    <a:pt x="232050" y="2720794"/>
                  </a:lnTo>
                  <a:lnTo>
                    <a:pt x="254726" y="2759666"/>
                  </a:lnTo>
                  <a:lnTo>
                    <a:pt x="278344" y="2797953"/>
                  </a:lnTo>
                  <a:lnTo>
                    <a:pt x="302892" y="2835638"/>
                  </a:lnTo>
                  <a:lnTo>
                    <a:pt x="328353" y="2872709"/>
                  </a:lnTo>
                  <a:lnTo>
                    <a:pt x="354713" y="2909150"/>
                  </a:lnTo>
                  <a:lnTo>
                    <a:pt x="381955" y="2944947"/>
                  </a:lnTo>
                  <a:lnTo>
                    <a:pt x="410067" y="2980085"/>
                  </a:lnTo>
                  <a:lnTo>
                    <a:pt x="439031" y="3014551"/>
                  </a:lnTo>
                  <a:lnTo>
                    <a:pt x="468833" y="3048329"/>
                  </a:lnTo>
                  <a:lnTo>
                    <a:pt x="499459" y="3081404"/>
                  </a:lnTo>
                  <a:lnTo>
                    <a:pt x="530892" y="3113764"/>
                  </a:lnTo>
                  <a:lnTo>
                    <a:pt x="563117" y="3145393"/>
                  </a:lnTo>
                  <a:lnTo>
                    <a:pt x="596121" y="3176276"/>
                  </a:lnTo>
                  <a:lnTo>
                    <a:pt x="629887" y="3206399"/>
                  </a:lnTo>
                  <a:lnTo>
                    <a:pt x="664400" y="3235749"/>
                  </a:lnTo>
                  <a:lnTo>
                    <a:pt x="699646" y="3264309"/>
                  </a:lnTo>
                  <a:lnTo>
                    <a:pt x="735609" y="3292066"/>
                  </a:lnTo>
                  <a:lnTo>
                    <a:pt x="772274" y="3319006"/>
                  </a:lnTo>
                  <a:lnTo>
                    <a:pt x="809626" y="3345113"/>
                  </a:lnTo>
                  <a:lnTo>
                    <a:pt x="847650" y="3370374"/>
                  </a:lnTo>
                  <a:lnTo>
                    <a:pt x="886331" y="3394774"/>
                  </a:lnTo>
                  <a:lnTo>
                    <a:pt x="925653" y="3418298"/>
                  </a:lnTo>
                  <a:lnTo>
                    <a:pt x="965602" y="3440932"/>
                  </a:lnTo>
                  <a:lnTo>
                    <a:pt x="1006163" y="3462661"/>
                  </a:lnTo>
                  <a:lnTo>
                    <a:pt x="1047320" y="3483472"/>
                  </a:lnTo>
                  <a:lnTo>
                    <a:pt x="1089058" y="3503349"/>
                  </a:lnTo>
                  <a:lnTo>
                    <a:pt x="1131362" y="3522279"/>
                  </a:lnTo>
                  <a:lnTo>
                    <a:pt x="1174218" y="3540246"/>
                  </a:lnTo>
                  <a:lnTo>
                    <a:pt x="1217609" y="3557236"/>
                  </a:lnTo>
                  <a:lnTo>
                    <a:pt x="1261521" y="3573235"/>
                  </a:lnTo>
                  <a:lnTo>
                    <a:pt x="1305939" y="3588228"/>
                  </a:lnTo>
                  <a:lnTo>
                    <a:pt x="1350848" y="3602201"/>
                  </a:lnTo>
                  <a:lnTo>
                    <a:pt x="1396232" y="3615139"/>
                  </a:lnTo>
                  <a:lnTo>
                    <a:pt x="1442077" y="3627028"/>
                  </a:lnTo>
                  <a:lnTo>
                    <a:pt x="1488367" y="3637853"/>
                  </a:lnTo>
                  <a:lnTo>
                    <a:pt x="1535087" y="3647600"/>
                  </a:lnTo>
                  <a:lnTo>
                    <a:pt x="1582223" y="3656255"/>
                  </a:lnTo>
                  <a:lnTo>
                    <a:pt x="1629758" y="3663803"/>
                  </a:lnTo>
                  <a:lnTo>
                    <a:pt x="1677678" y="3670229"/>
                  </a:lnTo>
                  <a:lnTo>
                    <a:pt x="1725969" y="3675519"/>
                  </a:lnTo>
                  <a:lnTo>
                    <a:pt x="1774613" y="3679659"/>
                  </a:lnTo>
                  <a:lnTo>
                    <a:pt x="1823598" y="3682634"/>
                  </a:lnTo>
                  <a:lnTo>
                    <a:pt x="1872907" y="3684430"/>
                  </a:lnTo>
                  <a:lnTo>
                    <a:pt x="1922526" y="3685032"/>
                  </a:lnTo>
                  <a:lnTo>
                    <a:pt x="1972144" y="3684430"/>
                  </a:lnTo>
                  <a:lnTo>
                    <a:pt x="2021453" y="3682634"/>
                  </a:lnTo>
                  <a:lnTo>
                    <a:pt x="2070438" y="3679659"/>
                  </a:lnTo>
                  <a:lnTo>
                    <a:pt x="2119082" y="3675519"/>
                  </a:lnTo>
                  <a:lnTo>
                    <a:pt x="2167373" y="3670229"/>
                  </a:lnTo>
                  <a:lnTo>
                    <a:pt x="2215293" y="3663803"/>
                  </a:lnTo>
                  <a:lnTo>
                    <a:pt x="2262828" y="3656255"/>
                  </a:lnTo>
                  <a:lnTo>
                    <a:pt x="2309964" y="3647600"/>
                  </a:lnTo>
                  <a:lnTo>
                    <a:pt x="2356684" y="3637853"/>
                  </a:lnTo>
                  <a:lnTo>
                    <a:pt x="2402974" y="3627028"/>
                  </a:lnTo>
                  <a:lnTo>
                    <a:pt x="2448819" y="3615139"/>
                  </a:lnTo>
                  <a:lnTo>
                    <a:pt x="2494203" y="3602201"/>
                  </a:lnTo>
                  <a:lnTo>
                    <a:pt x="2539112" y="3588228"/>
                  </a:lnTo>
                  <a:lnTo>
                    <a:pt x="2583530" y="3573235"/>
                  </a:lnTo>
                  <a:lnTo>
                    <a:pt x="2627442" y="3557236"/>
                  </a:lnTo>
                  <a:lnTo>
                    <a:pt x="2670833" y="3540246"/>
                  </a:lnTo>
                  <a:lnTo>
                    <a:pt x="2713689" y="3522279"/>
                  </a:lnTo>
                  <a:lnTo>
                    <a:pt x="2755993" y="3503349"/>
                  </a:lnTo>
                  <a:lnTo>
                    <a:pt x="2797731" y="3483472"/>
                  </a:lnTo>
                  <a:lnTo>
                    <a:pt x="2838888" y="3462661"/>
                  </a:lnTo>
                  <a:lnTo>
                    <a:pt x="2879449" y="3440932"/>
                  </a:lnTo>
                  <a:lnTo>
                    <a:pt x="2919398" y="3418298"/>
                  </a:lnTo>
                  <a:lnTo>
                    <a:pt x="2958720" y="3394774"/>
                  </a:lnTo>
                  <a:lnTo>
                    <a:pt x="2997401" y="3370374"/>
                  </a:lnTo>
                  <a:lnTo>
                    <a:pt x="3035425" y="3345113"/>
                  </a:lnTo>
                  <a:lnTo>
                    <a:pt x="3072777" y="3319006"/>
                  </a:lnTo>
                  <a:lnTo>
                    <a:pt x="3109442" y="3292066"/>
                  </a:lnTo>
                  <a:lnTo>
                    <a:pt x="3145405" y="3264309"/>
                  </a:lnTo>
                  <a:lnTo>
                    <a:pt x="3180651" y="3235749"/>
                  </a:lnTo>
                  <a:lnTo>
                    <a:pt x="3215164" y="3206399"/>
                  </a:lnTo>
                  <a:lnTo>
                    <a:pt x="3248930" y="3176276"/>
                  </a:lnTo>
                  <a:lnTo>
                    <a:pt x="3281934" y="3145393"/>
                  </a:lnTo>
                  <a:lnTo>
                    <a:pt x="3314159" y="3113764"/>
                  </a:lnTo>
                  <a:lnTo>
                    <a:pt x="3345592" y="3081404"/>
                  </a:lnTo>
                  <a:lnTo>
                    <a:pt x="3376218" y="3048329"/>
                  </a:lnTo>
                  <a:lnTo>
                    <a:pt x="3406020" y="3014551"/>
                  </a:lnTo>
                  <a:lnTo>
                    <a:pt x="3434984" y="2980085"/>
                  </a:lnTo>
                  <a:lnTo>
                    <a:pt x="3463096" y="2944947"/>
                  </a:lnTo>
                  <a:lnTo>
                    <a:pt x="3490338" y="2909150"/>
                  </a:lnTo>
                  <a:lnTo>
                    <a:pt x="3516698" y="2872709"/>
                  </a:lnTo>
                  <a:lnTo>
                    <a:pt x="3542159" y="2835638"/>
                  </a:lnTo>
                  <a:lnTo>
                    <a:pt x="3566707" y="2797953"/>
                  </a:lnTo>
                  <a:lnTo>
                    <a:pt x="3590325" y="2759666"/>
                  </a:lnTo>
                  <a:lnTo>
                    <a:pt x="3613001" y="2720794"/>
                  </a:lnTo>
                  <a:lnTo>
                    <a:pt x="3634717" y="2681349"/>
                  </a:lnTo>
                  <a:lnTo>
                    <a:pt x="3655459" y="2641347"/>
                  </a:lnTo>
                  <a:lnTo>
                    <a:pt x="3675212" y="2600803"/>
                  </a:lnTo>
                  <a:lnTo>
                    <a:pt x="3693961" y="2559730"/>
                  </a:lnTo>
                  <a:lnTo>
                    <a:pt x="3711691" y="2518143"/>
                  </a:lnTo>
                  <a:lnTo>
                    <a:pt x="3728386" y="2476057"/>
                  </a:lnTo>
                  <a:lnTo>
                    <a:pt x="3744032" y="2433486"/>
                  </a:lnTo>
                  <a:lnTo>
                    <a:pt x="3758613" y="2390445"/>
                  </a:lnTo>
                  <a:lnTo>
                    <a:pt x="3772115" y="2346947"/>
                  </a:lnTo>
                  <a:lnTo>
                    <a:pt x="3784521" y="2303008"/>
                  </a:lnTo>
                  <a:lnTo>
                    <a:pt x="3795818" y="2258642"/>
                  </a:lnTo>
                  <a:lnTo>
                    <a:pt x="3805990" y="2213863"/>
                  </a:lnTo>
                  <a:lnTo>
                    <a:pt x="3815022" y="2168686"/>
                  </a:lnTo>
                  <a:lnTo>
                    <a:pt x="3822898" y="2123126"/>
                  </a:lnTo>
                  <a:lnTo>
                    <a:pt x="3829604" y="2077196"/>
                  </a:lnTo>
                  <a:lnTo>
                    <a:pt x="3835125" y="2030912"/>
                  </a:lnTo>
                  <a:lnTo>
                    <a:pt x="3839445" y="1984287"/>
                  </a:lnTo>
                  <a:lnTo>
                    <a:pt x="3842550" y="1937336"/>
                  </a:lnTo>
                  <a:lnTo>
                    <a:pt x="3844424" y="1890074"/>
                  </a:lnTo>
                  <a:lnTo>
                    <a:pt x="3845052" y="1842516"/>
                  </a:lnTo>
                  <a:lnTo>
                    <a:pt x="3844424" y="1794957"/>
                  </a:lnTo>
                  <a:lnTo>
                    <a:pt x="3842550" y="1747695"/>
                  </a:lnTo>
                  <a:lnTo>
                    <a:pt x="3839445" y="1700744"/>
                  </a:lnTo>
                  <a:lnTo>
                    <a:pt x="3835125" y="1654119"/>
                  </a:lnTo>
                  <a:lnTo>
                    <a:pt x="3829604" y="1607835"/>
                  </a:lnTo>
                  <a:lnTo>
                    <a:pt x="3822898" y="1561905"/>
                  </a:lnTo>
                  <a:lnTo>
                    <a:pt x="3815022" y="1516345"/>
                  </a:lnTo>
                  <a:lnTo>
                    <a:pt x="3805990" y="1471168"/>
                  </a:lnTo>
                  <a:lnTo>
                    <a:pt x="3795818" y="1426389"/>
                  </a:lnTo>
                  <a:lnTo>
                    <a:pt x="3784521" y="1382023"/>
                  </a:lnTo>
                  <a:lnTo>
                    <a:pt x="3772115" y="1338084"/>
                  </a:lnTo>
                  <a:lnTo>
                    <a:pt x="3758613" y="1294586"/>
                  </a:lnTo>
                  <a:lnTo>
                    <a:pt x="3744032" y="1251545"/>
                  </a:lnTo>
                  <a:lnTo>
                    <a:pt x="3728386" y="1208974"/>
                  </a:lnTo>
                  <a:lnTo>
                    <a:pt x="3711691" y="1166888"/>
                  </a:lnTo>
                  <a:lnTo>
                    <a:pt x="3693961" y="1125301"/>
                  </a:lnTo>
                  <a:lnTo>
                    <a:pt x="3675212" y="1084228"/>
                  </a:lnTo>
                  <a:lnTo>
                    <a:pt x="3655459" y="1043684"/>
                  </a:lnTo>
                  <a:lnTo>
                    <a:pt x="3634717" y="1003682"/>
                  </a:lnTo>
                  <a:lnTo>
                    <a:pt x="3613001" y="964237"/>
                  </a:lnTo>
                  <a:lnTo>
                    <a:pt x="3590325" y="925365"/>
                  </a:lnTo>
                  <a:lnTo>
                    <a:pt x="3566707" y="887078"/>
                  </a:lnTo>
                  <a:lnTo>
                    <a:pt x="3542159" y="849393"/>
                  </a:lnTo>
                  <a:lnTo>
                    <a:pt x="3516698" y="812322"/>
                  </a:lnTo>
                  <a:lnTo>
                    <a:pt x="3490338" y="775881"/>
                  </a:lnTo>
                  <a:lnTo>
                    <a:pt x="3463096" y="740084"/>
                  </a:lnTo>
                  <a:lnTo>
                    <a:pt x="3434984" y="704946"/>
                  </a:lnTo>
                  <a:lnTo>
                    <a:pt x="3406020" y="670480"/>
                  </a:lnTo>
                  <a:lnTo>
                    <a:pt x="3376218" y="636702"/>
                  </a:lnTo>
                  <a:lnTo>
                    <a:pt x="3345592" y="603627"/>
                  </a:lnTo>
                  <a:lnTo>
                    <a:pt x="3314159" y="571267"/>
                  </a:lnTo>
                  <a:lnTo>
                    <a:pt x="3281933" y="539638"/>
                  </a:lnTo>
                  <a:lnTo>
                    <a:pt x="3248930" y="508755"/>
                  </a:lnTo>
                  <a:lnTo>
                    <a:pt x="3215164" y="478632"/>
                  </a:lnTo>
                  <a:lnTo>
                    <a:pt x="3180651" y="449282"/>
                  </a:lnTo>
                  <a:lnTo>
                    <a:pt x="3145405" y="420722"/>
                  </a:lnTo>
                  <a:lnTo>
                    <a:pt x="3109442" y="392965"/>
                  </a:lnTo>
                  <a:lnTo>
                    <a:pt x="3072777" y="366025"/>
                  </a:lnTo>
                  <a:lnTo>
                    <a:pt x="3035425" y="339918"/>
                  </a:lnTo>
                  <a:lnTo>
                    <a:pt x="2997401" y="314657"/>
                  </a:lnTo>
                  <a:lnTo>
                    <a:pt x="2958720" y="290257"/>
                  </a:lnTo>
                  <a:lnTo>
                    <a:pt x="2919398" y="266733"/>
                  </a:lnTo>
                  <a:lnTo>
                    <a:pt x="2879449" y="244099"/>
                  </a:lnTo>
                  <a:lnTo>
                    <a:pt x="2838888" y="222370"/>
                  </a:lnTo>
                  <a:lnTo>
                    <a:pt x="2797731" y="201559"/>
                  </a:lnTo>
                  <a:lnTo>
                    <a:pt x="2755993" y="181682"/>
                  </a:lnTo>
                  <a:lnTo>
                    <a:pt x="2713689" y="162752"/>
                  </a:lnTo>
                  <a:lnTo>
                    <a:pt x="2670833" y="144785"/>
                  </a:lnTo>
                  <a:lnTo>
                    <a:pt x="2627442" y="127795"/>
                  </a:lnTo>
                  <a:lnTo>
                    <a:pt x="2583530" y="111796"/>
                  </a:lnTo>
                  <a:lnTo>
                    <a:pt x="2539112" y="96803"/>
                  </a:lnTo>
                  <a:lnTo>
                    <a:pt x="2494203" y="82830"/>
                  </a:lnTo>
                  <a:lnTo>
                    <a:pt x="2448819" y="69892"/>
                  </a:lnTo>
                  <a:lnTo>
                    <a:pt x="2402974" y="58003"/>
                  </a:lnTo>
                  <a:lnTo>
                    <a:pt x="2356684" y="47178"/>
                  </a:lnTo>
                  <a:lnTo>
                    <a:pt x="2309964" y="37431"/>
                  </a:lnTo>
                  <a:lnTo>
                    <a:pt x="2262828" y="28776"/>
                  </a:lnTo>
                  <a:lnTo>
                    <a:pt x="2215293" y="21228"/>
                  </a:lnTo>
                  <a:lnTo>
                    <a:pt x="2167373" y="14802"/>
                  </a:lnTo>
                  <a:lnTo>
                    <a:pt x="2119082" y="9512"/>
                  </a:lnTo>
                  <a:lnTo>
                    <a:pt x="2070438" y="5372"/>
                  </a:lnTo>
                  <a:lnTo>
                    <a:pt x="2021453" y="2397"/>
                  </a:lnTo>
                  <a:lnTo>
                    <a:pt x="1972144" y="601"/>
                  </a:lnTo>
                  <a:lnTo>
                    <a:pt x="19225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9">
              <a:extLst>
                <a:ext uri="{FF2B5EF4-FFF2-40B4-BE49-F238E27FC236}">
                  <a16:creationId xmlns:a16="http://schemas.microsoft.com/office/drawing/2014/main" id="{E0C32A4C-8517-90D9-E4C8-E78E7F3D19A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0" y="4564380"/>
              <a:ext cx="1548384" cy="1568195"/>
            </a:xfrm>
            <a:prstGeom prst="rect">
              <a:avLst/>
            </a:prstGeom>
          </p:spPr>
        </p:pic>
        <p:sp>
          <p:nvSpPr>
            <p:cNvPr id="48" name="object 10">
              <a:extLst>
                <a:ext uri="{FF2B5EF4-FFF2-40B4-BE49-F238E27FC236}">
                  <a16:creationId xmlns:a16="http://schemas.microsoft.com/office/drawing/2014/main" id="{65BC2E17-0C7C-611E-3FCA-355F03F38242}"/>
                </a:ext>
              </a:extLst>
            </p:cNvPr>
            <p:cNvSpPr/>
            <p:nvPr/>
          </p:nvSpPr>
          <p:spPr>
            <a:xfrm>
              <a:off x="2897124" y="4578096"/>
              <a:ext cx="1473835" cy="1494155"/>
            </a:xfrm>
            <a:custGeom>
              <a:avLst/>
              <a:gdLst/>
              <a:ahLst/>
              <a:cxnLst/>
              <a:rect l="l" t="t" r="r" b="b"/>
              <a:pathLst>
                <a:path w="1473835" h="1494154">
                  <a:moveTo>
                    <a:pt x="499110" y="0"/>
                  </a:moveTo>
                  <a:lnTo>
                    <a:pt x="0" y="127507"/>
                  </a:lnTo>
                  <a:lnTo>
                    <a:pt x="4699" y="1493697"/>
                  </a:lnTo>
                  <a:lnTo>
                    <a:pt x="143309" y="1492060"/>
                  </a:lnTo>
                  <a:lnTo>
                    <a:pt x="496744" y="1446444"/>
                  </a:lnTo>
                  <a:lnTo>
                    <a:pt x="971409" y="1295790"/>
                  </a:lnTo>
                  <a:lnTo>
                    <a:pt x="1473708" y="979042"/>
                  </a:lnTo>
                  <a:lnTo>
                    <a:pt x="1297813" y="437133"/>
                  </a:lnTo>
                  <a:lnTo>
                    <a:pt x="831976" y="91058"/>
                  </a:lnTo>
                  <a:lnTo>
                    <a:pt x="499110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11">
              <a:extLst>
                <a:ext uri="{FF2B5EF4-FFF2-40B4-BE49-F238E27FC236}">
                  <a16:creationId xmlns:a16="http://schemas.microsoft.com/office/drawing/2014/main" id="{66069A15-2EAA-6749-6214-79108378303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7372" y="3890784"/>
              <a:ext cx="1964436" cy="1848612"/>
            </a:xfrm>
            <a:prstGeom prst="rect">
              <a:avLst/>
            </a:prstGeom>
          </p:spPr>
        </p:pic>
        <p:sp>
          <p:nvSpPr>
            <p:cNvPr id="52" name="object 12">
              <a:extLst>
                <a:ext uri="{FF2B5EF4-FFF2-40B4-BE49-F238E27FC236}">
                  <a16:creationId xmlns:a16="http://schemas.microsoft.com/office/drawing/2014/main" id="{C37A888B-36F7-ACF0-95D3-16DD84A5D1B3}"/>
                </a:ext>
              </a:extLst>
            </p:cNvPr>
            <p:cNvSpPr/>
            <p:nvPr/>
          </p:nvSpPr>
          <p:spPr>
            <a:xfrm>
              <a:off x="3396996" y="3904488"/>
              <a:ext cx="1889760" cy="1774189"/>
            </a:xfrm>
            <a:custGeom>
              <a:avLst/>
              <a:gdLst/>
              <a:ahLst/>
              <a:cxnLst/>
              <a:rect l="l" t="t" r="r" b="b"/>
              <a:pathLst>
                <a:path w="1889760" h="1774189">
                  <a:moveTo>
                    <a:pt x="1889759" y="0"/>
                  </a:moveTo>
                  <a:lnTo>
                    <a:pt x="379856" y="127381"/>
                  </a:lnTo>
                  <a:lnTo>
                    <a:pt x="0" y="673226"/>
                  </a:lnTo>
                  <a:lnTo>
                    <a:pt x="1096771" y="1773936"/>
                  </a:lnTo>
                  <a:lnTo>
                    <a:pt x="1533691" y="1247306"/>
                  </a:lnTo>
                  <a:lnTo>
                    <a:pt x="1768062" y="709580"/>
                  </a:lnTo>
                  <a:lnTo>
                    <a:pt x="1862653" y="291250"/>
                  </a:lnTo>
                  <a:lnTo>
                    <a:pt x="1880234" y="122809"/>
                  </a:lnTo>
                  <a:lnTo>
                    <a:pt x="1889759" y="0"/>
                  </a:lnTo>
                  <a:close/>
                </a:path>
              </a:pathLst>
            </a:custGeom>
            <a:solidFill>
              <a:srgbClr val="FDA2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39A98DAA-B25B-D253-F655-39464D8DBBF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4720" y="2151888"/>
              <a:ext cx="1990344" cy="1941576"/>
            </a:xfrm>
            <a:prstGeom prst="rect">
              <a:avLst/>
            </a:prstGeom>
          </p:spPr>
        </p:pic>
        <p:sp>
          <p:nvSpPr>
            <p:cNvPr id="54" name="object 14">
              <a:extLst>
                <a:ext uri="{FF2B5EF4-FFF2-40B4-BE49-F238E27FC236}">
                  <a16:creationId xmlns:a16="http://schemas.microsoft.com/office/drawing/2014/main" id="{361DEA5C-0591-8832-7054-22B356C47302}"/>
                </a:ext>
              </a:extLst>
            </p:cNvPr>
            <p:cNvSpPr/>
            <p:nvPr/>
          </p:nvSpPr>
          <p:spPr>
            <a:xfrm>
              <a:off x="3514344" y="2165604"/>
              <a:ext cx="1915795" cy="1866900"/>
            </a:xfrm>
            <a:custGeom>
              <a:avLst/>
              <a:gdLst/>
              <a:ahLst/>
              <a:cxnLst/>
              <a:rect l="l" t="t" r="r" b="b"/>
              <a:pathLst>
                <a:path w="1915795" h="1866900">
                  <a:moveTo>
                    <a:pt x="1055242" y="0"/>
                  </a:moveTo>
                  <a:lnTo>
                    <a:pt x="0" y="1165733"/>
                  </a:lnTo>
                  <a:lnTo>
                    <a:pt x="261365" y="1866900"/>
                  </a:lnTo>
                  <a:lnTo>
                    <a:pt x="1915540" y="1862328"/>
                  </a:lnTo>
                  <a:lnTo>
                    <a:pt x="1799433" y="1118600"/>
                  </a:lnTo>
                  <a:lnTo>
                    <a:pt x="1539414" y="556704"/>
                  </a:lnTo>
                  <a:lnTo>
                    <a:pt x="1278514" y="201406"/>
                  </a:lnTo>
                  <a:lnTo>
                    <a:pt x="1159764" y="77470"/>
                  </a:lnTo>
                  <a:lnTo>
                    <a:pt x="1055242" y="0"/>
                  </a:lnTo>
                  <a:close/>
                </a:path>
              </a:pathLst>
            </a:custGeom>
            <a:solidFill>
              <a:srgbClr val="46B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15">
              <a:extLst>
                <a:ext uri="{FF2B5EF4-FFF2-40B4-BE49-F238E27FC236}">
                  <a16:creationId xmlns:a16="http://schemas.microsoft.com/office/drawing/2014/main" id="{873BDCC0-3F76-DFC2-2171-F5A4C07660F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7667" y="1373124"/>
              <a:ext cx="2116835" cy="2033015"/>
            </a:xfrm>
            <a:prstGeom prst="rect">
              <a:avLst/>
            </a:prstGeom>
          </p:spPr>
        </p:pic>
        <p:sp>
          <p:nvSpPr>
            <p:cNvPr id="56" name="object 16">
              <a:extLst>
                <a:ext uri="{FF2B5EF4-FFF2-40B4-BE49-F238E27FC236}">
                  <a16:creationId xmlns:a16="http://schemas.microsoft.com/office/drawing/2014/main" id="{18FEF21C-096D-7568-EB6D-C9806D789433}"/>
                </a:ext>
              </a:extLst>
            </p:cNvPr>
            <p:cNvSpPr/>
            <p:nvPr/>
          </p:nvSpPr>
          <p:spPr>
            <a:xfrm>
              <a:off x="2717292" y="1388237"/>
              <a:ext cx="2042160" cy="1957070"/>
            </a:xfrm>
            <a:custGeom>
              <a:avLst/>
              <a:gdLst/>
              <a:ahLst/>
              <a:cxnLst/>
              <a:rect l="l" t="t" r="r" b="b"/>
              <a:pathLst>
                <a:path w="2042160" h="1957070">
                  <a:moveTo>
                    <a:pt x="0" y="0"/>
                  </a:moveTo>
                  <a:lnTo>
                    <a:pt x="33274" y="1715770"/>
                  </a:lnTo>
                  <a:lnTo>
                    <a:pt x="840612" y="1956942"/>
                  </a:lnTo>
                  <a:lnTo>
                    <a:pt x="2042159" y="769112"/>
                  </a:lnTo>
                  <a:lnTo>
                    <a:pt x="1898058" y="645098"/>
                  </a:lnTo>
                  <a:lnTo>
                    <a:pt x="1487709" y="374316"/>
                  </a:lnTo>
                  <a:lnTo>
                    <a:pt x="844045" y="108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17">
              <a:extLst>
                <a:ext uri="{FF2B5EF4-FFF2-40B4-BE49-F238E27FC236}">
                  <a16:creationId xmlns:a16="http://schemas.microsoft.com/office/drawing/2014/main" id="{98C0A022-5479-3722-6BE8-BE0CE7F995C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4332" y="2916936"/>
              <a:ext cx="2087880" cy="2004060"/>
            </a:xfrm>
            <a:prstGeom prst="rect">
              <a:avLst/>
            </a:prstGeom>
          </p:spPr>
        </p:pic>
        <p:sp>
          <p:nvSpPr>
            <p:cNvPr id="58" name="object 18">
              <a:extLst>
                <a:ext uri="{FF2B5EF4-FFF2-40B4-BE49-F238E27FC236}">
                  <a16:creationId xmlns:a16="http://schemas.microsoft.com/office/drawing/2014/main" id="{22544B0E-6544-C746-11E6-429B6BC1A812}"/>
                </a:ext>
              </a:extLst>
            </p:cNvPr>
            <p:cNvSpPr/>
            <p:nvPr/>
          </p:nvSpPr>
          <p:spPr>
            <a:xfrm>
              <a:off x="1933956" y="2930652"/>
              <a:ext cx="2013585" cy="1929764"/>
            </a:xfrm>
            <a:custGeom>
              <a:avLst/>
              <a:gdLst/>
              <a:ahLst/>
              <a:cxnLst/>
              <a:rect l="l" t="t" r="r" b="b"/>
              <a:pathLst>
                <a:path w="2013585" h="1929764">
                  <a:moveTo>
                    <a:pt x="1006601" y="0"/>
                  </a:moveTo>
                  <a:lnTo>
                    <a:pt x="957835" y="1112"/>
                  </a:lnTo>
                  <a:lnTo>
                    <a:pt x="909667" y="4416"/>
                  </a:lnTo>
                  <a:lnTo>
                    <a:pt x="862151" y="9860"/>
                  </a:lnTo>
                  <a:lnTo>
                    <a:pt x="815338" y="17395"/>
                  </a:lnTo>
                  <a:lnTo>
                    <a:pt x="769282" y="26969"/>
                  </a:lnTo>
                  <a:lnTo>
                    <a:pt x="724036" y="38533"/>
                  </a:lnTo>
                  <a:lnTo>
                    <a:pt x="679652" y="52035"/>
                  </a:lnTo>
                  <a:lnTo>
                    <a:pt x="636183" y="67425"/>
                  </a:lnTo>
                  <a:lnTo>
                    <a:pt x="593682" y="84653"/>
                  </a:lnTo>
                  <a:lnTo>
                    <a:pt x="552202" y="103667"/>
                  </a:lnTo>
                  <a:lnTo>
                    <a:pt x="511795" y="124418"/>
                  </a:lnTo>
                  <a:lnTo>
                    <a:pt x="472514" y="146855"/>
                  </a:lnTo>
                  <a:lnTo>
                    <a:pt x="434411" y="170928"/>
                  </a:lnTo>
                  <a:lnTo>
                    <a:pt x="397541" y="196584"/>
                  </a:lnTo>
                  <a:lnTo>
                    <a:pt x="361954" y="223776"/>
                  </a:lnTo>
                  <a:lnTo>
                    <a:pt x="327705" y="252451"/>
                  </a:lnTo>
                  <a:lnTo>
                    <a:pt x="294846" y="282559"/>
                  </a:lnTo>
                  <a:lnTo>
                    <a:pt x="263429" y="314049"/>
                  </a:lnTo>
                  <a:lnTo>
                    <a:pt x="233508" y="346872"/>
                  </a:lnTo>
                  <a:lnTo>
                    <a:pt x="205134" y="380976"/>
                  </a:lnTo>
                  <a:lnTo>
                    <a:pt x="178362" y="416311"/>
                  </a:lnTo>
                  <a:lnTo>
                    <a:pt x="153243" y="452827"/>
                  </a:lnTo>
                  <a:lnTo>
                    <a:pt x="129830" y="490473"/>
                  </a:lnTo>
                  <a:lnTo>
                    <a:pt x="108177" y="529198"/>
                  </a:lnTo>
                  <a:lnTo>
                    <a:pt x="88335" y="568951"/>
                  </a:lnTo>
                  <a:lnTo>
                    <a:pt x="70358" y="609683"/>
                  </a:lnTo>
                  <a:lnTo>
                    <a:pt x="54299" y="651343"/>
                  </a:lnTo>
                  <a:lnTo>
                    <a:pt x="40209" y="693880"/>
                  </a:lnTo>
                  <a:lnTo>
                    <a:pt x="28143" y="737243"/>
                  </a:lnTo>
                  <a:lnTo>
                    <a:pt x="18152" y="781383"/>
                  </a:lnTo>
                  <a:lnTo>
                    <a:pt x="10289" y="826248"/>
                  </a:lnTo>
                  <a:lnTo>
                    <a:pt x="4608" y="871788"/>
                  </a:lnTo>
                  <a:lnTo>
                    <a:pt x="1160" y="917953"/>
                  </a:lnTo>
                  <a:lnTo>
                    <a:pt x="0" y="964692"/>
                  </a:lnTo>
                  <a:lnTo>
                    <a:pt x="1160" y="1011430"/>
                  </a:lnTo>
                  <a:lnTo>
                    <a:pt x="4608" y="1057595"/>
                  </a:lnTo>
                  <a:lnTo>
                    <a:pt x="10289" y="1103135"/>
                  </a:lnTo>
                  <a:lnTo>
                    <a:pt x="18152" y="1148000"/>
                  </a:lnTo>
                  <a:lnTo>
                    <a:pt x="28143" y="1192140"/>
                  </a:lnTo>
                  <a:lnTo>
                    <a:pt x="40209" y="1235503"/>
                  </a:lnTo>
                  <a:lnTo>
                    <a:pt x="54299" y="1278040"/>
                  </a:lnTo>
                  <a:lnTo>
                    <a:pt x="70358" y="1319700"/>
                  </a:lnTo>
                  <a:lnTo>
                    <a:pt x="88335" y="1360432"/>
                  </a:lnTo>
                  <a:lnTo>
                    <a:pt x="108177" y="1400185"/>
                  </a:lnTo>
                  <a:lnTo>
                    <a:pt x="129830" y="1438910"/>
                  </a:lnTo>
                  <a:lnTo>
                    <a:pt x="153243" y="1476556"/>
                  </a:lnTo>
                  <a:lnTo>
                    <a:pt x="178362" y="1513072"/>
                  </a:lnTo>
                  <a:lnTo>
                    <a:pt x="205134" y="1548407"/>
                  </a:lnTo>
                  <a:lnTo>
                    <a:pt x="233508" y="1582511"/>
                  </a:lnTo>
                  <a:lnTo>
                    <a:pt x="263429" y="1615334"/>
                  </a:lnTo>
                  <a:lnTo>
                    <a:pt x="294846" y="1646824"/>
                  </a:lnTo>
                  <a:lnTo>
                    <a:pt x="327705" y="1676932"/>
                  </a:lnTo>
                  <a:lnTo>
                    <a:pt x="361954" y="1705607"/>
                  </a:lnTo>
                  <a:lnTo>
                    <a:pt x="397541" y="1732799"/>
                  </a:lnTo>
                  <a:lnTo>
                    <a:pt x="434411" y="1758455"/>
                  </a:lnTo>
                  <a:lnTo>
                    <a:pt x="472514" y="1782528"/>
                  </a:lnTo>
                  <a:lnTo>
                    <a:pt x="511795" y="1804965"/>
                  </a:lnTo>
                  <a:lnTo>
                    <a:pt x="552202" y="1825716"/>
                  </a:lnTo>
                  <a:lnTo>
                    <a:pt x="593682" y="1844730"/>
                  </a:lnTo>
                  <a:lnTo>
                    <a:pt x="636183" y="1861958"/>
                  </a:lnTo>
                  <a:lnTo>
                    <a:pt x="679652" y="1877348"/>
                  </a:lnTo>
                  <a:lnTo>
                    <a:pt x="724036" y="1890850"/>
                  </a:lnTo>
                  <a:lnTo>
                    <a:pt x="769282" y="1902414"/>
                  </a:lnTo>
                  <a:lnTo>
                    <a:pt x="815338" y="1911988"/>
                  </a:lnTo>
                  <a:lnTo>
                    <a:pt x="862151" y="1919523"/>
                  </a:lnTo>
                  <a:lnTo>
                    <a:pt x="909667" y="1924967"/>
                  </a:lnTo>
                  <a:lnTo>
                    <a:pt x="957835" y="1928271"/>
                  </a:lnTo>
                  <a:lnTo>
                    <a:pt x="1006601" y="1929384"/>
                  </a:lnTo>
                  <a:lnTo>
                    <a:pt x="1055368" y="1928271"/>
                  </a:lnTo>
                  <a:lnTo>
                    <a:pt x="1103536" y="1924967"/>
                  </a:lnTo>
                  <a:lnTo>
                    <a:pt x="1151052" y="1919523"/>
                  </a:lnTo>
                  <a:lnTo>
                    <a:pt x="1197865" y="1911988"/>
                  </a:lnTo>
                  <a:lnTo>
                    <a:pt x="1243921" y="1902414"/>
                  </a:lnTo>
                  <a:lnTo>
                    <a:pt x="1289167" y="1890850"/>
                  </a:lnTo>
                  <a:lnTo>
                    <a:pt x="1333551" y="1877348"/>
                  </a:lnTo>
                  <a:lnTo>
                    <a:pt x="1377020" y="1861958"/>
                  </a:lnTo>
                  <a:lnTo>
                    <a:pt x="1419521" y="1844730"/>
                  </a:lnTo>
                  <a:lnTo>
                    <a:pt x="1461001" y="1825716"/>
                  </a:lnTo>
                  <a:lnTo>
                    <a:pt x="1501408" y="1804965"/>
                  </a:lnTo>
                  <a:lnTo>
                    <a:pt x="1540689" y="1782528"/>
                  </a:lnTo>
                  <a:lnTo>
                    <a:pt x="1578792" y="1758455"/>
                  </a:lnTo>
                  <a:lnTo>
                    <a:pt x="1615662" y="1732799"/>
                  </a:lnTo>
                  <a:lnTo>
                    <a:pt x="1651249" y="1705607"/>
                  </a:lnTo>
                  <a:lnTo>
                    <a:pt x="1685498" y="1676932"/>
                  </a:lnTo>
                  <a:lnTo>
                    <a:pt x="1718357" y="1646824"/>
                  </a:lnTo>
                  <a:lnTo>
                    <a:pt x="1749774" y="1615334"/>
                  </a:lnTo>
                  <a:lnTo>
                    <a:pt x="1779695" y="1582511"/>
                  </a:lnTo>
                  <a:lnTo>
                    <a:pt x="1808069" y="1548407"/>
                  </a:lnTo>
                  <a:lnTo>
                    <a:pt x="1834841" y="1513072"/>
                  </a:lnTo>
                  <a:lnTo>
                    <a:pt x="1859960" y="1476556"/>
                  </a:lnTo>
                  <a:lnTo>
                    <a:pt x="1883373" y="1438910"/>
                  </a:lnTo>
                  <a:lnTo>
                    <a:pt x="1905026" y="1400185"/>
                  </a:lnTo>
                  <a:lnTo>
                    <a:pt x="1924868" y="1360432"/>
                  </a:lnTo>
                  <a:lnTo>
                    <a:pt x="1942845" y="1319700"/>
                  </a:lnTo>
                  <a:lnTo>
                    <a:pt x="1958904" y="1278040"/>
                  </a:lnTo>
                  <a:lnTo>
                    <a:pt x="1972994" y="1235503"/>
                  </a:lnTo>
                  <a:lnTo>
                    <a:pt x="1985060" y="1192140"/>
                  </a:lnTo>
                  <a:lnTo>
                    <a:pt x="1995051" y="1148000"/>
                  </a:lnTo>
                  <a:lnTo>
                    <a:pt x="2002914" y="1103135"/>
                  </a:lnTo>
                  <a:lnTo>
                    <a:pt x="2008595" y="1057595"/>
                  </a:lnTo>
                  <a:lnTo>
                    <a:pt x="2012043" y="1011430"/>
                  </a:lnTo>
                  <a:lnTo>
                    <a:pt x="2013204" y="964692"/>
                  </a:lnTo>
                  <a:lnTo>
                    <a:pt x="2012043" y="917953"/>
                  </a:lnTo>
                  <a:lnTo>
                    <a:pt x="2008595" y="871788"/>
                  </a:lnTo>
                  <a:lnTo>
                    <a:pt x="2002914" y="826248"/>
                  </a:lnTo>
                  <a:lnTo>
                    <a:pt x="1995051" y="781383"/>
                  </a:lnTo>
                  <a:lnTo>
                    <a:pt x="1985060" y="737243"/>
                  </a:lnTo>
                  <a:lnTo>
                    <a:pt x="1972994" y="693880"/>
                  </a:lnTo>
                  <a:lnTo>
                    <a:pt x="1958904" y="651343"/>
                  </a:lnTo>
                  <a:lnTo>
                    <a:pt x="1942845" y="609683"/>
                  </a:lnTo>
                  <a:lnTo>
                    <a:pt x="1924868" y="568951"/>
                  </a:lnTo>
                  <a:lnTo>
                    <a:pt x="1905026" y="529198"/>
                  </a:lnTo>
                  <a:lnTo>
                    <a:pt x="1883373" y="490473"/>
                  </a:lnTo>
                  <a:lnTo>
                    <a:pt x="1859960" y="452827"/>
                  </a:lnTo>
                  <a:lnTo>
                    <a:pt x="1834841" y="416311"/>
                  </a:lnTo>
                  <a:lnTo>
                    <a:pt x="1808069" y="380976"/>
                  </a:lnTo>
                  <a:lnTo>
                    <a:pt x="1779695" y="346872"/>
                  </a:lnTo>
                  <a:lnTo>
                    <a:pt x="1749774" y="314049"/>
                  </a:lnTo>
                  <a:lnTo>
                    <a:pt x="1718357" y="282559"/>
                  </a:lnTo>
                  <a:lnTo>
                    <a:pt x="1685498" y="252451"/>
                  </a:lnTo>
                  <a:lnTo>
                    <a:pt x="1651249" y="223776"/>
                  </a:lnTo>
                  <a:lnTo>
                    <a:pt x="1615662" y="196584"/>
                  </a:lnTo>
                  <a:lnTo>
                    <a:pt x="1578792" y="170928"/>
                  </a:lnTo>
                  <a:lnTo>
                    <a:pt x="1540689" y="146855"/>
                  </a:lnTo>
                  <a:lnTo>
                    <a:pt x="1501408" y="124418"/>
                  </a:lnTo>
                  <a:lnTo>
                    <a:pt x="1461001" y="103667"/>
                  </a:lnTo>
                  <a:lnTo>
                    <a:pt x="1419521" y="84653"/>
                  </a:lnTo>
                  <a:lnTo>
                    <a:pt x="1377020" y="67425"/>
                  </a:lnTo>
                  <a:lnTo>
                    <a:pt x="1333551" y="52035"/>
                  </a:lnTo>
                  <a:lnTo>
                    <a:pt x="1289167" y="38533"/>
                  </a:lnTo>
                  <a:lnTo>
                    <a:pt x="1243921" y="26969"/>
                  </a:lnTo>
                  <a:lnTo>
                    <a:pt x="1197865" y="17395"/>
                  </a:lnTo>
                  <a:lnTo>
                    <a:pt x="1151052" y="9860"/>
                  </a:lnTo>
                  <a:lnTo>
                    <a:pt x="1103536" y="4416"/>
                  </a:lnTo>
                  <a:lnTo>
                    <a:pt x="1055368" y="1112"/>
                  </a:lnTo>
                  <a:lnTo>
                    <a:pt x="10066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19">
              <a:extLst>
                <a:ext uri="{FF2B5EF4-FFF2-40B4-BE49-F238E27FC236}">
                  <a16:creationId xmlns:a16="http://schemas.microsoft.com/office/drawing/2014/main" id="{384112B5-7639-5E7E-9365-D61EBD3AF0C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7400" y="3072384"/>
              <a:ext cx="1763268" cy="1693164"/>
            </a:xfrm>
            <a:prstGeom prst="rect">
              <a:avLst/>
            </a:prstGeom>
          </p:spPr>
        </p:pic>
        <p:sp>
          <p:nvSpPr>
            <p:cNvPr id="60" name="object 20">
              <a:extLst>
                <a:ext uri="{FF2B5EF4-FFF2-40B4-BE49-F238E27FC236}">
                  <a16:creationId xmlns:a16="http://schemas.microsoft.com/office/drawing/2014/main" id="{3F2DC23C-F27D-6EFF-D56F-5676381F66D9}"/>
                </a:ext>
              </a:extLst>
            </p:cNvPr>
            <p:cNvSpPr/>
            <p:nvPr/>
          </p:nvSpPr>
          <p:spPr>
            <a:xfrm>
              <a:off x="2097024" y="3086100"/>
              <a:ext cx="1689100" cy="1618615"/>
            </a:xfrm>
            <a:custGeom>
              <a:avLst/>
              <a:gdLst/>
              <a:ahLst/>
              <a:cxnLst/>
              <a:rect l="l" t="t" r="r" b="b"/>
              <a:pathLst>
                <a:path w="1689100" h="1618614">
                  <a:moveTo>
                    <a:pt x="844295" y="0"/>
                  </a:moveTo>
                  <a:lnTo>
                    <a:pt x="794681" y="1373"/>
                  </a:lnTo>
                  <a:lnTo>
                    <a:pt x="745823" y="5444"/>
                  </a:lnTo>
                  <a:lnTo>
                    <a:pt x="697799" y="12136"/>
                  </a:lnTo>
                  <a:lnTo>
                    <a:pt x="650690" y="21373"/>
                  </a:lnTo>
                  <a:lnTo>
                    <a:pt x="604573" y="33080"/>
                  </a:lnTo>
                  <a:lnTo>
                    <a:pt x="559529" y="47179"/>
                  </a:lnTo>
                  <a:lnTo>
                    <a:pt x="515635" y="63597"/>
                  </a:lnTo>
                  <a:lnTo>
                    <a:pt x="472973" y="82256"/>
                  </a:lnTo>
                  <a:lnTo>
                    <a:pt x="431620" y="103080"/>
                  </a:lnTo>
                  <a:lnTo>
                    <a:pt x="391655" y="125994"/>
                  </a:lnTo>
                  <a:lnTo>
                    <a:pt x="353159" y="150922"/>
                  </a:lnTo>
                  <a:lnTo>
                    <a:pt x="316210" y="177788"/>
                  </a:lnTo>
                  <a:lnTo>
                    <a:pt x="280886" y="206515"/>
                  </a:lnTo>
                  <a:lnTo>
                    <a:pt x="247268" y="237029"/>
                  </a:lnTo>
                  <a:lnTo>
                    <a:pt x="215435" y="269253"/>
                  </a:lnTo>
                  <a:lnTo>
                    <a:pt x="185465" y="303111"/>
                  </a:lnTo>
                  <a:lnTo>
                    <a:pt x="157438" y="338527"/>
                  </a:lnTo>
                  <a:lnTo>
                    <a:pt x="131433" y="375426"/>
                  </a:lnTo>
                  <a:lnTo>
                    <a:pt x="107529" y="413731"/>
                  </a:lnTo>
                  <a:lnTo>
                    <a:pt x="85806" y="453367"/>
                  </a:lnTo>
                  <a:lnTo>
                    <a:pt x="66341" y="494258"/>
                  </a:lnTo>
                  <a:lnTo>
                    <a:pt x="49215" y="536327"/>
                  </a:lnTo>
                  <a:lnTo>
                    <a:pt x="34507" y="579499"/>
                  </a:lnTo>
                  <a:lnTo>
                    <a:pt x="22295" y="623698"/>
                  </a:lnTo>
                  <a:lnTo>
                    <a:pt x="12660" y="668847"/>
                  </a:lnTo>
                  <a:lnTo>
                    <a:pt x="5679" y="714872"/>
                  </a:lnTo>
                  <a:lnTo>
                    <a:pt x="1433" y="761696"/>
                  </a:lnTo>
                  <a:lnTo>
                    <a:pt x="0" y="809244"/>
                  </a:lnTo>
                  <a:lnTo>
                    <a:pt x="1433" y="856791"/>
                  </a:lnTo>
                  <a:lnTo>
                    <a:pt x="5679" y="903615"/>
                  </a:lnTo>
                  <a:lnTo>
                    <a:pt x="12660" y="949640"/>
                  </a:lnTo>
                  <a:lnTo>
                    <a:pt x="22295" y="994789"/>
                  </a:lnTo>
                  <a:lnTo>
                    <a:pt x="34507" y="1038988"/>
                  </a:lnTo>
                  <a:lnTo>
                    <a:pt x="49215" y="1082160"/>
                  </a:lnTo>
                  <a:lnTo>
                    <a:pt x="66341" y="1124229"/>
                  </a:lnTo>
                  <a:lnTo>
                    <a:pt x="85806" y="1165120"/>
                  </a:lnTo>
                  <a:lnTo>
                    <a:pt x="107529" y="1204756"/>
                  </a:lnTo>
                  <a:lnTo>
                    <a:pt x="131433" y="1243061"/>
                  </a:lnTo>
                  <a:lnTo>
                    <a:pt x="157438" y="1279960"/>
                  </a:lnTo>
                  <a:lnTo>
                    <a:pt x="185465" y="1315376"/>
                  </a:lnTo>
                  <a:lnTo>
                    <a:pt x="215435" y="1349234"/>
                  </a:lnTo>
                  <a:lnTo>
                    <a:pt x="247269" y="1381458"/>
                  </a:lnTo>
                  <a:lnTo>
                    <a:pt x="280886" y="1411972"/>
                  </a:lnTo>
                  <a:lnTo>
                    <a:pt x="316210" y="1440699"/>
                  </a:lnTo>
                  <a:lnTo>
                    <a:pt x="353159" y="1467565"/>
                  </a:lnTo>
                  <a:lnTo>
                    <a:pt x="391655" y="1492493"/>
                  </a:lnTo>
                  <a:lnTo>
                    <a:pt x="431620" y="1515407"/>
                  </a:lnTo>
                  <a:lnTo>
                    <a:pt x="472973" y="1536231"/>
                  </a:lnTo>
                  <a:lnTo>
                    <a:pt x="515635" y="1554890"/>
                  </a:lnTo>
                  <a:lnTo>
                    <a:pt x="559529" y="1571308"/>
                  </a:lnTo>
                  <a:lnTo>
                    <a:pt x="604573" y="1585407"/>
                  </a:lnTo>
                  <a:lnTo>
                    <a:pt x="650690" y="1597114"/>
                  </a:lnTo>
                  <a:lnTo>
                    <a:pt x="697799" y="1606351"/>
                  </a:lnTo>
                  <a:lnTo>
                    <a:pt x="745823" y="1613043"/>
                  </a:lnTo>
                  <a:lnTo>
                    <a:pt x="794681" y="1617114"/>
                  </a:lnTo>
                  <a:lnTo>
                    <a:pt x="844295" y="1618488"/>
                  </a:lnTo>
                  <a:lnTo>
                    <a:pt x="893910" y="1617114"/>
                  </a:lnTo>
                  <a:lnTo>
                    <a:pt x="942768" y="1613043"/>
                  </a:lnTo>
                  <a:lnTo>
                    <a:pt x="990792" y="1606351"/>
                  </a:lnTo>
                  <a:lnTo>
                    <a:pt x="1037901" y="1597114"/>
                  </a:lnTo>
                  <a:lnTo>
                    <a:pt x="1084018" y="1585407"/>
                  </a:lnTo>
                  <a:lnTo>
                    <a:pt x="1129062" y="1571308"/>
                  </a:lnTo>
                  <a:lnTo>
                    <a:pt x="1172956" y="1554890"/>
                  </a:lnTo>
                  <a:lnTo>
                    <a:pt x="1215618" y="1536231"/>
                  </a:lnTo>
                  <a:lnTo>
                    <a:pt x="1256971" y="1515407"/>
                  </a:lnTo>
                  <a:lnTo>
                    <a:pt x="1296936" y="1492493"/>
                  </a:lnTo>
                  <a:lnTo>
                    <a:pt x="1335432" y="1467565"/>
                  </a:lnTo>
                  <a:lnTo>
                    <a:pt x="1372381" y="1440699"/>
                  </a:lnTo>
                  <a:lnTo>
                    <a:pt x="1407705" y="1411972"/>
                  </a:lnTo>
                  <a:lnTo>
                    <a:pt x="1441323" y="1381458"/>
                  </a:lnTo>
                  <a:lnTo>
                    <a:pt x="1473156" y="1349234"/>
                  </a:lnTo>
                  <a:lnTo>
                    <a:pt x="1503126" y="1315376"/>
                  </a:lnTo>
                  <a:lnTo>
                    <a:pt x="1531153" y="1279960"/>
                  </a:lnTo>
                  <a:lnTo>
                    <a:pt x="1557158" y="1243061"/>
                  </a:lnTo>
                  <a:lnTo>
                    <a:pt x="1581062" y="1204756"/>
                  </a:lnTo>
                  <a:lnTo>
                    <a:pt x="1602785" y="1165120"/>
                  </a:lnTo>
                  <a:lnTo>
                    <a:pt x="1622250" y="1124229"/>
                  </a:lnTo>
                  <a:lnTo>
                    <a:pt x="1639376" y="1082160"/>
                  </a:lnTo>
                  <a:lnTo>
                    <a:pt x="1654084" y="1038988"/>
                  </a:lnTo>
                  <a:lnTo>
                    <a:pt x="1666296" y="994789"/>
                  </a:lnTo>
                  <a:lnTo>
                    <a:pt x="1675931" y="949640"/>
                  </a:lnTo>
                  <a:lnTo>
                    <a:pt x="1682912" y="903615"/>
                  </a:lnTo>
                  <a:lnTo>
                    <a:pt x="1687158" y="856791"/>
                  </a:lnTo>
                  <a:lnTo>
                    <a:pt x="1688591" y="809244"/>
                  </a:lnTo>
                  <a:lnTo>
                    <a:pt x="1687158" y="761696"/>
                  </a:lnTo>
                  <a:lnTo>
                    <a:pt x="1682912" y="714872"/>
                  </a:lnTo>
                  <a:lnTo>
                    <a:pt x="1675931" y="668847"/>
                  </a:lnTo>
                  <a:lnTo>
                    <a:pt x="1666296" y="623698"/>
                  </a:lnTo>
                  <a:lnTo>
                    <a:pt x="1654084" y="579499"/>
                  </a:lnTo>
                  <a:lnTo>
                    <a:pt x="1639376" y="536327"/>
                  </a:lnTo>
                  <a:lnTo>
                    <a:pt x="1622250" y="494258"/>
                  </a:lnTo>
                  <a:lnTo>
                    <a:pt x="1602785" y="453367"/>
                  </a:lnTo>
                  <a:lnTo>
                    <a:pt x="1581062" y="413731"/>
                  </a:lnTo>
                  <a:lnTo>
                    <a:pt x="1557158" y="375426"/>
                  </a:lnTo>
                  <a:lnTo>
                    <a:pt x="1531153" y="338527"/>
                  </a:lnTo>
                  <a:lnTo>
                    <a:pt x="1503126" y="303111"/>
                  </a:lnTo>
                  <a:lnTo>
                    <a:pt x="1473156" y="269253"/>
                  </a:lnTo>
                  <a:lnTo>
                    <a:pt x="1441322" y="237029"/>
                  </a:lnTo>
                  <a:lnTo>
                    <a:pt x="1407705" y="206515"/>
                  </a:lnTo>
                  <a:lnTo>
                    <a:pt x="1372381" y="177788"/>
                  </a:lnTo>
                  <a:lnTo>
                    <a:pt x="1335432" y="150922"/>
                  </a:lnTo>
                  <a:lnTo>
                    <a:pt x="1296936" y="125994"/>
                  </a:lnTo>
                  <a:lnTo>
                    <a:pt x="1256971" y="103080"/>
                  </a:lnTo>
                  <a:lnTo>
                    <a:pt x="1215618" y="82256"/>
                  </a:lnTo>
                  <a:lnTo>
                    <a:pt x="1172956" y="63597"/>
                  </a:lnTo>
                  <a:lnTo>
                    <a:pt x="1129062" y="47179"/>
                  </a:lnTo>
                  <a:lnTo>
                    <a:pt x="1084018" y="33080"/>
                  </a:lnTo>
                  <a:lnTo>
                    <a:pt x="1037901" y="21373"/>
                  </a:lnTo>
                  <a:lnTo>
                    <a:pt x="990792" y="12136"/>
                  </a:lnTo>
                  <a:lnTo>
                    <a:pt x="942768" y="5444"/>
                  </a:lnTo>
                  <a:lnTo>
                    <a:pt x="893910" y="1373"/>
                  </a:lnTo>
                  <a:lnTo>
                    <a:pt x="844295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21">
              <a:extLst>
                <a:ext uri="{FF2B5EF4-FFF2-40B4-BE49-F238E27FC236}">
                  <a16:creationId xmlns:a16="http://schemas.microsoft.com/office/drawing/2014/main" id="{0E3216A0-1F56-981F-9A74-D9F4E5A96F3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3036" y="3201924"/>
              <a:ext cx="1491996" cy="1434083"/>
            </a:xfrm>
            <a:prstGeom prst="rect">
              <a:avLst/>
            </a:prstGeom>
          </p:spPr>
        </p:pic>
        <p:sp>
          <p:nvSpPr>
            <p:cNvPr id="62" name="object 22">
              <a:extLst>
                <a:ext uri="{FF2B5EF4-FFF2-40B4-BE49-F238E27FC236}">
                  <a16:creationId xmlns:a16="http://schemas.microsoft.com/office/drawing/2014/main" id="{7E9C2B21-E165-B8E4-DC41-E4E88B212095}"/>
                </a:ext>
              </a:extLst>
            </p:cNvPr>
            <p:cNvSpPr/>
            <p:nvPr/>
          </p:nvSpPr>
          <p:spPr>
            <a:xfrm>
              <a:off x="2232660" y="3215640"/>
              <a:ext cx="1417320" cy="1359535"/>
            </a:xfrm>
            <a:custGeom>
              <a:avLst/>
              <a:gdLst/>
              <a:ahLst/>
              <a:cxnLst/>
              <a:rect l="l" t="t" r="r" b="b"/>
              <a:pathLst>
                <a:path w="1417320" h="1359535">
                  <a:moveTo>
                    <a:pt x="708659" y="0"/>
                  </a:moveTo>
                  <a:lnTo>
                    <a:pt x="660137" y="1567"/>
                  </a:lnTo>
                  <a:lnTo>
                    <a:pt x="612492" y="6204"/>
                  </a:lnTo>
                  <a:lnTo>
                    <a:pt x="565831" y="13808"/>
                  </a:lnTo>
                  <a:lnTo>
                    <a:pt x="520259" y="24278"/>
                  </a:lnTo>
                  <a:lnTo>
                    <a:pt x="475881" y="37512"/>
                  </a:lnTo>
                  <a:lnTo>
                    <a:pt x="432804" y="53411"/>
                  </a:lnTo>
                  <a:lnTo>
                    <a:pt x="391132" y="71872"/>
                  </a:lnTo>
                  <a:lnTo>
                    <a:pt x="350971" y="92794"/>
                  </a:lnTo>
                  <a:lnTo>
                    <a:pt x="312427" y="116077"/>
                  </a:lnTo>
                  <a:lnTo>
                    <a:pt x="275605" y="141618"/>
                  </a:lnTo>
                  <a:lnTo>
                    <a:pt x="240611" y="169317"/>
                  </a:lnTo>
                  <a:lnTo>
                    <a:pt x="207549" y="199072"/>
                  </a:lnTo>
                  <a:lnTo>
                    <a:pt x="176527" y="230783"/>
                  </a:lnTo>
                  <a:lnTo>
                    <a:pt x="147648" y="264347"/>
                  </a:lnTo>
                  <a:lnTo>
                    <a:pt x="121019" y="299665"/>
                  </a:lnTo>
                  <a:lnTo>
                    <a:pt x="96745" y="336634"/>
                  </a:lnTo>
                  <a:lnTo>
                    <a:pt x="74932" y="375154"/>
                  </a:lnTo>
                  <a:lnTo>
                    <a:pt x="55685" y="415123"/>
                  </a:lnTo>
                  <a:lnTo>
                    <a:pt x="39110" y="456440"/>
                  </a:lnTo>
                  <a:lnTo>
                    <a:pt x="25311" y="499004"/>
                  </a:lnTo>
                  <a:lnTo>
                    <a:pt x="14396" y="542713"/>
                  </a:lnTo>
                  <a:lnTo>
                    <a:pt x="6468" y="587467"/>
                  </a:lnTo>
                  <a:lnTo>
                    <a:pt x="1634" y="633164"/>
                  </a:lnTo>
                  <a:lnTo>
                    <a:pt x="0" y="679704"/>
                  </a:lnTo>
                  <a:lnTo>
                    <a:pt x="1634" y="726243"/>
                  </a:lnTo>
                  <a:lnTo>
                    <a:pt x="6468" y="771940"/>
                  </a:lnTo>
                  <a:lnTo>
                    <a:pt x="14396" y="816694"/>
                  </a:lnTo>
                  <a:lnTo>
                    <a:pt x="25311" y="860403"/>
                  </a:lnTo>
                  <a:lnTo>
                    <a:pt x="39110" y="902967"/>
                  </a:lnTo>
                  <a:lnTo>
                    <a:pt x="55685" y="944284"/>
                  </a:lnTo>
                  <a:lnTo>
                    <a:pt x="74932" y="984253"/>
                  </a:lnTo>
                  <a:lnTo>
                    <a:pt x="96745" y="1022773"/>
                  </a:lnTo>
                  <a:lnTo>
                    <a:pt x="121019" y="1059742"/>
                  </a:lnTo>
                  <a:lnTo>
                    <a:pt x="147648" y="1095060"/>
                  </a:lnTo>
                  <a:lnTo>
                    <a:pt x="176527" y="1128624"/>
                  </a:lnTo>
                  <a:lnTo>
                    <a:pt x="207549" y="1160335"/>
                  </a:lnTo>
                  <a:lnTo>
                    <a:pt x="240611" y="1190090"/>
                  </a:lnTo>
                  <a:lnTo>
                    <a:pt x="275605" y="1217789"/>
                  </a:lnTo>
                  <a:lnTo>
                    <a:pt x="312427" y="1243330"/>
                  </a:lnTo>
                  <a:lnTo>
                    <a:pt x="350971" y="1266613"/>
                  </a:lnTo>
                  <a:lnTo>
                    <a:pt x="391132" y="1287535"/>
                  </a:lnTo>
                  <a:lnTo>
                    <a:pt x="432804" y="1305996"/>
                  </a:lnTo>
                  <a:lnTo>
                    <a:pt x="475881" y="1321895"/>
                  </a:lnTo>
                  <a:lnTo>
                    <a:pt x="520259" y="1335129"/>
                  </a:lnTo>
                  <a:lnTo>
                    <a:pt x="565831" y="1345599"/>
                  </a:lnTo>
                  <a:lnTo>
                    <a:pt x="612492" y="1353203"/>
                  </a:lnTo>
                  <a:lnTo>
                    <a:pt x="660137" y="1357840"/>
                  </a:lnTo>
                  <a:lnTo>
                    <a:pt x="708659" y="1359408"/>
                  </a:lnTo>
                  <a:lnTo>
                    <a:pt x="757182" y="1357840"/>
                  </a:lnTo>
                  <a:lnTo>
                    <a:pt x="804827" y="1353203"/>
                  </a:lnTo>
                  <a:lnTo>
                    <a:pt x="851488" y="1345599"/>
                  </a:lnTo>
                  <a:lnTo>
                    <a:pt x="897060" y="1335129"/>
                  </a:lnTo>
                  <a:lnTo>
                    <a:pt x="941438" y="1321895"/>
                  </a:lnTo>
                  <a:lnTo>
                    <a:pt x="984515" y="1305996"/>
                  </a:lnTo>
                  <a:lnTo>
                    <a:pt x="1026187" y="1287535"/>
                  </a:lnTo>
                  <a:lnTo>
                    <a:pt x="1066348" y="1266613"/>
                  </a:lnTo>
                  <a:lnTo>
                    <a:pt x="1104892" y="1243330"/>
                  </a:lnTo>
                  <a:lnTo>
                    <a:pt x="1141714" y="1217789"/>
                  </a:lnTo>
                  <a:lnTo>
                    <a:pt x="1176708" y="1190090"/>
                  </a:lnTo>
                  <a:lnTo>
                    <a:pt x="1209770" y="1160335"/>
                  </a:lnTo>
                  <a:lnTo>
                    <a:pt x="1240792" y="1128624"/>
                  </a:lnTo>
                  <a:lnTo>
                    <a:pt x="1269671" y="1095060"/>
                  </a:lnTo>
                  <a:lnTo>
                    <a:pt x="1296300" y="1059742"/>
                  </a:lnTo>
                  <a:lnTo>
                    <a:pt x="1320574" y="1022773"/>
                  </a:lnTo>
                  <a:lnTo>
                    <a:pt x="1342387" y="984253"/>
                  </a:lnTo>
                  <a:lnTo>
                    <a:pt x="1361634" y="944284"/>
                  </a:lnTo>
                  <a:lnTo>
                    <a:pt x="1378209" y="902967"/>
                  </a:lnTo>
                  <a:lnTo>
                    <a:pt x="1392008" y="860403"/>
                  </a:lnTo>
                  <a:lnTo>
                    <a:pt x="1402923" y="816694"/>
                  </a:lnTo>
                  <a:lnTo>
                    <a:pt x="1410851" y="771940"/>
                  </a:lnTo>
                  <a:lnTo>
                    <a:pt x="1415685" y="726243"/>
                  </a:lnTo>
                  <a:lnTo>
                    <a:pt x="1417319" y="679704"/>
                  </a:lnTo>
                  <a:lnTo>
                    <a:pt x="1415685" y="633164"/>
                  </a:lnTo>
                  <a:lnTo>
                    <a:pt x="1410851" y="587467"/>
                  </a:lnTo>
                  <a:lnTo>
                    <a:pt x="1402923" y="542713"/>
                  </a:lnTo>
                  <a:lnTo>
                    <a:pt x="1392008" y="499004"/>
                  </a:lnTo>
                  <a:lnTo>
                    <a:pt x="1378209" y="456440"/>
                  </a:lnTo>
                  <a:lnTo>
                    <a:pt x="1361634" y="415123"/>
                  </a:lnTo>
                  <a:lnTo>
                    <a:pt x="1342387" y="375154"/>
                  </a:lnTo>
                  <a:lnTo>
                    <a:pt x="1320574" y="336634"/>
                  </a:lnTo>
                  <a:lnTo>
                    <a:pt x="1296300" y="299665"/>
                  </a:lnTo>
                  <a:lnTo>
                    <a:pt x="1269671" y="264347"/>
                  </a:lnTo>
                  <a:lnTo>
                    <a:pt x="1240792" y="230783"/>
                  </a:lnTo>
                  <a:lnTo>
                    <a:pt x="1209770" y="199072"/>
                  </a:lnTo>
                  <a:lnTo>
                    <a:pt x="1176708" y="169317"/>
                  </a:lnTo>
                  <a:lnTo>
                    <a:pt x="1141714" y="141618"/>
                  </a:lnTo>
                  <a:lnTo>
                    <a:pt x="1104892" y="116077"/>
                  </a:lnTo>
                  <a:lnTo>
                    <a:pt x="1066348" y="92794"/>
                  </a:lnTo>
                  <a:lnTo>
                    <a:pt x="1026187" y="71872"/>
                  </a:lnTo>
                  <a:lnTo>
                    <a:pt x="984515" y="53411"/>
                  </a:lnTo>
                  <a:lnTo>
                    <a:pt x="941438" y="37512"/>
                  </a:lnTo>
                  <a:lnTo>
                    <a:pt x="897060" y="24278"/>
                  </a:lnTo>
                  <a:lnTo>
                    <a:pt x="851488" y="13808"/>
                  </a:lnTo>
                  <a:lnTo>
                    <a:pt x="804827" y="6204"/>
                  </a:lnTo>
                  <a:lnTo>
                    <a:pt x="757182" y="1567"/>
                  </a:lnTo>
                  <a:lnTo>
                    <a:pt x="708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23">
            <a:extLst>
              <a:ext uri="{FF2B5EF4-FFF2-40B4-BE49-F238E27FC236}">
                <a16:creationId xmlns:a16="http://schemas.microsoft.com/office/drawing/2014/main" id="{9D48A643-B6A2-F164-55E8-3BE69B208259}"/>
              </a:ext>
            </a:extLst>
          </p:cNvPr>
          <p:cNvSpPr txBox="1"/>
          <p:nvPr/>
        </p:nvSpPr>
        <p:spPr>
          <a:xfrm>
            <a:off x="3740658" y="1725422"/>
            <a:ext cx="437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01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64" name="object 24">
            <a:extLst>
              <a:ext uri="{FF2B5EF4-FFF2-40B4-BE49-F238E27FC236}">
                <a16:creationId xmlns:a16="http://schemas.microsoft.com/office/drawing/2014/main" id="{DB1BCA8E-C49C-7769-D751-81281E5014CA}"/>
              </a:ext>
            </a:extLst>
          </p:cNvPr>
          <p:cNvSpPr txBox="1"/>
          <p:nvPr/>
        </p:nvSpPr>
        <p:spPr>
          <a:xfrm>
            <a:off x="4809490" y="2773934"/>
            <a:ext cx="4368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02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55FC6500-C040-59F0-F6F9-E1D6CC51EE62}"/>
              </a:ext>
            </a:extLst>
          </p:cNvPr>
          <p:cNvSpPr txBox="1"/>
          <p:nvPr/>
        </p:nvSpPr>
        <p:spPr>
          <a:xfrm>
            <a:off x="4717160" y="4087317"/>
            <a:ext cx="436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03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3B08EA78-AAE1-C081-801E-7910E2B07A1B}"/>
              </a:ext>
            </a:extLst>
          </p:cNvPr>
          <p:cNvSpPr txBox="1"/>
          <p:nvPr/>
        </p:nvSpPr>
        <p:spPr>
          <a:xfrm>
            <a:off x="3740658" y="4859146"/>
            <a:ext cx="437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04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6EC5DCEA-A9DF-65E6-D3D9-C3FD20346DA6}"/>
              </a:ext>
            </a:extLst>
          </p:cNvPr>
          <p:cNvSpPr txBox="1"/>
          <p:nvPr/>
        </p:nvSpPr>
        <p:spPr>
          <a:xfrm>
            <a:off x="6655434" y="1576781"/>
            <a:ext cx="1927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585858"/>
                </a:solidFill>
                <a:latin typeface="Verdana"/>
                <a:cs typeface="Verdana"/>
              </a:rPr>
              <a:t>Interactive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524135FB-7533-FCC6-7BA4-856E00539FB4}"/>
              </a:ext>
            </a:extLst>
          </p:cNvPr>
          <p:cNvSpPr txBox="1"/>
          <p:nvPr/>
        </p:nvSpPr>
        <p:spPr>
          <a:xfrm>
            <a:off x="6677914" y="2702001"/>
            <a:ext cx="2022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585858"/>
                </a:solidFill>
                <a:latin typeface="Verdana"/>
                <a:cs typeface="Verdana"/>
              </a:rPr>
              <a:t>Interpreted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9" name="object 29">
            <a:extLst>
              <a:ext uri="{FF2B5EF4-FFF2-40B4-BE49-F238E27FC236}">
                <a16:creationId xmlns:a16="http://schemas.microsoft.com/office/drawing/2014/main" id="{D97EE902-514F-BB67-19C2-1BCAFCF653B8}"/>
              </a:ext>
            </a:extLst>
          </p:cNvPr>
          <p:cNvSpPr txBox="1"/>
          <p:nvPr/>
        </p:nvSpPr>
        <p:spPr>
          <a:xfrm>
            <a:off x="6675246" y="3943476"/>
            <a:ext cx="4375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85858"/>
                </a:solidFill>
                <a:latin typeface="Verdana"/>
                <a:cs typeface="Verdana"/>
              </a:rPr>
              <a:t>Object</a:t>
            </a:r>
            <a:r>
              <a:rPr sz="2400" b="1" spc="-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585858"/>
                </a:solidFill>
                <a:latin typeface="Verdana"/>
                <a:cs typeface="Verdana"/>
              </a:rPr>
              <a:t>Oriented</a:t>
            </a:r>
            <a:r>
              <a:rPr sz="2400" b="1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Verdana"/>
                <a:cs typeface="Verdana"/>
              </a:rPr>
              <a:t>Scripting Language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0" name="object 30">
            <a:extLst>
              <a:ext uri="{FF2B5EF4-FFF2-40B4-BE49-F238E27FC236}">
                <a16:creationId xmlns:a16="http://schemas.microsoft.com/office/drawing/2014/main" id="{81B12D71-2761-E73D-C000-B9B011A7E845}"/>
              </a:ext>
            </a:extLst>
          </p:cNvPr>
          <p:cNvSpPr txBox="1"/>
          <p:nvPr/>
        </p:nvSpPr>
        <p:spPr>
          <a:xfrm>
            <a:off x="6753605" y="5358993"/>
            <a:ext cx="42602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85858"/>
                </a:solidFill>
                <a:latin typeface="Verdana"/>
                <a:cs typeface="Verdana"/>
              </a:rPr>
              <a:t>High</a:t>
            </a:r>
            <a:r>
              <a:rPr sz="2400" b="1" spc="-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585858"/>
                </a:solidFill>
                <a:latin typeface="Verdana"/>
                <a:cs typeface="Verdana"/>
              </a:rPr>
              <a:t>Level</a:t>
            </a:r>
            <a:r>
              <a:rPr sz="2400" b="1" spc="-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Verdana"/>
                <a:cs typeface="Verdana"/>
              </a:rPr>
              <a:t>Programming Language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71" name="object 31">
            <a:extLst>
              <a:ext uri="{FF2B5EF4-FFF2-40B4-BE49-F238E27FC236}">
                <a16:creationId xmlns:a16="http://schemas.microsoft.com/office/drawing/2014/main" id="{0F7FCEEF-FE29-FE02-2779-7A8B524039F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20923" y="3264915"/>
            <a:ext cx="1130808" cy="11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8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2">
            <a:extLst>
              <a:ext uri="{FF2B5EF4-FFF2-40B4-BE49-F238E27FC236}">
                <a16:creationId xmlns:a16="http://schemas.microsoft.com/office/drawing/2014/main" id="{1EA8D75A-9ACF-1270-E974-CE867168667A}"/>
              </a:ext>
            </a:extLst>
          </p:cNvPr>
          <p:cNvGrpSpPr/>
          <p:nvPr/>
        </p:nvGrpSpPr>
        <p:grpSpPr>
          <a:xfrm>
            <a:off x="4321524" y="1196975"/>
            <a:ext cx="4427855" cy="4464050"/>
            <a:chOff x="3884644" y="1236237"/>
            <a:chExt cx="4427855" cy="4464050"/>
          </a:xfrm>
        </p:grpSpPr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D83385D2-2289-7703-43D7-99D914E4F08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4644" y="1239005"/>
              <a:ext cx="4427266" cy="4460757"/>
            </a:xfrm>
            <a:prstGeom prst="rect">
              <a:avLst/>
            </a:prstGeom>
          </p:spPr>
        </p:pic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A12E1C67-8C64-916F-8835-CE9478B1F3C8}"/>
                </a:ext>
              </a:extLst>
            </p:cNvPr>
            <p:cNvSpPr/>
            <p:nvPr/>
          </p:nvSpPr>
          <p:spPr>
            <a:xfrm>
              <a:off x="3925823" y="2322575"/>
              <a:ext cx="1336675" cy="2510155"/>
            </a:xfrm>
            <a:custGeom>
              <a:avLst/>
              <a:gdLst/>
              <a:ahLst/>
              <a:cxnLst/>
              <a:rect l="l" t="t" r="r" b="b"/>
              <a:pathLst>
                <a:path w="1336675" h="2510154">
                  <a:moveTo>
                    <a:pt x="1336548" y="0"/>
                  </a:moveTo>
                  <a:lnTo>
                    <a:pt x="1112496" y="117742"/>
                  </a:lnTo>
                  <a:lnTo>
                    <a:pt x="627697" y="443976"/>
                  </a:lnTo>
                  <a:lnTo>
                    <a:pt x="163187" y="938206"/>
                  </a:lnTo>
                  <a:lnTo>
                    <a:pt x="0" y="1559941"/>
                  </a:lnTo>
                  <a:lnTo>
                    <a:pt x="163071" y="2015823"/>
                  </a:lnTo>
                  <a:lnTo>
                    <a:pt x="432181" y="2308256"/>
                  </a:lnTo>
                  <a:lnTo>
                    <a:pt x="684049" y="2464054"/>
                  </a:lnTo>
                  <a:lnTo>
                    <a:pt x="795401" y="2510028"/>
                  </a:lnTo>
                  <a:lnTo>
                    <a:pt x="762172" y="2424332"/>
                  </a:lnTo>
                  <a:lnTo>
                    <a:pt x="695975" y="2184796"/>
                  </a:lnTo>
                  <a:lnTo>
                    <a:pt x="647043" y="1817745"/>
                  </a:lnTo>
                  <a:lnTo>
                    <a:pt x="665606" y="1349502"/>
                  </a:lnTo>
                  <a:lnTo>
                    <a:pt x="804677" y="879002"/>
                  </a:lnTo>
                  <a:lnTo>
                    <a:pt x="1031509" y="443960"/>
                  </a:lnTo>
                  <a:lnTo>
                    <a:pt x="1243125" y="124313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E6481CB3-F686-4985-2E73-278ECD451E31}"/>
                </a:ext>
              </a:extLst>
            </p:cNvPr>
            <p:cNvSpPr/>
            <p:nvPr/>
          </p:nvSpPr>
          <p:spPr>
            <a:xfrm>
              <a:off x="4175386" y="1608826"/>
              <a:ext cx="2463165" cy="1336040"/>
            </a:xfrm>
            <a:custGeom>
              <a:avLst/>
              <a:gdLst/>
              <a:ahLst/>
              <a:cxnLst/>
              <a:rect l="l" t="t" r="r" b="b"/>
              <a:pathLst>
                <a:path w="2463165" h="1336039">
                  <a:moveTo>
                    <a:pt x="1063910" y="0"/>
                  </a:moveTo>
                  <a:lnTo>
                    <a:pt x="442841" y="168792"/>
                  </a:lnTo>
                  <a:lnTo>
                    <a:pt x="127777" y="540228"/>
                  </a:lnTo>
                  <a:lnTo>
                    <a:pt x="8691" y="920283"/>
                  </a:lnTo>
                  <a:lnTo>
                    <a:pt x="0" y="1216280"/>
                  </a:lnTo>
                  <a:lnTo>
                    <a:pt x="16121" y="1335541"/>
                  </a:lnTo>
                  <a:lnTo>
                    <a:pt x="74098" y="1263128"/>
                  </a:lnTo>
                  <a:lnTo>
                    <a:pt x="249054" y="1084367"/>
                  </a:lnTo>
                  <a:lnTo>
                    <a:pt x="542526" y="856982"/>
                  </a:lnTo>
                  <a:lnTo>
                    <a:pt x="956048" y="638692"/>
                  </a:lnTo>
                  <a:lnTo>
                    <a:pt x="1433117" y="524101"/>
                  </a:lnTo>
                  <a:lnTo>
                    <a:pt x="1924343" y="503676"/>
                  </a:lnTo>
                  <a:lnTo>
                    <a:pt x="2308199" y="527804"/>
                  </a:lnTo>
                  <a:lnTo>
                    <a:pt x="2463157" y="546871"/>
                  </a:lnTo>
                  <a:lnTo>
                    <a:pt x="2249281" y="411841"/>
                  </a:lnTo>
                  <a:lnTo>
                    <a:pt x="1724461" y="155283"/>
                  </a:lnTo>
                  <a:lnTo>
                    <a:pt x="1063910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2976F2B7-55E9-5534-B143-F197B74152DD}"/>
                </a:ext>
              </a:extLst>
            </p:cNvPr>
            <p:cNvSpPr/>
            <p:nvPr/>
          </p:nvSpPr>
          <p:spPr>
            <a:xfrm>
              <a:off x="5562599" y="1236237"/>
              <a:ext cx="1923414" cy="2026920"/>
            </a:xfrm>
            <a:custGeom>
              <a:avLst/>
              <a:gdLst/>
              <a:ahLst/>
              <a:cxnLst/>
              <a:rect l="l" t="t" r="r" b="b"/>
              <a:pathLst>
                <a:path w="1923415" h="2026920">
                  <a:moveTo>
                    <a:pt x="748057" y="0"/>
                  </a:moveTo>
                  <a:lnTo>
                    <a:pt x="358140" y="85800"/>
                  </a:lnTo>
                  <a:lnTo>
                    <a:pt x="95952" y="225274"/>
                  </a:lnTo>
                  <a:lnTo>
                    <a:pt x="0" y="298430"/>
                  </a:lnTo>
                  <a:lnTo>
                    <a:pt x="92069" y="313362"/>
                  </a:lnTo>
                  <a:lnTo>
                    <a:pt x="335168" y="377408"/>
                  </a:lnTo>
                  <a:lnTo>
                    <a:pt x="679638" y="519439"/>
                  </a:lnTo>
                  <a:lnTo>
                    <a:pt x="1075817" y="768330"/>
                  </a:lnTo>
                  <a:lnTo>
                    <a:pt x="1414307" y="1124444"/>
                  </a:lnTo>
                  <a:lnTo>
                    <a:pt x="1679289" y="1539267"/>
                  </a:lnTo>
                  <a:lnTo>
                    <a:pt x="1852021" y="1883201"/>
                  </a:lnTo>
                  <a:lnTo>
                    <a:pt x="1913763" y="2026646"/>
                  </a:lnTo>
                  <a:lnTo>
                    <a:pt x="1922805" y="1773824"/>
                  </a:lnTo>
                  <a:lnTo>
                    <a:pt x="1880663" y="1190890"/>
                  </a:lnTo>
                  <a:lnTo>
                    <a:pt x="1683430" y="541139"/>
                  </a:lnTo>
                  <a:lnTo>
                    <a:pt x="1227201" y="87864"/>
                  </a:lnTo>
                  <a:lnTo>
                    <a:pt x="748057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3236A4B2-7220-3CD2-15B0-1E1359F9A723}"/>
                </a:ext>
              </a:extLst>
            </p:cNvPr>
            <p:cNvSpPr/>
            <p:nvPr/>
          </p:nvSpPr>
          <p:spPr>
            <a:xfrm>
              <a:off x="6929627" y="2025395"/>
              <a:ext cx="1336675" cy="2510155"/>
            </a:xfrm>
            <a:custGeom>
              <a:avLst/>
              <a:gdLst/>
              <a:ahLst/>
              <a:cxnLst/>
              <a:rect l="l" t="t" r="r" b="b"/>
              <a:pathLst>
                <a:path w="1336675" h="2510154">
                  <a:moveTo>
                    <a:pt x="541147" y="0"/>
                  </a:moveTo>
                  <a:lnTo>
                    <a:pt x="574375" y="85695"/>
                  </a:lnTo>
                  <a:lnTo>
                    <a:pt x="640572" y="325231"/>
                  </a:lnTo>
                  <a:lnTo>
                    <a:pt x="689504" y="692282"/>
                  </a:lnTo>
                  <a:lnTo>
                    <a:pt x="670941" y="1160526"/>
                  </a:lnTo>
                  <a:lnTo>
                    <a:pt x="531870" y="1631025"/>
                  </a:lnTo>
                  <a:lnTo>
                    <a:pt x="305038" y="2066067"/>
                  </a:lnTo>
                  <a:lnTo>
                    <a:pt x="93422" y="2385714"/>
                  </a:lnTo>
                  <a:lnTo>
                    <a:pt x="0" y="2510028"/>
                  </a:lnTo>
                  <a:lnTo>
                    <a:pt x="224051" y="2392285"/>
                  </a:lnTo>
                  <a:lnTo>
                    <a:pt x="708850" y="2066051"/>
                  </a:lnTo>
                  <a:lnTo>
                    <a:pt x="1173360" y="1571821"/>
                  </a:lnTo>
                  <a:lnTo>
                    <a:pt x="1336548" y="950087"/>
                  </a:lnTo>
                  <a:lnTo>
                    <a:pt x="1173476" y="494204"/>
                  </a:lnTo>
                  <a:lnTo>
                    <a:pt x="904367" y="201771"/>
                  </a:lnTo>
                  <a:lnTo>
                    <a:pt x="652498" y="45974"/>
                  </a:lnTo>
                  <a:lnTo>
                    <a:pt x="541147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39F5F32F-4249-5779-D17D-BE595CE10CBD}"/>
                </a:ext>
              </a:extLst>
            </p:cNvPr>
            <p:cNvSpPr/>
            <p:nvPr/>
          </p:nvSpPr>
          <p:spPr>
            <a:xfrm>
              <a:off x="5553455" y="3913631"/>
              <a:ext cx="2463165" cy="1336040"/>
            </a:xfrm>
            <a:custGeom>
              <a:avLst/>
              <a:gdLst/>
              <a:ahLst/>
              <a:cxnLst/>
              <a:rect l="l" t="t" r="r" b="b"/>
              <a:pathLst>
                <a:path w="2463165" h="1336039">
                  <a:moveTo>
                    <a:pt x="2447036" y="0"/>
                  </a:moveTo>
                  <a:lnTo>
                    <a:pt x="2389058" y="72413"/>
                  </a:lnTo>
                  <a:lnTo>
                    <a:pt x="2214102" y="251174"/>
                  </a:lnTo>
                  <a:lnTo>
                    <a:pt x="1920630" y="478559"/>
                  </a:lnTo>
                  <a:lnTo>
                    <a:pt x="1507109" y="696849"/>
                  </a:lnTo>
                  <a:lnTo>
                    <a:pt x="1030039" y="811440"/>
                  </a:lnTo>
                  <a:lnTo>
                    <a:pt x="538813" y="831865"/>
                  </a:lnTo>
                  <a:lnTo>
                    <a:pt x="154957" y="807737"/>
                  </a:lnTo>
                  <a:lnTo>
                    <a:pt x="0" y="788670"/>
                  </a:lnTo>
                  <a:lnTo>
                    <a:pt x="214643" y="923700"/>
                  </a:lnTo>
                  <a:lnTo>
                    <a:pt x="740743" y="1180258"/>
                  </a:lnTo>
                  <a:lnTo>
                    <a:pt x="1401550" y="1335541"/>
                  </a:lnTo>
                  <a:lnTo>
                    <a:pt x="2020316" y="1166749"/>
                  </a:lnTo>
                  <a:lnTo>
                    <a:pt x="2335379" y="795313"/>
                  </a:lnTo>
                  <a:lnTo>
                    <a:pt x="2454465" y="415258"/>
                  </a:lnTo>
                  <a:lnTo>
                    <a:pt x="2463157" y="119260"/>
                  </a:lnTo>
                  <a:lnTo>
                    <a:pt x="2447036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3FAE2297-F60E-E1C7-D7CB-ACABC872CDE6}"/>
                </a:ext>
              </a:extLst>
            </p:cNvPr>
            <p:cNvSpPr/>
            <p:nvPr/>
          </p:nvSpPr>
          <p:spPr>
            <a:xfrm>
              <a:off x="4711094" y="3595115"/>
              <a:ext cx="1918335" cy="2026920"/>
            </a:xfrm>
            <a:custGeom>
              <a:avLst/>
              <a:gdLst/>
              <a:ahLst/>
              <a:cxnLst/>
              <a:rect l="l" t="t" r="r" b="b"/>
              <a:pathLst>
                <a:path w="1918334" h="2026920">
                  <a:moveTo>
                    <a:pt x="9876" y="0"/>
                  </a:moveTo>
                  <a:lnTo>
                    <a:pt x="0" y="252821"/>
                  </a:lnTo>
                  <a:lnTo>
                    <a:pt x="40308" y="835755"/>
                  </a:lnTo>
                  <a:lnTo>
                    <a:pt x="235708" y="1485507"/>
                  </a:lnTo>
                  <a:lnTo>
                    <a:pt x="691104" y="1938782"/>
                  </a:lnTo>
                  <a:lnTo>
                    <a:pt x="1170247" y="2026646"/>
                  </a:lnTo>
                  <a:lnTo>
                    <a:pt x="1560165" y="1940845"/>
                  </a:lnTo>
                  <a:lnTo>
                    <a:pt x="1822352" y="1801371"/>
                  </a:lnTo>
                  <a:lnTo>
                    <a:pt x="1918305" y="1728216"/>
                  </a:lnTo>
                  <a:lnTo>
                    <a:pt x="1826986" y="1713283"/>
                  </a:lnTo>
                  <a:lnTo>
                    <a:pt x="1585136" y="1649237"/>
                  </a:lnTo>
                  <a:lnTo>
                    <a:pt x="1240916" y="1507206"/>
                  </a:lnTo>
                  <a:lnTo>
                    <a:pt x="842488" y="1258316"/>
                  </a:lnTo>
                  <a:lnTo>
                    <a:pt x="504830" y="902202"/>
                  </a:lnTo>
                  <a:lnTo>
                    <a:pt x="241682" y="487378"/>
                  </a:lnTo>
                  <a:lnTo>
                    <a:pt x="70784" y="143444"/>
                  </a:lnTo>
                  <a:lnTo>
                    <a:pt x="987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8A6EA809-9FF2-61B6-6469-DCFDEDFCC2C0}"/>
              </a:ext>
            </a:extLst>
          </p:cNvPr>
          <p:cNvSpPr txBox="1"/>
          <p:nvPr/>
        </p:nvSpPr>
        <p:spPr>
          <a:xfrm>
            <a:off x="5980683" y="2130736"/>
            <a:ext cx="1144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767070"/>
                </a:solidFill>
                <a:latin typeface="Verdana"/>
                <a:cs typeface="Verdana"/>
              </a:rPr>
              <a:t>Why</a:t>
            </a:r>
            <a:endParaRPr sz="4000">
              <a:latin typeface="Verdana"/>
              <a:cs typeface="Verdana"/>
            </a:endParaRPr>
          </a:p>
        </p:txBody>
      </p:sp>
      <p:grpSp>
        <p:nvGrpSpPr>
          <p:cNvPr id="12" name="object 11">
            <a:extLst>
              <a:ext uri="{FF2B5EF4-FFF2-40B4-BE49-F238E27FC236}">
                <a16:creationId xmlns:a16="http://schemas.microsoft.com/office/drawing/2014/main" id="{1C98AF3E-0418-9ED8-ECCC-46708304A846}"/>
              </a:ext>
            </a:extLst>
          </p:cNvPr>
          <p:cNvGrpSpPr/>
          <p:nvPr/>
        </p:nvGrpSpPr>
        <p:grpSpPr>
          <a:xfrm>
            <a:off x="3178556" y="1439018"/>
            <a:ext cx="6680200" cy="3850004"/>
            <a:chOff x="2741676" y="1478280"/>
            <a:chExt cx="6680200" cy="3850004"/>
          </a:xfrm>
        </p:grpSpPr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8B2CD505-1A3C-E30D-9DC0-0A58168FE71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8824" y="2849880"/>
              <a:ext cx="2054352" cy="1386840"/>
            </a:xfrm>
            <a:prstGeom prst="rect">
              <a:avLst/>
            </a:prstGeom>
          </p:spPr>
        </p:pic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07FAAF55-CAF2-0988-5C36-5EAF1577B81A}"/>
                </a:ext>
              </a:extLst>
            </p:cNvPr>
            <p:cNvSpPr/>
            <p:nvPr/>
          </p:nvSpPr>
          <p:spPr>
            <a:xfrm>
              <a:off x="3761994" y="1942338"/>
              <a:ext cx="1294765" cy="0"/>
            </a:xfrm>
            <a:custGeom>
              <a:avLst/>
              <a:gdLst/>
              <a:ahLst/>
              <a:cxnLst/>
              <a:rect l="l" t="t" r="r" b="b"/>
              <a:pathLst>
                <a:path w="1294764">
                  <a:moveTo>
                    <a:pt x="0" y="0"/>
                  </a:moveTo>
                  <a:lnTo>
                    <a:pt x="1294256" y="0"/>
                  </a:lnTo>
                </a:path>
              </a:pathLst>
            </a:custGeom>
            <a:ln w="28575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BF1DDF81-EEB8-4422-FA3B-C0FD0BA7A7B7}"/>
                </a:ext>
              </a:extLst>
            </p:cNvPr>
            <p:cNvSpPr/>
            <p:nvPr/>
          </p:nvSpPr>
          <p:spPr>
            <a:xfrm>
              <a:off x="3563112" y="1840992"/>
              <a:ext cx="224154" cy="201295"/>
            </a:xfrm>
            <a:custGeom>
              <a:avLst/>
              <a:gdLst/>
              <a:ahLst/>
              <a:cxnLst/>
              <a:rect l="l" t="t" r="r" b="b"/>
              <a:pathLst>
                <a:path w="224154" h="201294">
                  <a:moveTo>
                    <a:pt x="112013" y="0"/>
                  </a:moveTo>
                  <a:lnTo>
                    <a:pt x="0" y="100584"/>
                  </a:lnTo>
                  <a:lnTo>
                    <a:pt x="112013" y="201168"/>
                  </a:lnTo>
                  <a:lnTo>
                    <a:pt x="224027" y="100584"/>
                  </a:lnTo>
                  <a:lnTo>
                    <a:pt x="112013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D4BE0280-DFB6-5479-0897-735E53DCFF36}"/>
                </a:ext>
              </a:extLst>
            </p:cNvPr>
            <p:cNvSpPr/>
            <p:nvPr/>
          </p:nvSpPr>
          <p:spPr>
            <a:xfrm>
              <a:off x="2942082" y="3755897"/>
              <a:ext cx="1294765" cy="0"/>
            </a:xfrm>
            <a:custGeom>
              <a:avLst/>
              <a:gdLst/>
              <a:ahLst/>
              <a:cxnLst/>
              <a:rect l="l" t="t" r="r" b="b"/>
              <a:pathLst>
                <a:path w="1294764">
                  <a:moveTo>
                    <a:pt x="0" y="0"/>
                  </a:moveTo>
                  <a:lnTo>
                    <a:pt x="1294257" y="0"/>
                  </a:lnTo>
                </a:path>
              </a:pathLst>
            </a:custGeom>
            <a:ln w="28575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D7B455A9-6332-61D6-2B2F-E8DC4712246F}"/>
                </a:ext>
              </a:extLst>
            </p:cNvPr>
            <p:cNvSpPr/>
            <p:nvPr/>
          </p:nvSpPr>
          <p:spPr>
            <a:xfrm>
              <a:off x="2741676" y="3654552"/>
              <a:ext cx="226060" cy="200025"/>
            </a:xfrm>
            <a:custGeom>
              <a:avLst/>
              <a:gdLst/>
              <a:ahLst/>
              <a:cxnLst/>
              <a:rect l="l" t="t" r="r" b="b"/>
              <a:pathLst>
                <a:path w="226060" h="200025">
                  <a:moveTo>
                    <a:pt x="112775" y="0"/>
                  </a:moveTo>
                  <a:lnTo>
                    <a:pt x="0" y="99822"/>
                  </a:lnTo>
                  <a:lnTo>
                    <a:pt x="112775" y="199644"/>
                  </a:lnTo>
                  <a:lnTo>
                    <a:pt x="225551" y="99822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FA21E40C-0837-C1C5-B5D5-D6E6EFD83DB1}"/>
                </a:ext>
              </a:extLst>
            </p:cNvPr>
            <p:cNvSpPr/>
            <p:nvPr/>
          </p:nvSpPr>
          <p:spPr>
            <a:xfrm>
              <a:off x="4182618" y="5214365"/>
              <a:ext cx="1294765" cy="0"/>
            </a:xfrm>
            <a:custGeom>
              <a:avLst/>
              <a:gdLst/>
              <a:ahLst/>
              <a:cxnLst/>
              <a:rect l="l" t="t" r="r" b="b"/>
              <a:pathLst>
                <a:path w="1294764">
                  <a:moveTo>
                    <a:pt x="0" y="0"/>
                  </a:moveTo>
                  <a:lnTo>
                    <a:pt x="1294257" y="0"/>
                  </a:lnTo>
                </a:path>
              </a:pathLst>
            </a:custGeom>
            <a:ln w="28575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CDB6E14E-F5A1-BCEA-FB6C-5AE87D80E73D}"/>
                </a:ext>
              </a:extLst>
            </p:cNvPr>
            <p:cNvSpPr/>
            <p:nvPr/>
          </p:nvSpPr>
          <p:spPr>
            <a:xfrm>
              <a:off x="3982212" y="5126736"/>
              <a:ext cx="226060" cy="201295"/>
            </a:xfrm>
            <a:custGeom>
              <a:avLst/>
              <a:gdLst/>
              <a:ahLst/>
              <a:cxnLst/>
              <a:rect l="l" t="t" r="r" b="b"/>
              <a:pathLst>
                <a:path w="226060" h="201295">
                  <a:moveTo>
                    <a:pt x="112775" y="0"/>
                  </a:moveTo>
                  <a:lnTo>
                    <a:pt x="0" y="100583"/>
                  </a:lnTo>
                  <a:lnTo>
                    <a:pt x="112775" y="201167"/>
                  </a:lnTo>
                  <a:lnTo>
                    <a:pt x="225551" y="100583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1933CA54-6140-EC89-9E22-44515E67DF1B}"/>
                </a:ext>
              </a:extLst>
            </p:cNvPr>
            <p:cNvSpPr/>
            <p:nvPr/>
          </p:nvSpPr>
          <p:spPr>
            <a:xfrm>
              <a:off x="6648450" y="1579626"/>
              <a:ext cx="1294765" cy="0"/>
            </a:xfrm>
            <a:custGeom>
              <a:avLst/>
              <a:gdLst/>
              <a:ahLst/>
              <a:cxnLst/>
              <a:rect l="l" t="t" r="r" b="b"/>
              <a:pathLst>
                <a:path w="1294765">
                  <a:moveTo>
                    <a:pt x="1294256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AF573384-D2B4-CDDF-016B-0E9332C5F158}"/>
                </a:ext>
              </a:extLst>
            </p:cNvPr>
            <p:cNvSpPr/>
            <p:nvPr/>
          </p:nvSpPr>
          <p:spPr>
            <a:xfrm>
              <a:off x="7915655" y="1478280"/>
              <a:ext cx="226060" cy="201295"/>
            </a:xfrm>
            <a:custGeom>
              <a:avLst/>
              <a:gdLst/>
              <a:ahLst/>
              <a:cxnLst/>
              <a:rect l="l" t="t" r="r" b="b"/>
              <a:pathLst>
                <a:path w="226059" h="201294">
                  <a:moveTo>
                    <a:pt x="112775" y="0"/>
                  </a:moveTo>
                  <a:lnTo>
                    <a:pt x="0" y="100584"/>
                  </a:lnTo>
                  <a:lnTo>
                    <a:pt x="112775" y="201168"/>
                  </a:lnTo>
                  <a:lnTo>
                    <a:pt x="225551" y="100584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56D573D2-F479-409E-00F6-017794EB7A38}"/>
                </a:ext>
              </a:extLst>
            </p:cNvPr>
            <p:cNvSpPr/>
            <p:nvPr/>
          </p:nvSpPr>
          <p:spPr>
            <a:xfrm>
              <a:off x="7928610" y="3329178"/>
              <a:ext cx="1294765" cy="0"/>
            </a:xfrm>
            <a:custGeom>
              <a:avLst/>
              <a:gdLst/>
              <a:ahLst/>
              <a:cxnLst/>
              <a:rect l="l" t="t" r="r" b="b"/>
              <a:pathLst>
                <a:path w="1294765">
                  <a:moveTo>
                    <a:pt x="1294257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506D2861-4E9F-EA17-2310-85A59B05EFDE}"/>
                </a:ext>
              </a:extLst>
            </p:cNvPr>
            <p:cNvSpPr/>
            <p:nvPr/>
          </p:nvSpPr>
          <p:spPr>
            <a:xfrm>
              <a:off x="9195816" y="3227831"/>
              <a:ext cx="226060" cy="201295"/>
            </a:xfrm>
            <a:custGeom>
              <a:avLst/>
              <a:gdLst/>
              <a:ahLst/>
              <a:cxnLst/>
              <a:rect l="l" t="t" r="r" b="b"/>
              <a:pathLst>
                <a:path w="226059" h="201295">
                  <a:moveTo>
                    <a:pt x="112775" y="0"/>
                  </a:moveTo>
                  <a:lnTo>
                    <a:pt x="0" y="100583"/>
                  </a:lnTo>
                  <a:lnTo>
                    <a:pt x="112775" y="201167"/>
                  </a:lnTo>
                  <a:lnTo>
                    <a:pt x="225551" y="100583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40A1B2E9-CBA6-F88C-85BB-B452FF1E76D5}"/>
                </a:ext>
              </a:extLst>
            </p:cNvPr>
            <p:cNvSpPr/>
            <p:nvPr/>
          </p:nvSpPr>
          <p:spPr>
            <a:xfrm>
              <a:off x="7069073" y="4879086"/>
              <a:ext cx="1294765" cy="0"/>
            </a:xfrm>
            <a:custGeom>
              <a:avLst/>
              <a:gdLst/>
              <a:ahLst/>
              <a:cxnLst/>
              <a:rect l="l" t="t" r="r" b="b"/>
              <a:pathLst>
                <a:path w="1294765">
                  <a:moveTo>
                    <a:pt x="1294256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D2EADAB5-E7FD-5A54-143E-258AFBE4A8E2}"/>
                </a:ext>
              </a:extLst>
            </p:cNvPr>
            <p:cNvSpPr/>
            <p:nvPr/>
          </p:nvSpPr>
          <p:spPr>
            <a:xfrm>
              <a:off x="8336279" y="4764024"/>
              <a:ext cx="224154" cy="201295"/>
            </a:xfrm>
            <a:custGeom>
              <a:avLst/>
              <a:gdLst/>
              <a:ahLst/>
              <a:cxnLst/>
              <a:rect l="l" t="t" r="r" b="b"/>
              <a:pathLst>
                <a:path w="224154" h="201295">
                  <a:moveTo>
                    <a:pt x="112014" y="0"/>
                  </a:moveTo>
                  <a:lnTo>
                    <a:pt x="0" y="100583"/>
                  </a:lnTo>
                  <a:lnTo>
                    <a:pt x="112014" y="201168"/>
                  </a:lnTo>
                  <a:lnTo>
                    <a:pt x="224027" y="100583"/>
                  </a:lnTo>
                  <a:lnTo>
                    <a:pt x="112014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5">
            <a:extLst>
              <a:ext uri="{FF2B5EF4-FFF2-40B4-BE49-F238E27FC236}">
                <a16:creationId xmlns:a16="http://schemas.microsoft.com/office/drawing/2014/main" id="{9E9663A1-1DA2-DF53-C87C-1FA4766B82A6}"/>
              </a:ext>
            </a:extLst>
          </p:cNvPr>
          <p:cNvSpPr txBox="1"/>
          <p:nvPr/>
        </p:nvSpPr>
        <p:spPr>
          <a:xfrm>
            <a:off x="6371082" y="3942188"/>
            <a:ext cx="33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0" dirty="0">
                <a:solidFill>
                  <a:srgbClr val="767070"/>
                </a:solidFill>
                <a:latin typeface="Verdana"/>
                <a:cs typeface="Verdana"/>
              </a:rPr>
              <a:t>?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1CF60334-8AC0-E78C-3ED4-DABC608E6AFF}"/>
              </a:ext>
            </a:extLst>
          </p:cNvPr>
          <p:cNvSpPr txBox="1"/>
          <p:nvPr/>
        </p:nvSpPr>
        <p:spPr>
          <a:xfrm>
            <a:off x="2787269" y="1519028"/>
            <a:ext cx="1153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It </a:t>
            </a:r>
            <a:r>
              <a:rPr sz="2400" b="1" spc="-25" dirty="0">
                <a:solidFill>
                  <a:srgbClr val="767070"/>
                </a:solidFill>
                <a:latin typeface="Verdana"/>
                <a:cs typeface="Verdana"/>
              </a:rPr>
              <a:t>is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simple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07A759B5-94C6-4EBC-50E9-3ED103B0C095}"/>
              </a:ext>
            </a:extLst>
          </p:cNvPr>
          <p:cNvSpPr txBox="1"/>
          <p:nvPr/>
        </p:nvSpPr>
        <p:spPr>
          <a:xfrm>
            <a:off x="8641841" y="1155934"/>
            <a:ext cx="15640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Beginner Friendly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7220FB11-6D8A-2C3B-83EC-929DC35CB89A}"/>
              </a:ext>
            </a:extLst>
          </p:cNvPr>
          <p:cNvSpPr txBox="1"/>
          <p:nvPr/>
        </p:nvSpPr>
        <p:spPr>
          <a:xfrm>
            <a:off x="1179169" y="3274041"/>
            <a:ext cx="1915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Versatile</a:t>
            </a:r>
            <a:r>
              <a:rPr sz="2400" b="1" spc="-114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50" dirty="0">
                <a:solidFill>
                  <a:srgbClr val="767070"/>
                </a:solidFill>
                <a:latin typeface="Verdana"/>
                <a:cs typeface="Verdana"/>
              </a:rPr>
              <a:t>&amp;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Flexible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19FDCD29-7B77-DA5C-B1E0-2EB9AD8BAA5A}"/>
              </a:ext>
            </a:extLst>
          </p:cNvPr>
          <p:cNvSpPr txBox="1"/>
          <p:nvPr/>
        </p:nvSpPr>
        <p:spPr>
          <a:xfrm>
            <a:off x="2346832" y="4962633"/>
            <a:ext cx="20091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Expandable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C38C885C-7A2F-1CA6-C402-880C43C1A0AD}"/>
              </a:ext>
            </a:extLst>
          </p:cNvPr>
          <p:cNvSpPr txBox="1"/>
          <p:nvPr/>
        </p:nvSpPr>
        <p:spPr>
          <a:xfrm>
            <a:off x="9944861" y="2746736"/>
            <a:ext cx="15462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Mature Package Libraries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26DC5AC0-C686-1ADF-DBCB-C3BB34AE3A06}"/>
              </a:ext>
            </a:extLst>
          </p:cNvPr>
          <p:cNvSpPr txBox="1"/>
          <p:nvPr/>
        </p:nvSpPr>
        <p:spPr>
          <a:xfrm>
            <a:off x="9059163" y="4456665"/>
            <a:ext cx="1383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Support </a:t>
            </a:r>
            <a:r>
              <a:rPr sz="2400" b="1" spc="-25" dirty="0">
                <a:solidFill>
                  <a:srgbClr val="767070"/>
                </a:solidFill>
                <a:latin typeface="Verdana"/>
                <a:cs typeface="Verdana"/>
              </a:rPr>
              <a:t>AI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8082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FBEE46B4-0E3C-9E9C-D6BA-753DE6A1DB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5372" y="248793"/>
            <a:ext cx="10041255" cy="1126108"/>
          </a:xfrm>
          <a:prstGeom prst="rect">
            <a:avLst/>
          </a:prstGeom>
        </p:spPr>
        <p:txBody>
          <a:bodyPr vert="horz" wrap="square" lIns="0" tIns="144983" rIns="0" bIns="0" rtlCol="0">
            <a:spAutoFit/>
          </a:bodyPr>
          <a:lstStyle/>
          <a:p>
            <a:pPr marL="36823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Advantages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309740B-8852-CB4B-582E-6657B916ECA4}"/>
              </a:ext>
            </a:extLst>
          </p:cNvPr>
          <p:cNvSpPr txBox="1"/>
          <p:nvPr/>
        </p:nvSpPr>
        <p:spPr>
          <a:xfrm>
            <a:off x="626097" y="2151710"/>
            <a:ext cx="1616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Free</a:t>
            </a:r>
            <a:r>
              <a:rPr sz="1800" b="1" spc="-2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&amp;</a:t>
            </a:r>
            <a:r>
              <a:rPr sz="1800" b="1" spc="-3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spc="-20" dirty="0">
                <a:solidFill>
                  <a:srgbClr val="767070"/>
                </a:solidFill>
                <a:latin typeface="Verdana"/>
                <a:cs typeface="Verdana"/>
              </a:rPr>
              <a:t>Open</a:t>
            </a:r>
            <a:endParaRPr sz="1800">
              <a:latin typeface="Verdana"/>
              <a:cs typeface="Verdana"/>
            </a:endParaRPr>
          </a:p>
          <a:p>
            <a:pPr marL="40576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Source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7BAE5011-8D75-5630-2B7A-21353EF2A507}"/>
              </a:ext>
            </a:extLst>
          </p:cNvPr>
          <p:cNvGrpSpPr/>
          <p:nvPr/>
        </p:nvGrpSpPr>
        <p:grpSpPr>
          <a:xfrm>
            <a:off x="819461" y="2947892"/>
            <a:ext cx="1252855" cy="1839595"/>
            <a:chOff x="818610" y="2795492"/>
            <a:chExt cx="1252855" cy="1839595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9738B4F1-882C-5EE0-B717-6115AD9590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819" y="3194303"/>
              <a:ext cx="1195578" cy="1226058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FD5C31AB-94FF-44B2-9330-C7100618A7C1}"/>
                </a:ext>
              </a:extLst>
            </p:cNvPr>
            <p:cNvSpPr/>
            <p:nvPr/>
          </p:nvSpPr>
          <p:spPr>
            <a:xfrm>
              <a:off x="1142999" y="4326635"/>
              <a:ext cx="599440" cy="302260"/>
            </a:xfrm>
            <a:custGeom>
              <a:avLst/>
              <a:gdLst/>
              <a:ahLst/>
              <a:cxnLst/>
              <a:rect l="l" t="t" r="r" b="b"/>
              <a:pathLst>
                <a:path w="599439" h="302260">
                  <a:moveTo>
                    <a:pt x="0" y="0"/>
                  </a:moveTo>
                  <a:lnTo>
                    <a:pt x="306831" y="301751"/>
                  </a:lnTo>
                </a:path>
                <a:path w="599439" h="302260">
                  <a:moveTo>
                    <a:pt x="599439" y="0"/>
                  </a:moveTo>
                  <a:lnTo>
                    <a:pt x="292608" y="301751"/>
                  </a:lnTo>
                </a:path>
              </a:pathLst>
            </a:custGeom>
            <a:ln w="1270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729510C7-D17B-06B6-AC12-85110265D73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819" y="2822447"/>
              <a:ext cx="1196498" cy="1226724"/>
            </a:xfrm>
            <a:prstGeom prst="rect">
              <a:avLst/>
            </a:prstGeom>
          </p:spPr>
        </p:pic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CCF49463-8600-E764-458A-9FDC0AE3B023}"/>
                </a:ext>
              </a:extLst>
            </p:cNvPr>
            <p:cNvSpPr/>
            <p:nvPr/>
          </p:nvSpPr>
          <p:spPr>
            <a:xfrm>
              <a:off x="847185" y="2824067"/>
              <a:ext cx="1195705" cy="1225550"/>
            </a:xfrm>
            <a:custGeom>
              <a:avLst/>
              <a:gdLst/>
              <a:ahLst/>
              <a:cxnLst/>
              <a:rect l="l" t="t" r="r" b="b"/>
              <a:pathLst>
                <a:path w="1195705" h="1225550">
                  <a:moveTo>
                    <a:pt x="674147" y="1192815"/>
                  </a:moveTo>
                  <a:lnTo>
                    <a:pt x="638393" y="1217033"/>
                  </a:lnTo>
                  <a:lnTo>
                    <a:pt x="597566" y="1225105"/>
                  </a:lnTo>
                  <a:lnTo>
                    <a:pt x="556740" y="1217033"/>
                  </a:lnTo>
                  <a:lnTo>
                    <a:pt x="520985" y="1192815"/>
                  </a:lnTo>
                  <a:lnTo>
                    <a:pt x="238017" y="902725"/>
                  </a:lnTo>
                  <a:lnTo>
                    <a:pt x="92709" y="753760"/>
                  </a:lnTo>
                  <a:lnTo>
                    <a:pt x="39175" y="698879"/>
                  </a:lnTo>
                  <a:lnTo>
                    <a:pt x="31527" y="691038"/>
                  </a:lnTo>
                  <a:lnTo>
                    <a:pt x="7881" y="654403"/>
                  </a:lnTo>
                  <a:lnTo>
                    <a:pt x="0" y="612552"/>
                  </a:lnTo>
                  <a:lnTo>
                    <a:pt x="7881" y="570702"/>
                  </a:lnTo>
                  <a:lnTo>
                    <a:pt x="31527" y="534066"/>
                  </a:lnTo>
                  <a:lnTo>
                    <a:pt x="314495" y="243976"/>
                  </a:lnTo>
                  <a:lnTo>
                    <a:pt x="459803" y="95011"/>
                  </a:lnTo>
                  <a:lnTo>
                    <a:pt x="513337" y="40130"/>
                  </a:lnTo>
                  <a:lnTo>
                    <a:pt x="520985" y="32289"/>
                  </a:lnTo>
                  <a:lnTo>
                    <a:pt x="556740" y="8072"/>
                  </a:lnTo>
                  <a:lnTo>
                    <a:pt x="597566" y="0"/>
                  </a:lnTo>
                  <a:lnTo>
                    <a:pt x="638393" y="8072"/>
                  </a:lnTo>
                  <a:lnTo>
                    <a:pt x="674147" y="32289"/>
                  </a:lnTo>
                  <a:lnTo>
                    <a:pt x="957115" y="322379"/>
                  </a:lnTo>
                  <a:lnTo>
                    <a:pt x="1102423" y="471344"/>
                  </a:lnTo>
                  <a:lnTo>
                    <a:pt x="1155957" y="526226"/>
                  </a:lnTo>
                  <a:lnTo>
                    <a:pt x="1163605" y="534066"/>
                  </a:lnTo>
                  <a:lnTo>
                    <a:pt x="1187251" y="570702"/>
                  </a:lnTo>
                  <a:lnTo>
                    <a:pt x="1195133" y="612552"/>
                  </a:lnTo>
                  <a:lnTo>
                    <a:pt x="1187251" y="654403"/>
                  </a:lnTo>
                  <a:lnTo>
                    <a:pt x="1163605" y="691038"/>
                  </a:lnTo>
                  <a:lnTo>
                    <a:pt x="674147" y="1192815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9">
              <a:extLst>
                <a:ext uri="{FF2B5EF4-FFF2-40B4-BE49-F238E27FC236}">
                  <a16:creationId xmlns:a16="http://schemas.microsoft.com/office/drawing/2014/main" id="{D2733239-7831-381A-E223-49FFD4B144B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135" y="3043427"/>
              <a:ext cx="723900" cy="740664"/>
            </a:xfrm>
            <a:prstGeom prst="rect">
              <a:avLst/>
            </a:prstGeom>
          </p:spPr>
        </p:pic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E99BF5A9-FE4C-2B1D-5B35-06E14DDB784A}"/>
              </a:ext>
            </a:extLst>
          </p:cNvPr>
          <p:cNvSpPr txBox="1"/>
          <p:nvPr/>
        </p:nvSpPr>
        <p:spPr>
          <a:xfrm>
            <a:off x="2472017" y="4384929"/>
            <a:ext cx="15817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Improved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Productivity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1">
            <a:extLst>
              <a:ext uri="{FF2B5EF4-FFF2-40B4-BE49-F238E27FC236}">
                <a16:creationId xmlns:a16="http://schemas.microsoft.com/office/drawing/2014/main" id="{58590574-5D02-FC6D-8873-55DE519E7A5A}"/>
              </a:ext>
            </a:extLst>
          </p:cNvPr>
          <p:cNvGrpSpPr/>
          <p:nvPr/>
        </p:nvGrpSpPr>
        <p:grpSpPr>
          <a:xfrm>
            <a:off x="2623877" y="2407666"/>
            <a:ext cx="1250950" cy="1836420"/>
            <a:chOff x="2623026" y="2255266"/>
            <a:chExt cx="1250950" cy="1836420"/>
          </a:xfrm>
        </p:grpSpPr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FEA1A2C2-E0C8-49A6-A3E4-A74F6FC0218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0236" y="2467356"/>
              <a:ext cx="1194053" cy="1226058"/>
            </a:xfrm>
            <a:prstGeom prst="rect">
              <a:avLst/>
            </a:prstGeom>
          </p:spPr>
        </p:pic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E12452BD-776C-5174-2DD0-2E6F9845F69F}"/>
                </a:ext>
              </a:extLst>
            </p:cNvPr>
            <p:cNvSpPr/>
            <p:nvPr/>
          </p:nvSpPr>
          <p:spPr>
            <a:xfrm>
              <a:off x="2947416" y="2261616"/>
              <a:ext cx="599440" cy="302260"/>
            </a:xfrm>
            <a:custGeom>
              <a:avLst/>
              <a:gdLst/>
              <a:ahLst/>
              <a:cxnLst/>
              <a:rect l="l" t="t" r="r" b="b"/>
              <a:pathLst>
                <a:path w="599439" h="302260">
                  <a:moveTo>
                    <a:pt x="0" y="301751"/>
                  </a:moveTo>
                  <a:lnTo>
                    <a:pt x="306831" y="0"/>
                  </a:lnTo>
                </a:path>
                <a:path w="599439" h="302260">
                  <a:moveTo>
                    <a:pt x="599439" y="301751"/>
                  </a:moveTo>
                  <a:lnTo>
                    <a:pt x="292607" y="0"/>
                  </a:lnTo>
                </a:path>
              </a:pathLst>
            </a:custGeom>
            <a:ln w="1270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F8235E60-3B8E-8CAB-49F0-7CFFFD4E8AD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236" y="2836164"/>
              <a:ext cx="1194974" cy="1226724"/>
            </a:xfrm>
            <a:prstGeom prst="rect">
              <a:avLst/>
            </a:prstGeom>
          </p:spPr>
        </p:pic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EA15FB83-844E-31FF-237D-6D0B3F40D74C}"/>
                </a:ext>
              </a:extLst>
            </p:cNvPr>
            <p:cNvSpPr/>
            <p:nvPr/>
          </p:nvSpPr>
          <p:spPr>
            <a:xfrm>
              <a:off x="2651601" y="2837783"/>
              <a:ext cx="1193800" cy="1225550"/>
            </a:xfrm>
            <a:custGeom>
              <a:avLst/>
              <a:gdLst/>
              <a:ahLst/>
              <a:cxnLst/>
              <a:rect l="l" t="t" r="r" b="b"/>
              <a:pathLst>
                <a:path w="1193800" h="1225550">
                  <a:moveTo>
                    <a:pt x="673258" y="1192815"/>
                  </a:moveTo>
                  <a:lnTo>
                    <a:pt x="637579" y="1217033"/>
                  </a:lnTo>
                  <a:lnTo>
                    <a:pt x="596804" y="1225105"/>
                  </a:lnTo>
                  <a:lnTo>
                    <a:pt x="556029" y="1217033"/>
                  </a:lnTo>
                  <a:lnTo>
                    <a:pt x="520350" y="1192815"/>
                  </a:lnTo>
                  <a:lnTo>
                    <a:pt x="237749" y="902725"/>
                  </a:lnTo>
                  <a:lnTo>
                    <a:pt x="92630" y="753760"/>
                  </a:lnTo>
                  <a:lnTo>
                    <a:pt x="39165" y="698879"/>
                  </a:lnTo>
                  <a:lnTo>
                    <a:pt x="31527" y="691038"/>
                  </a:lnTo>
                  <a:lnTo>
                    <a:pt x="7881" y="654403"/>
                  </a:lnTo>
                  <a:lnTo>
                    <a:pt x="0" y="612552"/>
                  </a:lnTo>
                  <a:lnTo>
                    <a:pt x="7881" y="570702"/>
                  </a:lnTo>
                  <a:lnTo>
                    <a:pt x="31527" y="534066"/>
                  </a:lnTo>
                  <a:lnTo>
                    <a:pt x="314128" y="243976"/>
                  </a:lnTo>
                  <a:lnTo>
                    <a:pt x="459247" y="95011"/>
                  </a:lnTo>
                  <a:lnTo>
                    <a:pt x="512712" y="40130"/>
                  </a:lnTo>
                  <a:lnTo>
                    <a:pt x="520350" y="32289"/>
                  </a:lnTo>
                  <a:lnTo>
                    <a:pt x="556029" y="8072"/>
                  </a:lnTo>
                  <a:lnTo>
                    <a:pt x="596804" y="0"/>
                  </a:lnTo>
                  <a:lnTo>
                    <a:pt x="637579" y="8072"/>
                  </a:lnTo>
                  <a:lnTo>
                    <a:pt x="673258" y="32289"/>
                  </a:lnTo>
                  <a:lnTo>
                    <a:pt x="955859" y="322379"/>
                  </a:lnTo>
                  <a:lnTo>
                    <a:pt x="1100978" y="471344"/>
                  </a:lnTo>
                  <a:lnTo>
                    <a:pt x="1154443" y="526226"/>
                  </a:lnTo>
                  <a:lnTo>
                    <a:pt x="1162081" y="534066"/>
                  </a:lnTo>
                  <a:lnTo>
                    <a:pt x="1185727" y="570702"/>
                  </a:lnTo>
                  <a:lnTo>
                    <a:pt x="1193609" y="612552"/>
                  </a:lnTo>
                  <a:lnTo>
                    <a:pt x="1185727" y="654403"/>
                  </a:lnTo>
                  <a:lnTo>
                    <a:pt x="1162081" y="691038"/>
                  </a:lnTo>
                  <a:lnTo>
                    <a:pt x="673258" y="1192815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6">
              <a:extLst>
                <a:ext uri="{FF2B5EF4-FFF2-40B4-BE49-F238E27FC236}">
                  <a16:creationId xmlns:a16="http://schemas.microsoft.com/office/drawing/2014/main" id="{15F78B42-6B6B-D165-7E09-2E19B3CEB28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9316" y="3092196"/>
              <a:ext cx="672083" cy="688847"/>
            </a:xfrm>
            <a:prstGeom prst="rect">
              <a:avLst/>
            </a:prstGeom>
          </p:spPr>
        </p:pic>
      </p:grpSp>
      <p:grpSp>
        <p:nvGrpSpPr>
          <p:cNvPr id="18" name="object 17">
            <a:extLst>
              <a:ext uri="{FF2B5EF4-FFF2-40B4-BE49-F238E27FC236}">
                <a16:creationId xmlns:a16="http://schemas.microsoft.com/office/drawing/2014/main" id="{7833A0CB-3802-7B27-8E83-6C41660A41E9}"/>
              </a:ext>
            </a:extLst>
          </p:cNvPr>
          <p:cNvGrpSpPr/>
          <p:nvPr/>
        </p:nvGrpSpPr>
        <p:grpSpPr>
          <a:xfrm>
            <a:off x="4451153" y="2952464"/>
            <a:ext cx="1252855" cy="1839595"/>
            <a:chOff x="4450302" y="2800064"/>
            <a:chExt cx="1252855" cy="1839595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9699E9B1-8AF8-D5E8-A711-C534CEBE384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512" y="3198875"/>
              <a:ext cx="1195577" cy="1226058"/>
            </a:xfrm>
            <a:prstGeom prst="rect">
              <a:avLst/>
            </a:prstGeom>
          </p:spPr>
        </p:pic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7823F919-7E0F-674A-062B-2C15F3ACEA17}"/>
                </a:ext>
              </a:extLst>
            </p:cNvPr>
            <p:cNvSpPr/>
            <p:nvPr/>
          </p:nvSpPr>
          <p:spPr>
            <a:xfrm>
              <a:off x="4774692" y="4331207"/>
              <a:ext cx="599440" cy="302260"/>
            </a:xfrm>
            <a:custGeom>
              <a:avLst/>
              <a:gdLst/>
              <a:ahLst/>
              <a:cxnLst/>
              <a:rect l="l" t="t" r="r" b="b"/>
              <a:pathLst>
                <a:path w="599439" h="302260">
                  <a:moveTo>
                    <a:pt x="0" y="0"/>
                  </a:moveTo>
                  <a:lnTo>
                    <a:pt x="306832" y="301752"/>
                  </a:lnTo>
                </a:path>
                <a:path w="599439" h="302260">
                  <a:moveTo>
                    <a:pt x="599440" y="0"/>
                  </a:moveTo>
                  <a:lnTo>
                    <a:pt x="292608" y="301752"/>
                  </a:lnTo>
                </a:path>
              </a:pathLst>
            </a:custGeom>
            <a:ln w="1270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16B3018E-09B7-AB07-7AD2-C63553E8FC3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2" y="2827019"/>
              <a:ext cx="1196498" cy="1225200"/>
            </a:xfrm>
            <a:prstGeom prst="rect">
              <a:avLst/>
            </a:prstGeom>
          </p:spPr>
        </p:pic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55FCD1CE-FEF6-266A-63D2-82F4DC0DD8F4}"/>
                </a:ext>
              </a:extLst>
            </p:cNvPr>
            <p:cNvSpPr/>
            <p:nvPr/>
          </p:nvSpPr>
          <p:spPr>
            <a:xfrm>
              <a:off x="4478877" y="2828639"/>
              <a:ext cx="1195705" cy="1223645"/>
            </a:xfrm>
            <a:custGeom>
              <a:avLst/>
              <a:gdLst/>
              <a:ahLst/>
              <a:cxnLst/>
              <a:rect l="l" t="t" r="r" b="b"/>
              <a:pathLst>
                <a:path w="1195704" h="1223645">
                  <a:moveTo>
                    <a:pt x="674147" y="1191291"/>
                  </a:moveTo>
                  <a:lnTo>
                    <a:pt x="638393" y="1215509"/>
                  </a:lnTo>
                  <a:lnTo>
                    <a:pt x="597566" y="1223581"/>
                  </a:lnTo>
                  <a:lnTo>
                    <a:pt x="556740" y="1215509"/>
                  </a:lnTo>
                  <a:lnTo>
                    <a:pt x="520985" y="1191291"/>
                  </a:lnTo>
                  <a:lnTo>
                    <a:pt x="238017" y="901569"/>
                  </a:lnTo>
                  <a:lnTo>
                    <a:pt x="92710" y="752792"/>
                  </a:lnTo>
                  <a:lnTo>
                    <a:pt x="39175" y="697980"/>
                  </a:lnTo>
                  <a:lnTo>
                    <a:pt x="31527" y="690149"/>
                  </a:lnTo>
                  <a:lnTo>
                    <a:pt x="7881" y="653553"/>
                  </a:lnTo>
                  <a:lnTo>
                    <a:pt x="0" y="611790"/>
                  </a:lnTo>
                  <a:lnTo>
                    <a:pt x="7881" y="570027"/>
                  </a:lnTo>
                  <a:lnTo>
                    <a:pt x="31527" y="533431"/>
                  </a:lnTo>
                  <a:lnTo>
                    <a:pt x="314495" y="243709"/>
                  </a:lnTo>
                  <a:lnTo>
                    <a:pt x="459803" y="94932"/>
                  </a:lnTo>
                  <a:lnTo>
                    <a:pt x="513337" y="40120"/>
                  </a:lnTo>
                  <a:lnTo>
                    <a:pt x="520985" y="32289"/>
                  </a:lnTo>
                  <a:lnTo>
                    <a:pt x="556740" y="8072"/>
                  </a:lnTo>
                  <a:lnTo>
                    <a:pt x="597566" y="0"/>
                  </a:lnTo>
                  <a:lnTo>
                    <a:pt x="638393" y="8072"/>
                  </a:lnTo>
                  <a:lnTo>
                    <a:pt x="674147" y="32289"/>
                  </a:lnTo>
                  <a:lnTo>
                    <a:pt x="957115" y="322012"/>
                  </a:lnTo>
                  <a:lnTo>
                    <a:pt x="1102423" y="470789"/>
                  </a:lnTo>
                  <a:lnTo>
                    <a:pt x="1155957" y="525601"/>
                  </a:lnTo>
                  <a:lnTo>
                    <a:pt x="1163605" y="533431"/>
                  </a:lnTo>
                  <a:lnTo>
                    <a:pt x="1187251" y="570027"/>
                  </a:lnTo>
                  <a:lnTo>
                    <a:pt x="1195133" y="611790"/>
                  </a:lnTo>
                  <a:lnTo>
                    <a:pt x="1187251" y="653553"/>
                  </a:lnTo>
                  <a:lnTo>
                    <a:pt x="1163605" y="690149"/>
                  </a:lnTo>
                  <a:lnTo>
                    <a:pt x="674147" y="1191291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8874F53C-CA1C-76ED-E542-EA73C4FB1F2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3544" y="3189731"/>
              <a:ext cx="736091" cy="531876"/>
            </a:xfrm>
            <a:prstGeom prst="rect">
              <a:avLst/>
            </a:prstGeom>
          </p:spPr>
        </p:pic>
      </p:grpSp>
      <p:sp>
        <p:nvSpPr>
          <p:cNvPr id="24" name="object 23">
            <a:extLst>
              <a:ext uri="{FF2B5EF4-FFF2-40B4-BE49-F238E27FC236}">
                <a16:creationId xmlns:a16="http://schemas.microsoft.com/office/drawing/2014/main" id="{16AA099D-D767-D0E7-A86A-ED30225657AD}"/>
              </a:ext>
            </a:extLst>
          </p:cNvPr>
          <p:cNvSpPr txBox="1"/>
          <p:nvPr/>
        </p:nvSpPr>
        <p:spPr>
          <a:xfrm>
            <a:off x="4339424" y="2151710"/>
            <a:ext cx="152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Interpreted</a:t>
            </a:r>
            <a:endParaRPr sz="1800">
              <a:latin typeface="Verdana"/>
              <a:cs typeface="Verdana"/>
            </a:endParaRPr>
          </a:p>
          <a:p>
            <a:pPr marL="13716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Language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0911955E-2229-3C97-6803-CE7FAB09B55E}"/>
              </a:ext>
            </a:extLst>
          </p:cNvPr>
          <p:cNvSpPr txBox="1"/>
          <p:nvPr/>
        </p:nvSpPr>
        <p:spPr>
          <a:xfrm>
            <a:off x="6181433" y="4385894"/>
            <a:ext cx="1591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Dynamically</a:t>
            </a:r>
            <a:endParaRPr sz="1800">
              <a:latin typeface="Verdana"/>
              <a:cs typeface="Verdana"/>
            </a:endParaRPr>
          </a:p>
          <a:p>
            <a:pPr marL="445134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Typed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6" name="object 25">
            <a:extLst>
              <a:ext uri="{FF2B5EF4-FFF2-40B4-BE49-F238E27FC236}">
                <a16:creationId xmlns:a16="http://schemas.microsoft.com/office/drawing/2014/main" id="{65EB6462-5824-F421-5771-CA31A21490C0}"/>
              </a:ext>
            </a:extLst>
          </p:cNvPr>
          <p:cNvGrpSpPr/>
          <p:nvPr/>
        </p:nvGrpSpPr>
        <p:grpSpPr>
          <a:xfrm>
            <a:off x="6310433" y="2389377"/>
            <a:ext cx="1252855" cy="1836420"/>
            <a:chOff x="6309582" y="2236977"/>
            <a:chExt cx="1252855" cy="1836420"/>
          </a:xfrm>
        </p:grpSpPr>
        <p:pic>
          <p:nvPicPr>
            <p:cNvPr id="27" name="object 26">
              <a:extLst>
                <a:ext uri="{FF2B5EF4-FFF2-40B4-BE49-F238E27FC236}">
                  <a16:creationId xmlns:a16="http://schemas.microsoft.com/office/drawing/2014/main" id="{68C7BC11-631A-5862-C540-B249BB4C7FA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6792" y="2449068"/>
              <a:ext cx="1195578" cy="1226058"/>
            </a:xfrm>
            <a:prstGeom prst="rect">
              <a:avLst/>
            </a:prstGeom>
          </p:spPr>
        </p:pic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2D019C4A-F97A-D563-1102-7BCD92A63255}"/>
                </a:ext>
              </a:extLst>
            </p:cNvPr>
            <p:cNvSpPr/>
            <p:nvPr/>
          </p:nvSpPr>
          <p:spPr>
            <a:xfrm>
              <a:off x="6635496" y="2243327"/>
              <a:ext cx="599440" cy="302260"/>
            </a:xfrm>
            <a:custGeom>
              <a:avLst/>
              <a:gdLst/>
              <a:ahLst/>
              <a:cxnLst/>
              <a:rect l="l" t="t" r="r" b="b"/>
              <a:pathLst>
                <a:path w="599440" h="302260">
                  <a:moveTo>
                    <a:pt x="0" y="301751"/>
                  </a:moveTo>
                  <a:lnTo>
                    <a:pt x="306831" y="0"/>
                  </a:lnTo>
                </a:path>
                <a:path w="599440" h="302260">
                  <a:moveTo>
                    <a:pt x="599439" y="301751"/>
                  </a:moveTo>
                  <a:lnTo>
                    <a:pt x="292607" y="0"/>
                  </a:lnTo>
                </a:path>
              </a:pathLst>
            </a:custGeom>
            <a:ln w="1270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8">
              <a:extLst>
                <a:ext uri="{FF2B5EF4-FFF2-40B4-BE49-F238E27FC236}">
                  <a16:creationId xmlns:a16="http://schemas.microsoft.com/office/drawing/2014/main" id="{B8624994-F636-6191-B54E-CFA8FE08198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6792" y="2817876"/>
              <a:ext cx="1196498" cy="1226724"/>
            </a:xfrm>
            <a:prstGeom prst="rect">
              <a:avLst/>
            </a:prstGeom>
          </p:spPr>
        </p:pic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CBFF6ACD-43CE-26D6-62F4-5344062D8BE8}"/>
                </a:ext>
              </a:extLst>
            </p:cNvPr>
            <p:cNvSpPr/>
            <p:nvPr/>
          </p:nvSpPr>
          <p:spPr>
            <a:xfrm>
              <a:off x="6338157" y="2819495"/>
              <a:ext cx="1195705" cy="1225550"/>
            </a:xfrm>
            <a:custGeom>
              <a:avLst/>
              <a:gdLst/>
              <a:ahLst/>
              <a:cxnLst/>
              <a:rect l="l" t="t" r="r" b="b"/>
              <a:pathLst>
                <a:path w="1195704" h="1225550">
                  <a:moveTo>
                    <a:pt x="674147" y="1192815"/>
                  </a:moveTo>
                  <a:lnTo>
                    <a:pt x="638393" y="1217033"/>
                  </a:lnTo>
                  <a:lnTo>
                    <a:pt x="597566" y="1225105"/>
                  </a:lnTo>
                  <a:lnTo>
                    <a:pt x="556740" y="1217033"/>
                  </a:lnTo>
                  <a:lnTo>
                    <a:pt x="520985" y="1192815"/>
                  </a:lnTo>
                  <a:lnTo>
                    <a:pt x="238017" y="902725"/>
                  </a:lnTo>
                  <a:lnTo>
                    <a:pt x="92709" y="753760"/>
                  </a:lnTo>
                  <a:lnTo>
                    <a:pt x="39175" y="698879"/>
                  </a:lnTo>
                  <a:lnTo>
                    <a:pt x="31527" y="691038"/>
                  </a:lnTo>
                  <a:lnTo>
                    <a:pt x="7881" y="654403"/>
                  </a:lnTo>
                  <a:lnTo>
                    <a:pt x="0" y="612552"/>
                  </a:lnTo>
                  <a:lnTo>
                    <a:pt x="7881" y="570702"/>
                  </a:lnTo>
                  <a:lnTo>
                    <a:pt x="31527" y="534066"/>
                  </a:lnTo>
                  <a:lnTo>
                    <a:pt x="314495" y="243976"/>
                  </a:lnTo>
                  <a:lnTo>
                    <a:pt x="459803" y="95011"/>
                  </a:lnTo>
                  <a:lnTo>
                    <a:pt x="513337" y="40130"/>
                  </a:lnTo>
                  <a:lnTo>
                    <a:pt x="520985" y="32289"/>
                  </a:lnTo>
                  <a:lnTo>
                    <a:pt x="556740" y="8072"/>
                  </a:lnTo>
                  <a:lnTo>
                    <a:pt x="597566" y="0"/>
                  </a:lnTo>
                  <a:lnTo>
                    <a:pt x="638393" y="8072"/>
                  </a:lnTo>
                  <a:lnTo>
                    <a:pt x="674147" y="32289"/>
                  </a:lnTo>
                  <a:lnTo>
                    <a:pt x="957115" y="322379"/>
                  </a:lnTo>
                  <a:lnTo>
                    <a:pt x="1102423" y="471344"/>
                  </a:lnTo>
                  <a:lnTo>
                    <a:pt x="1155957" y="526226"/>
                  </a:lnTo>
                  <a:lnTo>
                    <a:pt x="1163605" y="534066"/>
                  </a:lnTo>
                  <a:lnTo>
                    <a:pt x="1187251" y="570702"/>
                  </a:lnTo>
                  <a:lnTo>
                    <a:pt x="1195133" y="612552"/>
                  </a:lnTo>
                  <a:lnTo>
                    <a:pt x="1187251" y="654403"/>
                  </a:lnTo>
                  <a:lnTo>
                    <a:pt x="1163605" y="691038"/>
                  </a:lnTo>
                  <a:lnTo>
                    <a:pt x="674147" y="1192815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0">
              <a:extLst>
                <a:ext uri="{FF2B5EF4-FFF2-40B4-BE49-F238E27FC236}">
                  <a16:creationId xmlns:a16="http://schemas.microsoft.com/office/drawing/2014/main" id="{CBA9ACB2-D227-59FC-47D5-65C9D7A1C0F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35496" y="3154680"/>
              <a:ext cx="623316" cy="624840"/>
            </a:xfrm>
            <a:prstGeom prst="rect">
              <a:avLst/>
            </a:prstGeom>
          </p:spPr>
        </p:pic>
      </p:grpSp>
      <p:sp>
        <p:nvSpPr>
          <p:cNvPr id="32" name="object 31">
            <a:extLst>
              <a:ext uri="{FF2B5EF4-FFF2-40B4-BE49-F238E27FC236}">
                <a16:creationId xmlns:a16="http://schemas.microsoft.com/office/drawing/2014/main" id="{520AF899-1D83-2EE0-5B25-A8C5E54321E3}"/>
              </a:ext>
            </a:extLst>
          </p:cNvPr>
          <p:cNvSpPr txBox="1"/>
          <p:nvPr/>
        </p:nvSpPr>
        <p:spPr>
          <a:xfrm>
            <a:off x="8251024" y="2151710"/>
            <a:ext cx="1801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Vast</a:t>
            </a: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 Libraries</a:t>
            </a:r>
            <a:endParaRPr sz="18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Support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3" name="object 32">
            <a:extLst>
              <a:ext uri="{FF2B5EF4-FFF2-40B4-BE49-F238E27FC236}">
                <a16:creationId xmlns:a16="http://schemas.microsoft.com/office/drawing/2014/main" id="{0B769721-40A9-212A-8124-48611BE17324}"/>
              </a:ext>
            </a:extLst>
          </p:cNvPr>
          <p:cNvGrpSpPr/>
          <p:nvPr/>
        </p:nvGrpSpPr>
        <p:grpSpPr>
          <a:xfrm>
            <a:off x="8465369" y="2925032"/>
            <a:ext cx="1252855" cy="1839595"/>
            <a:chOff x="8464518" y="2772632"/>
            <a:chExt cx="1252855" cy="1839595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444AF5EB-691D-3C36-6BB5-4AA1049DECC3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91727" y="3172968"/>
              <a:ext cx="1195577" cy="1224534"/>
            </a:xfrm>
            <a:prstGeom prst="rect">
              <a:avLst/>
            </a:prstGeom>
          </p:spPr>
        </p:pic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A03C51BB-B8EC-D120-965A-61E48BC07A39}"/>
                </a:ext>
              </a:extLst>
            </p:cNvPr>
            <p:cNvSpPr/>
            <p:nvPr/>
          </p:nvSpPr>
          <p:spPr>
            <a:xfrm>
              <a:off x="8788907" y="4303776"/>
              <a:ext cx="599440" cy="302260"/>
            </a:xfrm>
            <a:custGeom>
              <a:avLst/>
              <a:gdLst/>
              <a:ahLst/>
              <a:cxnLst/>
              <a:rect l="l" t="t" r="r" b="b"/>
              <a:pathLst>
                <a:path w="599440" h="302260">
                  <a:moveTo>
                    <a:pt x="0" y="0"/>
                  </a:moveTo>
                  <a:lnTo>
                    <a:pt x="306832" y="301751"/>
                  </a:lnTo>
                </a:path>
                <a:path w="599440" h="302260">
                  <a:moveTo>
                    <a:pt x="599440" y="0"/>
                  </a:moveTo>
                  <a:lnTo>
                    <a:pt x="292608" y="301751"/>
                  </a:lnTo>
                </a:path>
              </a:pathLst>
            </a:custGeom>
            <a:ln w="1270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5">
              <a:extLst>
                <a:ext uri="{FF2B5EF4-FFF2-40B4-BE49-F238E27FC236}">
                  <a16:creationId xmlns:a16="http://schemas.microsoft.com/office/drawing/2014/main" id="{C2449BF6-548A-F1BD-A464-53777B25F33C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91727" y="2799588"/>
              <a:ext cx="1196498" cy="1226724"/>
            </a:xfrm>
            <a:prstGeom prst="rect">
              <a:avLst/>
            </a:prstGeom>
          </p:spPr>
        </p:pic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C111F564-5E91-978F-93C2-15806765FBD1}"/>
                </a:ext>
              </a:extLst>
            </p:cNvPr>
            <p:cNvSpPr/>
            <p:nvPr/>
          </p:nvSpPr>
          <p:spPr>
            <a:xfrm>
              <a:off x="8493093" y="2801207"/>
              <a:ext cx="1195705" cy="1225550"/>
            </a:xfrm>
            <a:custGeom>
              <a:avLst/>
              <a:gdLst/>
              <a:ahLst/>
              <a:cxnLst/>
              <a:rect l="l" t="t" r="r" b="b"/>
              <a:pathLst>
                <a:path w="1195704" h="1225550">
                  <a:moveTo>
                    <a:pt x="674147" y="1192815"/>
                  </a:moveTo>
                  <a:lnTo>
                    <a:pt x="638393" y="1217033"/>
                  </a:lnTo>
                  <a:lnTo>
                    <a:pt x="597566" y="1225105"/>
                  </a:lnTo>
                  <a:lnTo>
                    <a:pt x="556740" y="1217033"/>
                  </a:lnTo>
                  <a:lnTo>
                    <a:pt x="520985" y="1192815"/>
                  </a:lnTo>
                  <a:lnTo>
                    <a:pt x="238017" y="902725"/>
                  </a:lnTo>
                  <a:lnTo>
                    <a:pt x="92710" y="753760"/>
                  </a:lnTo>
                  <a:lnTo>
                    <a:pt x="39175" y="698879"/>
                  </a:lnTo>
                  <a:lnTo>
                    <a:pt x="31527" y="691038"/>
                  </a:lnTo>
                  <a:lnTo>
                    <a:pt x="7881" y="654403"/>
                  </a:lnTo>
                  <a:lnTo>
                    <a:pt x="0" y="612552"/>
                  </a:lnTo>
                  <a:lnTo>
                    <a:pt x="7881" y="570702"/>
                  </a:lnTo>
                  <a:lnTo>
                    <a:pt x="31527" y="534066"/>
                  </a:lnTo>
                  <a:lnTo>
                    <a:pt x="314495" y="243976"/>
                  </a:lnTo>
                  <a:lnTo>
                    <a:pt x="459803" y="95011"/>
                  </a:lnTo>
                  <a:lnTo>
                    <a:pt x="513337" y="40130"/>
                  </a:lnTo>
                  <a:lnTo>
                    <a:pt x="520985" y="32289"/>
                  </a:lnTo>
                  <a:lnTo>
                    <a:pt x="556740" y="8072"/>
                  </a:lnTo>
                  <a:lnTo>
                    <a:pt x="597566" y="0"/>
                  </a:lnTo>
                  <a:lnTo>
                    <a:pt x="638393" y="8072"/>
                  </a:lnTo>
                  <a:lnTo>
                    <a:pt x="674147" y="32289"/>
                  </a:lnTo>
                  <a:lnTo>
                    <a:pt x="957115" y="322379"/>
                  </a:lnTo>
                  <a:lnTo>
                    <a:pt x="1102423" y="471344"/>
                  </a:lnTo>
                  <a:lnTo>
                    <a:pt x="1155957" y="526226"/>
                  </a:lnTo>
                  <a:lnTo>
                    <a:pt x="1163605" y="534066"/>
                  </a:lnTo>
                  <a:lnTo>
                    <a:pt x="1187251" y="570702"/>
                  </a:lnTo>
                  <a:lnTo>
                    <a:pt x="1195133" y="612552"/>
                  </a:lnTo>
                  <a:lnTo>
                    <a:pt x="1187251" y="654403"/>
                  </a:lnTo>
                  <a:lnTo>
                    <a:pt x="1163605" y="691038"/>
                  </a:lnTo>
                  <a:lnTo>
                    <a:pt x="674147" y="1192815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id="{02F1A5FB-8E3B-4C2F-D236-73BA986D638E}"/>
                </a:ext>
              </a:extLst>
            </p:cNvPr>
            <p:cNvSpPr/>
            <p:nvPr/>
          </p:nvSpPr>
          <p:spPr>
            <a:xfrm>
              <a:off x="8996171" y="3357372"/>
              <a:ext cx="40005" cy="50800"/>
            </a:xfrm>
            <a:custGeom>
              <a:avLst/>
              <a:gdLst/>
              <a:ahLst/>
              <a:cxnLst/>
              <a:rect l="l" t="t" r="r" b="b"/>
              <a:pathLst>
                <a:path w="40004" h="50800">
                  <a:moveTo>
                    <a:pt x="35686" y="0"/>
                  </a:moveTo>
                  <a:lnTo>
                    <a:pt x="24764" y="0"/>
                  </a:lnTo>
                  <a:lnTo>
                    <a:pt x="23495" y="380"/>
                  </a:lnTo>
                  <a:lnTo>
                    <a:pt x="380" y="43306"/>
                  </a:lnTo>
                  <a:lnTo>
                    <a:pt x="0" y="44195"/>
                  </a:lnTo>
                  <a:lnTo>
                    <a:pt x="0" y="45974"/>
                  </a:lnTo>
                  <a:lnTo>
                    <a:pt x="3936" y="50291"/>
                  </a:lnTo>
                  <a:lnTo>
                    <a:pt x="6223" y="50291"/>
                  </a:lnTo>
                  <a:lnTo>
                    <a:pt x="8635" y="48894"/>
                  </a:lnTo>
                  <a:lnTo>
                    <a:pt x="9525" y="48005"/>
                  </a:lnTo>
                  <a:lnTo>
                    <a:pt x="28067" y="10032"/>
                  </a:lnTo>
                  <a:lnTo>
                    <a:pt x="35686" y="10032"/>
                  </a:lnTo>
                  <a:lnTo>
                    <a:pt x="39624" y="6350"/>
                  </a:lnTo>
                  <a:lnTo>
                    <a:pt x="39624" y="4063"/>
                  </a:lnTo>
                  <a:lnTo>
                    <a:pt x="39243" y="3301"/>
                  </a:lnTo>
                  <a:lnTo>
                    <a:pt x="38988" y="2286"/>
                  </a:lnTo>
                  <a:lnTo>
                    <a:pt x="37592" y="1015"/>
                  </a:lnTo>
                  <a:lnTo>
                    <a:pt x="36702" y="380"/>
                  </a:lnTo>
                  <a:lnTo>
                    <a:pt x="356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8">
              <a:extLst>
                <a:ext uri="{FF2B5EF4-FFF2-40B4-BE49-F238E27FC236}">
                  <a16:creationId xmlns:a16="http://schemas.microsoft.com/office/drawing/2014/main" id="{F212049F-1DD4-F30C-3ADF-4A5FE196564F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51391" y="3090672"/>
              <a:ext cx="571500" cy="585215"/>
            </a:xfrm>
            <a:prstGeom prst="rect">
              <a:avLst/>
            </a:prstGeom>
          </p:spPr>
        </p:pic>
      </p:grpSp>
      <p:grpSp>
        <p:nvGrpSpPr>
          <p:cNvPr id="40" name="object 39">
            <a:extLst>
              <a:ext uri="{FF2B5EF4-FFF2-40B4-BE49-F238E27FC236}">
                <a16:creationId xmlns:a16="http://schemas.microsoft.com/office/drawing/2014/main" id="{AA94A362-AA94-4D81-6D6C-E68F640D7C69}"/>
              </a:ext>
            </a:extLst>
          </p:cNvPr>
          <p:cNvGrpSpPr/>
          <p:nvPr/>
        </p:nvGrpSpPr>
        <p:grpSpPr>
          <a:xfrm>
            <a:off x="10379513" y="2372614"/>
            <a:ext cx="1252855" cy="1836420"/>
            <a:chOff x="10378662" y="2220214"/>
            <a:chExt cx="1252855" cy="1836420"/>
          </a:xfrm>
        </p:grpSpPr>
        <p:pic>
          <p:nvPicPr>
            <p:cNvPr id="41" name="object 40">
              <a:extLst>
                <a:ext uri="{FF2B5EF4-FFF2-40B4-BE49-F238E27FC236}">
                  <a16:creationId xmlns:a16="http://schemas.microsoft.com/office/drawing/2014/main" id="{5265BA89-8AAF-DD7C-43FA-FA0EA845FA7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5872" y="2432304"/>
              <a:ext cx="1195577" cy="1226058"/>
            </a:xfrm>
            <a:prstGeom prst="rect">
              <a:avLst/>
            </a:prstGeom>
          </p:spPr>
        </p:pic>
        <p:sp>
          <p:nvSpPr>
            <p:cNvPr id="42" name="object 41">
              <a:extLst>
                <a:ext uri="{FF2B5EF4-FFF2-40B4-BE49-F238E27FC236}">
                  <a16:creationId xmlns:a16="http://schemas.microsoft.com/office/drawing/2014/main" id="{3896DC7D-2130-1110-A656-245A9E4FB6C5}"/>
                </a:ext>
              </a:extLst>
            </p:cNvPr>
            <p:cNvSpPr/>
            <p:nvPr/>
          </p:nvSpPr>
          <p:spPr>
            <a:xfrm>
              <a:off x="10704576" y="2226564"/>
              <a:ext cx="599440" cy="302260"/>
            </a:xfrm>
            <a:custGeom>
              <a:avLst/>
              <a:gdLst/>
              <a:ahLst/>
              <a:cxnLst/>
              <a:rect l="l" t="t" r="r" b="b"/>
              <a:pathLst>
                <a:path w="599440" h="302260">
                  <a:moveTo>
                    <a:pt x="0" y="301751"/>
                  </a:moveTo>
                  <a:lnTo>
                    <a:pt x="306831" y="0"/>
                  </a:lnTo>
                </a:path>
                <a:path w="599440" h="302260">
                  <a:moveTo>
                    <a:pt x="599440" y="301751"/>
                  </a:moveTo>
                  <a:lnTo>
                    <a:pt x="292607" y="0"/>
                  </a:lnTo>
                </a:path>
              </a:pathLst>
            </a:custGeom>
            <a:ln w="1270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2">
              <a:extLst>
                <a:ext uri="{FF2B5EF4-FFF2-40B4-BE49-F238E27FC236}">
                  <a16:creationId xmlns:a16="http://schemas.microsoft.com/office/drawing/2014/main" id="{CC621501-CB4F-A633-625E-FA9F981F5229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05872" y="2801112"/>
              <a:ext cx="1196498" cy="1226724"/>
            </a:xfrm>
            <a:prstGeom prst="rect">
              <a:avLst/>
            </a:prstGeom>
          </p:spPr>
        </p:pic>
        <p:sp>
          <p:nvSpPr>
            <p:cNvPr id="44" name="object 43">
              <a:extLst>
                <a:ext uri="{FF2B5EF4-FFF2-40B4-BE49-F238E27FC236}">
                  <a16:creationId xmlns:a16="http://schemas.microsoft.com/office/drawing/2014/main" id="{75F32F39-C2DE-DE80-EFE1-4C0D7632E728}"/>
                </a:ext>
              </a:extLst>
            </p:cNvPr>
            <p:cNvSpPr/>
            <p:nvPr/>
          </p:nvSpPr>
          <p:spPr>
            <a:xfrm>
              <a:off x="10407237" y="2802731"/>
              <a:ext cx="1195705" cy="1225550"/>
            </a:xfrm>
            <a:custGeom>
              <a:avLst/>
              <a:gdLst/>
              <a:ahLst/>
              <a:cxnLst/>
              <a:rect l="l" t="t" r="r" b="b"/>
              <a:pathLst>
                <a:path w="1195704" h="1225550">
                  <a:moveTo>
                    <a:pt x="674147" y="1192815"/>
                  </a:moveTo>
                  <a:lnTo>
                    <a:pt x="638393" y="1217033"/>
                  </a:lnTo>
                  <a:lnTo>
                    <a:pt x="597566" y="1225105"/>
                  </a:lnTo>
                  <a:lnTo>
                    <a:pt x="556740" y="1217033"/>
                  </a:lnTo>
                  <a:lnTo>
                    <a:pt x="520985" y="1192815"/>
                  </a:lnTo>
                  <a:lnTo>
                    <a:pt x="238017" y="902725"/>
                  </a:lnTo>
                  <a:lnTo>
                    <a:pt x="92710" y="753760"/>
                  </a:lnTo>
                  <a:lnTo>
                    <a:pt x="39175" y="698879"/>
                  </a:lnTo>
                  <a:lnTo>
                    <a:pt x="31527" y="691038"/>
                  </a:lnTo>
                  <a:lnTo>
                    <a:pt x="7881" y="654403"/>
                  </a:lnTo>
                  <a:lnTo>
                    <a:pt x="0" y="612552"/>
                  </a:lnTo>
                  <a:lnTo>
                    <a:pt x="7881" y="570702"/>
                  </a:lnTo>
                  <a:lnTo>
                    <a:pt x="31527" y="534066"/>
                  </a:lnTo>
                  <a:lnTo>
                    <a:pt x="314495" y="243976"/>
                  </a:lnTo>
                  <a:lnTo>
                    <a:pt x="459803" y="95011"/>
                  </a:lnTo>
                  <a:lnTo>
                    <a:pt x="513337" y="40130"/>
                  </a:lnTo>
                  <a:lnTo>
                    <a:pt x="520985" y="32289"/>
                  </a:lnTo>
                  <a:lnTo>
                    <a:pt x="556740" y="8072"/>
                  </a:lnTo>
                  <a:lnTo>
                    <a:pt x="597566" y="0"/>
                  </a:lnTo>
                  <a:lnTo>
                    <a:pt x="638393" y="8072"/>
                  </a:lnTo>
                  <a:lnTo>
                    <a:pt x="674147" y="32289"/>
                  </a:lnTo>
                  <a:lnTo>
                    <a:pt x="957115" y="322379"/>
                  </a:lnTo>
                  <a:lnTo>
                    <a:pt x="1102423" y="471344"/>
                  </a:lnTo>
                  <a:lnTo>
                    <a:pt x="1155957" y="526226"/>
                  </a:lnTo>
                  <a:lnTo>
                    <a:pt x="1163605" y="534066"/>
                  </a:lnTo>
                  <a:lnTo>
                    <a:pt x="1187251" y="570702"/>
                  </a:lnTo>
                  <a:lnTo>
                    <a:pt x="1195133" y="612552"/>
                  </a:lnTo>
                  <a:lnTo>
                    <a:pt x="1187251" y="654403"/>
                  </a:lnTo>
                  <a:lnTo>
                    <a:pt x="1163605" y="691038"/>
                  </a:lnTo>
                  <a:lnTo>
                    <a:pt x="674147" y="1192815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4">
              <a:extLst>
                <a:ext uri="{FF2B5EF4-FFF2-40B4-BE49-F238E27FC236}">
                  <a16:creationId xmlns:a16="http://schemas.microsoft.com/office/drawing/2014/main" id="{A268D35B-A907-43E5-5079-FA85A4DCD16B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06100" y="3075432"/>
              <a:ext cx="582168" cy="650747"/>
            </a:xfrm>
            <a:prstGeom prst="rect">
              <a:avLst/>
            </a:prstGeom>
          </p:spPr>
        </p:pic>
      </p:grpSp>
      <p:sp>
        <p:nvSpPr>
          <p:cNvPr id="46" name="object 45">
            <a:extLst>
              <a:ext uri="{FF2B5EF4-FFF2-40B4-BE49-F238E27FC236}">
                <a16:creationId xmlns:a16="http://schemas.microsoft.com/office/drawing/2014/main" id="{61EC6715-D9BD-0239-4EF8-AAA055EF0022}"/>
              </a:ext>
            </a:extLst>
          </p:cNvPr>
          <p:cNvSpPr txBox="1"/>
          <p:nvPr/>
        </p:nvSpPr>
        <p:spPr>
          <a:xfrm>
            <a:off x="10435424" y="4384929"/>
            <a:ext cx="114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Object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Oriented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9577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2">
            <a:extLst>
              <a:ext uri="{FF2B5EF4-FFF2-40B4-BE49-F238E27FC236}">
                <a16:creationId xmlns:a16="http://schemas.microsoft.com/office/drawing/2014/main" id="{DAC5C666-A700-412A-02E2-FE9CD3B8BE47}"/>
              </a:ext>
            </a:extLst>
          </p:cNvPr>
          <p:cNvGrpSpPr/>
          <p:nvPr/>
        </p:nvGrpSpPr>
        <p:grpSpPr>
          <a:xfrm>
            <a:off x="7289038" y="232918"/>
            <a:ext cx="2172335" cy="810260"/>
            <a:chOff x="7289038" y="232918"/>
            <a:chExt cx="2172335" cy="81026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A08B1FF-EED8-6BFC-47B7-54949B0D45A9}"/>
                </a:ext>
              </a:extLst>
            </p:cNvPr>
            <p:cNvSpPr/>
            <p:nvPr/>
          </p:nvSpPr>
          <p:spPr>
            <a:xfrm>
              <a:off x="7295388" y="239268"/>
              <a:ext cx="2159635" cy="797560"/>
            </a:xfrm>
            <a:custGeom>
              <a:avLst/>
              <a:gdLst/>
              <a:ahLst/>
              <a:cxnLst/>
              <a:rect l="l" t="t" r="r" b="b"/>
              <a:pathLst>
                <a:path w="2159634" h="797560">
                  <a:moveTo>
                    <a:pt x="2026665" y="0"/>
                  </a:moveTo>
                  <a:lnTo>
                    <a:pt x="132841" y="0"/>
                  </a:lnTo>
                  <a:lnTo>
                    <a:pt x="90838" y="6768"/>
                  </a:lnTo>
                  <a:lnTo>
                    <a:pt x="54370" y="25619"/>
                  </a:lnTo>
                  <a:lnTo>
                    <a:pt x="25619" y="54370"/>
                  </a:lnTo>
                  <a:lnTo>
                    <a:pt x="6768" y="90838"/>
                  </a:lnTo>
                  <a:lnTo>
                    <a:pt x="0" y="132841"/>
                  </a:lnTo>
                  <a:lnTo>
                    <a:pt x="0" y="664209"/>
                  </a:lnTo>
                  <a:lnTo>
                    <a:pt x="6768" y="706213"/>
                  </a:lnTo>
                  <a:lnTo>
                    <a:pt x="25619" y="742681"/>
                  </a:lnTo>
                  <a:lnTo>
                    <a:pt x="54370" y="771432"/>
                  </a:lnTo>
                  <a:lnTo>
                    <a:pt x="90838" y="790283"/>
                  </a:lnTo>
                  <a:lnTo>
                    <a:pt x="132841" y="797051"/>
                  </a:lnTo>
                  <a:lnTo>
                    <a:pt x="2026665" y="797051"/>
                  </a:lnTo>
                  <a:lnTo>
                    <a:pt x="2068669" y="790283"/>
                  </a:lnTo>
                  <a:lnTo>
                    <a:pt x="2105137" y="771432"/>
                  </a:lnTo>
                  <a:lnTo>
                    <a:pt x="2133888" y="742681"/>
                  </a:lnTo>
                  <a:lnTo>
                    <a:pt x="2152739" y="706213"/>
                  </a:lnTo>
                  <a:lnTo>
                    <a:pt x="2159507" y="664209"/>
                  </a:lnTo>
                  <a:lnTo>
                    <a:pt x="2159507" y="132841"/>
                  </a:lnTo>
                  <a:lnTo>
                    <a:pt x="2152739" y="90838"/>
                  </a:lnTo>
                  <a:lnTo>
                    <a:pt x="2133888" y="54370"/>
                  </a:lnTo>
                  <a:lnTo>
                    <a:pt x="2105137" y="25619"/>
                  </a:lnTo>
                  <a:lnTo>
                    <a:pt x="2068669" y="6768"/>
                  </a:lnTo>
                  <a:lnTo>
                    <a:pt x="2026665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948DDC2C-BAF1-9D14-8A8F-1E8893533C64}"/>
                </a:ext>
              </a:extLst>
            </p:cNvPr>
            <p:cNvSpPr/>
            <p:nvPr/>
          </p:nvSpPr>
          <p:spPr>
            <a:xfrm>
              <a:off x="7295388" y="239268"/>
              <a:ext cx="2159635" cy="797560"/>
            </a:xfrm>
            <a:custGeom>
              <a:avLst/>
              <a:gdLst/>
              <a:ahLst/>
              <a:cxnLst/>
              <a:rect l="l" t="t" r="r" b="b"/>
              <a:pathLst>
                <a:path w="2159634" h="797560">
                  <a:moveTo>
                    <a:pt x="0" y="132841"/>
                  </a:moveTo>
                  <a:lnTo>
                    <a:pt x="6768" y="90838"/>
                  </a:lnTo>
                  <a:lnTo>
                    <a:pt x="25619" y="54370"/>
                  </a:lnTo>
                  <a:lnTo>
                    <a:pt x="54370" y="25619"/>
                  </a:lnTo>
                  <a:lnTo>
                    <a:pt x="90838" y="6768"/>
                  </a:lnTo>
                  <a:lnTo>
                    <a:pt x="132841" y="0"/>
                  </a:lnTo>
                  <a:lnTo>
                    <a:pt x="2026665" y="0"/>
                  </a:lnTo>
                  <a:lnTo>
                    <a:pt x="2068669" y="6768"/>
                  </a:lnTo>
                  <a:lnTo>
                    <a:pt x="2105137" y="25619"/>
                  </a:lnTo>
                  <a:lnTo>
                    <a:pt x="2133888" y="54370"/>
                  </a:lnTo>
                  <a:lnTo>
                    <a:pt x="2152739" y="90838"/>
                  </a:lnTo>
                  <a:lnTo>
                    <a:pt x="2159507" y="132841"/>
                  </a:lnTo>
                  <a:lnTo>
                    <a:pt x="2159507" y="664209"/>
                  </a:lnTo>
                  <a:lnTo>
                    <a:pt x="2152739" y="706213"/>
                  </a:lnTo>
                  <a:lnTo>
                    <a:pt x="2133888" y="742681"/>
                  </a:lnTo>
                  <a:lnTo>
                    <a:pt x="2105137" y="771432"/>
                  </a:lnTo>
                  <a:lnTo>
                    <a:pt x="2068669" y="790283"/>
                  </a:lnTo>
                  <a:lnTo>
                    <a:pt x="2026665" y="797051"/>
                  </a:lnTo>
                  <a:lnTo>
                    <a:pt x="132841" y="797051"/>
                  </a:lnTo>
                  <a:lnTo>
                    <a:pt x="90838" y="790283"/>
                  </a:lnTo>
                  <a:lnTo>
                    <a:pt x="54370" y="771432"/>
                  </a:lnTo>
                  <a:lnTo>
                    <a:pt x="25619" y="742681"/>
                  </a:lnTo>
                  <a:lnTo>
                    <a:pt x="6768" y="706213"/>
                  </a:lnTo>
                  <a:lnTo>
                    <a:pt x="0" y="664209"/>
                  </a:lnTo>
                  <a:lnTo>
                    <a:pt x="0" y="13284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DC8B82B8-82DD-6810-2309-FCDD116D84B1}"/>
                </a:ext>
              </a:extLst>
            </p:cNvPr>
            <p:cNvSpPr/>
            <p:nvPr/>
          </p:nvSpPr>
          <p:spPr>
            <a:xfrm>
              <a:off x="7441692" y="344423"/>
              <a:ext cx="2013585" cy="585470"/>
            </a:xfrm>
            <a:custGeom>
              <a:avLst/>
              <a:gdLst/>
              <a:ahLst/>
              <a:cxnLst/>
              <a:rect l="l" t="t" r="r" b="b"/>
              <a:pathLst>
                <a:path w="2013584" h="585469">
                  <a:moveTo>
                    <a:pt x="2013203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2013203" y="585215"/>
                  </a:lnTo>
                  <a:lnTo>
                    <a:pt x="2013203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02C0B7D3-EC67-82B5-EA1C-58D82BF949BA}"/>
              </a:ext>
            </a:extLst>
          </p:cNvPr>
          <p:cNvSpPr txBox="1"/>
          <p:nvPr/>
        </p:nvSpPr>
        <p:spPr>
          <a:xfrm>
            <a:off x="7521320" y="351866"/>
            <a:ext cx="17506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E8CED5AC-94E9-C529-FDE5-DF863244DA08}"/>
              </a:ext>
            </a:extLst>
          </p:cNvPr>
          <p:cNvGrpSpPr/>
          <p:nvPr/>
        </p:nvGrpSpPr>
        <p:grpSpPr>
          <a:xfrm>
            <a:off x="2663698" y="232918"/>
            <a:ext cx="2172335" cy="810260"/>
            <a:chOff x="2663698" y="232918"/>
            <a:chExt cx="2172335" cy="810260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CD878657-B0E2-03FE-2441-784DD6EF010A}"/>
                </a:ext>
              </a:extLst>
            </p:cNvPr>
            <p:cNvSpPr/>
            <p:nvPr/>
          </p:nvSpPr>
          <p:spPr>
            <a:xfrm>
              <a:off x="2670048" y="239268"/>
              <a:ext cx="2159635" cy="797560"/>
            </a:xfrm>
            <a:custGeom>
              <a:avLst/>
              <a:gdLst/>
              <a:ahLst/>
              <a:cxnLst/>
              <a:rect l="l" t="t" r="r" b="b"/>
              <a:pathLst>
                <a:path w="2159635" h="797560">
                  <a:moveTo>
                    <a:pt x="2026665" y="0"/>
                  </a:moveTo>
                  <a:lnTo>
                    <a:pt x="132841" y="0"/>
                  </a:lnTo>
                  <a:lnTo>
                    <a:pt x="90838" y="6768"/>
                  </a:lnTo>
                  <a:lnTo>
                    <a:pt x="54370" y="25619"/>
                  </a:lnTo>
                  <a:lnTo>
                    <a:pt x="25619" y="54370"/>
                  </a:lnTo>
                  <a:lnTo>
                    <a:pt x="6768" y="90838"/>
                  </a:lnTo>
                  <a:lnTo>
                    <a:pt x="0" y="132841"/>
                  </a:lnTo>
                  <a:lnTo>
                    <a:pt x="0" y="664209"/>
                  </a:lnTo>
                  <a:lnTo>
                    <a:pt x="6768" y="706213"/>
                  </a:lnTo>
                  <a:lnTo>
                    <a:pt x="25619" y="742681"/>
                  </a:lnTo>
                  <a:lnTo>
                    <a:pt x="54370" y="771432"/>
                  </a:lnTo>
                  <a:lnTo>
                    <a:pt x="90838" y="790283"/>
                  </a:lnTo>
                  <a:lnTo>
                    <a:pt x="132841" y="797051"/>
                  </a:lnTo>
                  <a:lnTo>
                    <a:pt x="2026665" y="797051"/>
                  </a:lnTo>
                  <a:lnTo>
                    <a:pt x="2068669" y="790283"/>
                  </a:lnTo>
                  <a:lnTo>
                    <a:pt x="2105137" y="771432"/>
                  </a:lnTo>
                  <a:lnTo>
                    <a:pt x="2133888" y="742681"/>
                  </a:lnTo>
                  <a:lnTo>
                    <a:pt x="2152739" y="706213"/>
                  </a:lnTo>
                  <a:lnTo>
                    <a:pt x="2159507" y="664209"/>
                  </a:lnTo>
                  <a:lnTo>
                    <a:pt x="2159507" y="132841"/>
                  </a:lnTo>
                  <a:lnTo>
                    <a:pt x="2152739" y="90838"/>
                  </a:lnTo>
                  <a:lnTo>
                    <a:pt x="2133888" y="54370"/>
                  </a:lnTo>
                  <a:lnTo>
                    <a:pt x="2105137" y="25619"/>
                  </a:lnTo>
                  <a:lnTo>
                    <a:pt x="2068669" y="6768"/>
                  </a:lnTo>
                  <a:lnTo>
                    <a:pt x="2026665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F232CCCE-2CFD-6AF5-2453-FD991D188220}"/>
                </a:ext>
              </a:extLst>
            </p:cNvPr>
            <p:cNvSpPr/>
            <p:nvPr/>
          </p:nvSpPr>
          <p:spPr>
            <a:xfrm>
              <a:off x="2670048" y="239268"/>
              <a:ext cx="2159635" cy="797560"/>
            </a:xfrm>
            <a:custGeom>
              <a:avLst/>
              <a:gdLst/>
              <a:ahLst/>
              <a:cxnLst/>
              <a:rect l="l" t="t" r="r" b="b"/>
              <a:pathLst>
                <a:path w="2159635" h="797560">
                  <a:moveTo>
                    <a:pt x="0" y="132841"/>
                  </a:moveTo>
                  <a:lnTo>
                    <a:pt x="6768" y="90838"/>
                  </a:lnTo>
                  <a:lnTo>
                    <a:pt x="25619" y="54370"/>
                  </a:lnTo>
                  <a:lnTo>
                    <a:pt x="54370" y="25619"/>
                  </a:lnTo>
                  <a:lnTo>
                    <a:pt x="90838" y="6768"/>
                  </a:lnTo>
                  <a:lnTo>
                    <a:pt x="132841" y="0"/>
                  </a:lnTo>
                  <a:lnTo>
                    <a:pt x="2026665" y="0"/>
                  </a:lnTo>
                  <a:lnTo>
                    <a:pt x="2068669" y="6768"/>
                  </a:lnTo>
                  <a:lnTo>
                    <a:pt x="2105137" y="25619"/>
                  </a:lnTo>
                  <a:lnTo>
                    <a:pt x="2133888" y="54370"/>
                  </a:lnTo>
                  <a:lnTo>
                    <a:pt x="2152739" y="90838"/>
                  </a:lnTo>
                  <a:lnTo>
                    <a:pt x="2159507" y="132841"/>
                  </a:lnTo>
                  <a:lnTo>
                    <a:pt x="2159507" y="664209"/>
                  </a:lnTo>
                  <a:lnTo>
                    <a:pt x="2152739" y="706213"/>
                  </a:lnTo>
                  <a:lnTo>
                    <a:pt x="2133888" y="742681"/>
                  </a:lnTo>
                  <a:lnTo>
                    <a:pt x="2105137" y="771432"/>
                  </a:lnTo>
                  <a:lnTo>
                    <a:pt x="2068669" y="790283"/>
                  </a:lnTo>
                  <a:lnTo>
                    <a:pt x="2026665" y="797051"/>
                  </a:lnTo>
                  <a:lnTo>
                    <a:pt x="132841" y="797051"/>
                  </a:lnTo>
                  <a:lnTo>
                    <a:pt x="90838" y="790283"/>
                  </a:lnTo>
                  <a:lnTo>
                    <a:pt x="54370" y="771432"/>
                  </a:lnTo>
                  <a:lnTo>
                    <a:pt x="25619" y="742681"/>
                  </a:lnTo>
                  <a:lnTo>
                    <a:pt x="6768" y="706213"/>
                  </a:lnTo>
                  <a:lnTo>
                    <a:pt x="0" y="664209"/>
                  </a:lnTo>
                  <a:lnTo>
                    <a:pt x="0" y="13284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7A862A5F-94CD-3643-DE27-3A29ADC4B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4838" y="351866"/>
            <a:ext cx="17506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</a:p>
        </p:txBody>
      </p:sp>
      <p:pic>
        <p:nvPicPr>
          <p:cNvPr id="12" name="object 11">
            <a:extLst>
              <a:ext uri="{FF2B5EF4-FFF2-40B4-BE49-F238E27FC236}">
                <a16:creationId xmlns:a16="http://schemas.microsoft.com/office/drawing/2014/main" id="{5E377567-50EB-4836-4B56-FEBADFFB330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6689" y="364821"/>
            <a:ext cx="599083" cy="566783"/>
          </a:xfrm>
          <a:prstGeom prst="rect">
            <a:avLst/>
          </a:prstGeom>
        </p:spPr>
      </p:pic>
      <p:sp>
        <p:nvSpPr>
          <p:cNvPr id="13" name="object 12">
            <a:extLst>
              <a:ext uri="{FF2B5EF4-FFF2-40B4-BE49-F238E27FC236}">
                <a16:creationId xmlns:a16="http://schemas.microsoft.com/office/drawing/2014/main" id="{DFDE2A00-5584-1B97-4159-B2E2F6B45372}"/>
              </a:ext>
            </a:extLst>
          </p:cNvPr>
          <p:cNvSpPr/>
          <p:nvPr/>
        </p:nvSpPr>
        <p:spPr>
          <a:xfrm>
            <a:off x="2177033" y="1300733"/>
            <a:ext cx="994410" cy="304800"/>
          </a:xfrm>
          <a:custGeom>
            <a:avLst/>
            <a:gdLst/>
            <a:ahLst/>
            <a:cxnLst/>
            <a:rect l="l" t="t" r="r" b="b"/>
            <a:pathLst>
              <a:path w="994410" h="304800">
                <a:moveTo>
                  <a:pt x="304800" y="0"/>
                </a:moveTo>
                <a:lnTo>
                  <a:pt x="0" y="152400"/>
                </a:lnTo>
                <a:lnTo>
                  <a:pt x="304800" y="304800"/>
                </a:lnTo>
                <a:lnTo>
                  <a:pt x="304800" y="203200"/>
                </a:lnTo>
                <a:lnTo>
                  <a:pt x="254000" y="203200"/>
                </a:lnTo>
                <a:lnTo>
                  <a:pt x="254000" y="101600"/>
                </a:lnTo>
                <a:lnTo>
                  <a:pt x="304800" y="101600"/>
                </a:lnTo>
                <a:lnTo>
                  <a:pt x="304800" y="0"/>
                </a:lnTo>
                <a:close/>
              </a:path>
              <a:path w="994410" h="304800">
                <a:moveTo>
                  <a:pt x="304800" y="101600"/>
                </a:moveTo>
                <a:lnTo>
                  <a:pt x="254000" y="101600"/>
                </a:lnTo>
                <a:lnTo>
                  <a:pt x="254000" y="203200"/>
                </a:lnTo>
                <a:lnTo>
                  <a:pt x="304800" y="203200"/>
                </a:lnTo>
                <a:lnTo>
                  <a:pt x="304800" y="101600"/>
                </a:lnTo>
                <a:close/>
              </a:path>
              <a:path w="994410" h="304800">
                <a:moveTo>
                  <a:pt x="993902" y="101600"/>
                </a:moveTo>
                <a:lnTo>
                  <a:pt x="304800" y="101600"/>
                </a:lnTo>
                <a:lnTo>
                  <a:pt x="304800" y="203200"/>
                </a:lnTo>
                <a:lnTo>
                  <a:pt x="993902" y="203200"/>
                </a:lnTo>
                <a:lnTo>
                  <a:pt x="993902" y="1016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06BD1E8F-044A-4E1D-A390-565E6EA42C97}"/>
              </a:ext>
            </a:extLst>
          </p:cNvPr>
          <p:cNvSpPr txBox="1"/>
          <p:nvPr/>
        </p:nvSpPr>
        <p:spPr>
          <a:xfrm>
            <a:off x="3620261" y="1272666"/>
            <a:ext cx="109347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Legacy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7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Library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F9FD6DA2-B2F0-192E-7D36-5B65F98214A1}"/>
              </a:ext>
            </a:extLst>
          </p:cNvPr>
          <p:cNvSpPr/>
          <p:nvPr/>
        </p:nvSpPr>
        <p:spPr>
          <a:xfrm>
            <a:off x="8597645" y="1469897"/>
            <a:ext cx="981075" cy="304800"/>
          </a:xfrm>
          <a:custGeom>
            <a:avLst/>
            <a:gdLst/>
            <a:ahLst/>
            <a:cxnLst/>
            <a:rect l="l" t="t" r="r" b="b"/>
            <a:pathLst>
              <a:path w="981075" h="304800">
                <a:moveTo>
                  <a:pt x="675894" y="0"/>
                </a:moveTo>
                <a:lnTo>
                  <a:pt x="675894" y="304800"/>
                </a:lnTo>
                <a:lnTo>
                  <a:pt x="879094" y="203200"/>
                </a:lnTo>
                <a:lnTo>
                  <a:pt x="726694" y="203200"/>
                </a:lnTo>
                <a:lnTo>
                  <a:pt x="726694" y="101600"/>
                </a:lnTo>
                <a:lnTo>
                  <a:pt x="879094" y="101600"/>
                </a:lnTo>
                <a:lnTo>
                  <a:pt x="675894" y="0"/>
                </a:lnTo>
                <a:close/>
              </a:path>
              <a:path w="981075" h="304800">
                <a:moveTo>
                  <a:pt x="675894" y="101600"/>
                </a:moveTo>
                <a:lnTo>
                  <a:pt x="0" y="101600"/>
                </a:lnTo>
                <a:lnTo>
                  <a:pt x="0" y="203200"/>
                </a:lnTo>
                <a:lnTo>
                  <a:pt x="675894" y="203200"/>
                </a:lnTo>
                <a:lnTo>
                  <a:pt x="675894" y="101600"/>
                </a:lnTo>
                <a:close/>
              </a:path>
              <a:path w="981075" h="304800">
                <a:moveTo>
                  <a:pt x="879094" y="101600"/>
                </a:moveTo>
                <a:lnTo>
                  <a:pt x="726694" y="101600"/>
                </a:lnTo>
                <a:lnTo>
                  <a:pt x="726694" y="203200"/>
                </a:lnTo>
                <a:lnTo>
                  <a:pt x="879094" y="203200"/>
                </a:lnTo>
                <a:lnTo>
                  <a:pt x="980694" y="152400"/>
                </a:lnTo>
                <a:lnTo>
                  <a:pt x="879094" y="1016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76D8F39-27EA-BA62-16AA-B8CD0A505347}"/>
              </a:ext>
            </a:extLst>
          </p:cNvPr>
          <p:cNvSpPr txBox="1"/>
          <p:nvPr/>
        </p:nvSpPr>
        <p:spPr>
          <a:xfrm>
            <a:off x="7253096" y="1407414"/>
            <a:ext cx="1073785" cy="131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Future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24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Library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7" name="object 16">
            <a:extLst>
              <a:ext uri="{FF2B5EF4-FFF2-40B4-BE49-F238E27FC236}">
                <a16:creationId xmlns:a16="http://schemas.microsoft.com/office/drawing/2014/main" id="{CEE7EB17-FF37-68AD-F8AA-4A3AAC7FEC1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3639" y="2121026"/>
            <a:ext cx="1034796" cy="774953"/>
          </a:xfrm>
          <a:prstGeom prst="rect">
            <a:avLst/>
          </a:prstGeom>
        </p:spPr>
      </p:pic>
      <p:pic>
        <p:nvPicPr>
          <p:cNvPr id="18" name="object 17">
            <a:extLst>
              <a:ext uri="{FF2B5EF4-FFF2-40B4-BE49-F238E27FC236}">
                <a16:creationId xmlns:a16="http://schemas.microsoft.com/office/drawing/2014/main" id="{2422E9BF-050C-30CC-BB4D-D95C372CFF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8304" y="2139314"/>
            <a:ext cx="1034796" cy="774953"/>
          </a:xfrm>
          <a:prstGeom prst="rect">
            <a:avLst/>
          </a:prstGeom>
        </p:spPr>
      </p:pic>
      <p:sp>
        <p:nvSpPr>
          <p:cNvPr id="19" name="object 18">
            <a:extLst>
              <a:ext uri="{FF2B5EF4-FFF2-40B4-BE49-F238E27FC236}">
                <a16:creationId xmlns:a16="http://schemas.microsoft.com/office/drawing/2014/main" id="{89FD428B-8C52-2394-49F7-FD6095701A06}"/>
              </a:ext>
            </a:extLst>
          </p:cNvPr>
          <p:cNvSpPr txBox="1"/>
          <p:nvPr/>
        </p:nvSpPr>
        <p:spPr>
          <a:xfrm>
            <a:off x="2595117" y="3468370"/>
            <a:ext cx="702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7E7E7E"/>
                </a:solidFill>
                <a:latin typeface="Arial"/>
                <a:cs typeface="Arial"/>
              </a:rPr>
              <a:t>0100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solidFill>
                  <a:srgbClr val="7E7E7E"/>
                </a:solidFill>
                <a:latin typeface="Arial"/>
                <a:cs typeface="Arial"/>
              </a:rPr>
              <a:t>0001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5C495446-B445-6294-B230-C5F56D5A5856}"/>
              </a:ext>
            </a:extLst>
          </p:cNvPr>
          <p:cNvSpPr txBox="1"/>
          <p:nvPr/>
        </p:nvSpPr>
        <p:spPr>
          <a:xfrm>
            <a:off x="3790315" y="3590925"/>
            <a:ext cx="837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ASCII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B9D61C18-4E1A-5783-00EF-F868886DD587}"/>
              </a:ext>
            </a:extLst>
          </p:cNvPr>
          <p:cNvSpPr txBox="1"/>
          <p:nvPr/>
        </p:nvSpPr>
        <p:spPr>
          <a:xfrm>
            <a:off x="8871966" y="3230371"/>
            <a:ext cx="7023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7E7E7E"/>
                </a:solidFill>
                <a:latin typeface="Arial"/>
                <a:cs typeface="Arial"/>
              </a:rPr>
              <a:t>0000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solidFill>
                  <a:srgbClr val="7E7E7E"/>
                </a:solidFill>
                <a:latin typeface="Arial"/>
                <a:cs typeface="Arial"/>
              </a:rPr>
              <a:t>0000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solidFill>
                  <a:srgbClr val="7E7E7E"/>
                </a:solidFill>
                <a:latin typeface="Arial"/>
                <a:cs typeface="Arial"/>
              </a:rPr>
              <a:t>0100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solidFill>
                  <a:srgbClr val="7E7E7E"/>
                </a:solidFill>
                <a:latin typeface="Arial"/>
                <a:cs typeface="Arial"/>
              </a:rPr>
              <a:t>0001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C4F782E3-90DF-B00D-31CC-96C5B556F706}"/>
              </a:ext>
            </a:extLst>
          </p:cNvPr>
          <p:cNvSpPr txBox="1"/>
          <p:nvPr/>
        </p:nvSpPr>
        <p:spPr>
          <a:xfrm>
            <a:off x="7268082" y="3655821"/>
            <a:ext cx="1226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Unicode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3" name="object 22">
            <a:extLst>
              <a:ext uri="{FF2B5EF4-FFF2-40B4-BE49-F238E27FC236}">
                <a16:creationId xmlns:a16="http://schemas.microsoft.com/office/drawing/2014/main" id="{46819CC7-C392-EF01-2443-C2962CF98F0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2992" y="4954523"/>
            <a:ext cx="705611" cy="505967"/>
          </a:xfrm>
          <a:prstGeom prst="rect">
            <a:avLst/>
          </a:prstGeom>
        </p:spPr>
      </p:pic>
      <p:sp>
        <p:nvSpPr>
          <p:cNvPr id="24" name="object 23">
            <a:extLst>
              <a:ext uri="{FF2B5EF4-FFF2-40B4-BE49-F238E27FC236}">
                <a16:creationId xmlns:a16="http://schemas.microsoft.com/office/drawing/2014/main" id="{D4B5883B-2D42-5C0C-4D6F-181D316E35A5}"/>
              </a:ext>
            </a:extLst>
          </p:cNvPr>
          <p:cNvSpPr txBox="1"/>
          <p:nvPr/>
        </p:nvSpPr>
        <p:spPr>
          <a:xfrm>
            <a:off x="2512566" y="5002479"/>
            <a:ext cx="2943353" cy="1402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461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7/2=3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40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print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“</a:t>
            </a:r>
            <a:r>
              <a:rPr lang="en-IN" sz="2400" b="1" spc="-10" dirty="0">
                <a:latin typeface="Arial"/>
                <a:cs typeface="Arial"/>
              </a:rPr>
              <a:t>Hello World</a:t>
            </a:r>
            <a:r>
              <a:rPr sz="2400" b="1" spc="-10" dirty="0">
                <a:latin typeface="Arial"/>
                <a:cs typeface="Arial"/>
              </a:rPr>
              <a:t>”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5" name="object 24">
            <a:extLst>
              <a:ext uri="{FF2B5EF4-FFF2-40B4-BE49-F238E27FC236}">
                <a16:creationId xmlns:a16="http://schemas.microsoft.com/office/drawing/2014/main" id="{FBC44BF4-BEFE-5085-965B-ADC17FE1558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51558" y="5031126"/>
            <a:ext cx="677824" cy="403030"/>
          </a:xfrm>
          <a:prstGeom prst="rect">
            <a:avLst/>
          </a:prstGeom>
        </p:spPr>
      </p:pic>
      <p:sp>
        <p:nvSpPr>
          <p:cNvPr id="26" name="object 25">
            <a:extLst>
              <a:ext uri="{FF2B5EF4-FFF2-40B4-BE49-F238E27FC236}">
                <a16:creationId xmlns:a16="http://schemas.microsoft.com/office/drawing/2014/main" id="{82555AC5-8159-3C67-8C2D-BBD5D7EF6C5F}"/>
              </a:ext>
            </a:extLst>
          </p:cNvPr>
          <p:cNvSpPr txBox="1"/>
          <p:nvPr/>
        </p:nvSpPr>
        <p:spPr>
          <a:xfrm>
            <a:off x="7268082" y="5002479"/>
            <a:ext cx="3105278" cy="14157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7/2=3.5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5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print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(“</a:t>
            </a:r>
            <a:r>
              <a:rPr lang="en-IN" sz="2400" b="1" spc="-10" dirty="0">
                <a:latin typeface="Arial"/>
                <a:cs typeface="Arial"/>
              </a:rPr>
              <a:t>Hello World</a:t>
            </a:r>
            <a:r>
              <a:rPr sz="2400" b="1" spc="-10" dirty="0">
                <a:latin typeface="Arial"/>
                <a:cs typeface="Arial"/>
              </a:rPr>
              <a:t>”)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7" name="object 26">
            <a:extLst>
              <a:ext uri="{FF2B5EF4-FFF2-40B4-BE49-F238E27FC236}">
                <a16:creationId xmlns:a16="http://schemas.microsoft.com/office/drawing/2014/main" id="{8D6C631F-B972-535F-4777-87DAA963E79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6860" y="5948806"/>
            <a:ext cx="719328" cy="545847"/>
          </a:xfrm>
          <a:prstGeom prst="rect">
            <a:avLst/>
          </a:prstGeom>
        </p:spPr>
      </p:pic>
      <p:pic>
        <p:nvPicPr>
          <p:cNvPr id="28" name="object 27">
            <a:extLst>
              <a:ext uri="{FF2B5EF4-FFF2-40B4-BE49-F238E27FC236}">
                <a16:creationId xmlns:a16="http://schemas.microsoft.com/office/drawing/2014/main" id="{7B47DD1F-F931-7000-1C44-B9F84EFF87C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84714" y="5948806"/>
            <a:ext cx="720851" cy="54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7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096D5DAB-F908-FCF9-75D2-3F08DC6A89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5372" y="472313"/>
            <a:ext cx="10041255" cy="11261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4517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Disadvantages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63809CD-7BC1-851D-123B-B98136565560}"/>
              </a:ext>
            </a:extLst>
          </p:cNvPr>
          <p:cNvSpPr txBox="1"/>
          <p:nvPr/>
        </p:nvSpPr>
        <p:spPr>
          <a:xfrm>
            <a:off x="2329649" y="2438908"/>
            <a:ext cx="1462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448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Speed Limitations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596EE843-E8E0-BEEF-0818-146EF5ADBD2C}"/>
              </a:ext>
            </a:extLst>
          </p:cNvPr>
          <p:cNvGrpSpPr/>
          <p:nvPr/>
        </p:nvGrpSpPr>
        <p:grpSpPr>
          <a:xfrm>
            <a:off x="2384133" y="3388740"/>
            <a:ext cx="1370965" cy="1993900"/>
            <a:chOff x="2383282" y="3012820"/>
            <a:chExt cx="1370965" cy="199390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32B33D44-C47E-35BB-04D9-C217D510FB4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0968" y="3444239"/>
              <a:ext cx="1312926" cy="1328166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D2CDC1FC-9FB9-5537-D12C-352CE491B627}"/>
                </a:ext>
              </a:extLst>
            </p:cNvPr>
            <p:cNvSpPr/>
            <p:nvPr/>
          </p:nvSpPr>
          <p:spPr>
            <a:xfrm>
              <a:off x="2738628" y="4672583"/>
              <a:ext cx="659130" cy="327660"/>
            </a:xfrm>
            <a:custGeom>
              <a:avLst/>
              <a:gdLst/>
              <a:ahLst/>
              <a:cxnLst/>
              <a:rect l="l" t="t" r="r" b="b"/>
              <a:pathLst>
                <a:path w="659129" h="327660">
                  <a:moveTo>
                    <a:pt x="0" y="0"/>
                  </a:moveTo>
                  <a:lnTo>
                    <a:pt x="337185" y="327660"/>
                  </a:lnTo>
                </a:path>
                <a:path w="659129" h="327660">
                  <a:moveTo>
                    <a:pt x="658749" y="0"/>
                  </a:moveTo>
                  <a:lnTo>
                    <a:pt x="321564" y="327660"/>
                  </a:lnTo>
                </a:path>
              </a:pathLst>
            </a:custGeom>
            <a:ln w="1270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B859566E-11A2-813D-7BC6-D5ED288B0F7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0968" y="3040379"/>
              <a:ext cx="1314323" cy="1329436"/>
            </a:xfrm>
            <a:prstGeom prst="rect">
              <a:avLst/>
            </a:prstGeom>
          </p:spPr>
        </p:pic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7AB2E5FE-A8B4-C98C-021C-9389B78F2833}"/>
                </a:ext>
              </a:extLst>
            </p:cNvPr>
            <p:cNvSpPr/>
            <p:nvPr/>
          </p:nvSpPr>
          <p:spPr>
            <a:xfrm>
              <a:off x="2411857" y="3041395"/>
              <a:ext cx="1313815" cy="1328420"/>
            </a:xfrm>
            <a:custGeom>
              <a:avLst/>
              <a:gdLst/>
              <a:ahLst/>
              <a:cxnLst/>
              <a:rect l="l" t="t" r="r" b="b"/>
              <a:pathLst>
                <a:path w="1313814" h="1328420">
                  <a:moveTo>
                    <a:pt x="740918" y="1293367"/>
                  </a:moveTo>
                  <a:lnTo>
                    <a:pt x="701603" y="1319656"/>
                  </a:lnTo>
                  <a:lnTo>
                    <a:pt x="656717" y="1328419"/>
                  </a:lnTo>
                  <a:lnTo>
                    <a:pt x="611830" y="1319656"/>
                  </a:lnTo>
                  <a:lnTo>
                    <a:pt x="572516" y="1293367"/>
                  </a:lnTo>
                  <a:lnTo>
                    <a:pt x="261574" y="978828"/>
                  </a:lnTo>
                  <a:lnTo>
                    <a:pt x="101901" y="817308"/>
                  </a:lnTo>
                  <a:lnTo>
                    <a:pt x="43074" y="757801"/>
                  </a:lnTo>
                  <a:lnTo>
                    <a:pt x="34670" y="749299"/>
                  </a:lnTo>
                  <a:lnTo>
                    <a:pt x="8667" y="709564"/>
                  </a:lnTo>
                  <a:lnTo>
                    <a:pt x="0" y="664209"/>
                  </a:lnTo>
                  <a:lnTo>
                    <a:pt x="8667" y="618855"/>
                  </a:lnTo>
                  <a:lnTo>
                    <a:pt x="34670" y="579119"/>
                  </a:lnTo>
                  <a:lnTo>
                    <a:pt x="345612" y="264580"/>
                  </a:lnTo>
                  <a:lnTo>
                    <a:pt x="505285" y="103060"/>
                  </a:lnTo>
                  <a:lnTo>
                    <a:pt x="564112" y="43553"/>
                  </a:lnTo>
                  <a:lnTo>
                    <a:pt x="572516" y="35051"/>
                  </a:lnTo>
                  <a:lnTo>
                    <a:pt x="611830" y="8762"/>
                  </a:lnTo>
                  <a:lnTo>
                    <a:pt x="656717" y="0"/>
                  </a:lnTo>
                  <a:lnTo>
                    <a:pt x="701603" y="8762"/>
                  </a:lnTo>
                  <a:lnTo>
                    <a:pt x="740918" y="35051"/>
                  </a:lnTo>
                  <a:lnTo>
                    <a:pt x="1051859" y="349591"/>
                  </a:lnTo>
                  <a:lnTo>
                    <a:pt x="1211532" y="511111"/>
                  </a:lnTo>
                  <a:lnTo>
                    <a:pt x="1270359" y="570618"/>
                  </a:lnTo>
                  <a:lnTo>
                    <a:pt x="1278763" y="579119"/>
                  </a:lnTo>
                  <a:lnTo>
                    <a:pt x="1304766" y="618855"/>
                  </a:lnTo>
                  <a:lnTo>
                    <a:pt x="1313434" y="664209"/>
                  </a:lnTo>
                  <a:lnTo>
                    <a:pt x="1304766" y="709564"/>
                  </a:lnTo>
                  <a:lnTo>
                    <a:pt x="1278763" y="749299"/>
                  </a:lnTo>
                  <a:lnTo>
                    <a:pt x="740918" y="1293367"/>
                  </a:lnTo>
                  <a:close/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9">
              <a:extLst>
                <a:ext uri="{FF2B5EF4-FFF2-40B4-BE49-F238E27FC236}">
                  <a16:creationId xmlns:a16="http://schemas.microsoft.com/office/drawing/2014/main" id="{9CD1870B-B7AF-52BE-DB66-8794CB0C4B2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9276" y="3233927"/>
              <a:ext cx="947927" cy="947928"/>
            </a:xfrm>
            <a:prstGeom prst="rect">
              <a:avLst/>
            </a:prstGeom>
          </p:spPr>
        </p:pic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C5E33A5B-2298-68D8-431A-A8940AA73556}"/>
              </a:ext>
            </a:extLst>
          </p:cNvPr>
          <p:cNvSpPr txBox="1"/>
          <p:nvPr/>
        </p:nvSpPr>
        <p:spPr>
          <a:xfrm>
            <a:off x="4355935" y="5034025"/>
            <a:ext cx="14185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Weak</a:t>
            </a:r>
            <a:r>
              <a:rPr sz="1800" b="1" spc="-6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767070"/>
                </a:solidFill>
                <a:latin typeface="Verdana"/>
                <a:cs typeface="Verdana"/>
              </a:rPr>
              <a:t>in </a:t>
            </a: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Mobile Computing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1">
            <a:extLst>
              <a:ext uri="{FF2B5EF4-FFF2-40B4-BE49-F238E27FC236}">
                <a16:creationId xmlns:a16="http://schemas.microsoft.com/office/drawing/2014/main" id="{A0B21C0D-E797-FB72-8FE3-79E6B6080C80}"/>
              </a:ext>
            </a:extLst>
          </p:cNvPr>
          <p:cNvGrpSpPr/>
          <p:nvPr/>
        </p:nvGrpSpPr>
        <p:grpSpPr>
          <a:xfrm>
            <a:off x="4368380" y="2798825"/>
            <a:ext cx="1370965" cy="1990725"/>
            <a:chOff x="4367529" y="2422905"/>
            <a:chExt cx="1370965" cy="1990725"/>
          </a:xfrm>
        </p:grpSpPr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3FC71E24-F6A2-FE0F-7F78-701F8407C2D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5215" y="2654807"/>
              <a:ext cx="1312926" cy="1328165"/>
            </a:xfrm>
            <a:prstGeom prst="rect">
              <a:avLst/>
            </a:prstGeom>
          </p:spPr>
        </p:pic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C5EA6038-22D7-4B0B-6AC6-C4A1A9B373BD}"/>
                </a:ext>
              </a:extLst>
            </p:cNvPr>
            <p:cNvSpPr/>
            <p:nvPr/>
          </p:nvSpPr>
          <p:spPr>
            <a:xfrm>
              <a:off x="4721351" y="2429255"/>
              <a:ext cx="659130" cy="327660"/>
            </a:xfrm>
            <a:custGeom>
              <a:avLst/>
              <a:gdLst/>
              <a:ahLst/>
              <a:cxnLst/>
              <a:rect l="l" t="t" r="r" b="b"/>
              <a:pathLst>
                <a:path w="659129" h="327660">
                  <a:moveTo>
                    <a:pt x="0" y="327660"/>
                  </a:moveTo>
                  <a:lnTo>
                    <a:pt x="337185" y="0"/>
                  </a:lnTo>
                </a:path>
                <a:path w="659129" h="327660">
                  <a:moveTo>
                    <a:pt x="658749" y="327660"/>
                  </a:moveTo>
                  <a:lnTo>
                    <a:pt x="321563" y="0"/>
                  </a:lnTo>
                </a:path>
              </a:pathLst>
            </a:custGeom>
            <a:ln w="1270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C551EF14-E689-3B50-AEA2-4C07C89BB7E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5215" y="3054095"/>
              <a:ext cx="1314323" cy="1330959"/>
            </a:xfrm>
            <a:prstGeom prst="rect">
              <a:avLst/>
            </a:prstGeom>
          </p:spPr>
        </p:pic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9D44CFB7-0DC9-7F4A-0DFF-BA84E7F713EB}"/>
                </a:ext>
              </a:extLst>
            </p:cNvPr>
            <p:cNvSpPr/>
            <p:nvPr/>
          </p:nvSpPr>
          <p:spPr>
            <a:xfrm>
              <a:off x="4396104" y="3055111"/>
              <a:ext cx="1313815" cy="1330325"/>
            </a:xfrm>
            <a:custGeom>
              <a:avLst/>
              <a:gdLst/>
              <a:ahLst/>
              <a:cxnLst/>
              <a:rect l="l" t="t" r="r" b="b"/>
              <a:pathLst>
                <a:path w="1313814" h="1330325">
                  <a:moveTo>
                    <a:pt x="740918" y="1294892"/>
                  </a:moveTo>
                  <a:lnTo>
                    <a:pt x="701603" y="1321181"/>
                  </a:lnTo>
                  <a:lnTo>
                    <a:pt x="656717" y="1329944"/>
                  </a:lnTo>
                  <a:lnTo>
                    <a:pt x="611830" y="1321181"/>
                  </a:lnTo>
                  <a:lnTo>
                    <a:pt x="572516" y="1294892"/>
                  </a:lnTo>
                  <a:lnTo>
                    <a:pt x="261574" y="979985"/>
                  </a:lnTo>
                  <a:lnTo>
                    <a:pt x="101901" y="818276"/>
                  </a:lnTo>
                  <a:lnTo>
                    <a:pt x="43074" y="758699"/>
                  </a:lnTo>
                  <a:lnTo>
                    <a:pt x="34671" y="750188"/>
                  </a:lnTo>
                  <a:lnTo>
                    <a:pt x="8667" y="710414"/>
                  </a:lnTo>
                  <a:lnTo>
                    <a:pt x="0" y="664971"/>
                  </a:lnTo>
                  <a:lnTo>
                    <a:pt x="8667" y="619529"/>
                  </a:lnTo>
                  <a:lnTo>
                    <a:pt x="34671" y="579755"/>
                  </a:lnTo>
                  <a:lnTo>
                    <a:pt x="345612" y="264848"/>
                  </a:lnTo>
                  <a:lnTo>
                    <a:pt x="505285" y="103139"/>
                  </a:lnTo>
                  <a:lnTo>
                    <a:pt x="564112" y="43562"/>
                  </a:lnTo>
                  <a:lnTo>
                    <a:pt x="572516" y="35051"/>
                  </a:lnTo>
                  <a:lnTo>
                    <a:pt x="611830" y="8762"/>
                  </a:lnTo>
                  <a:lnTo>
                    <a:pt x="656717" y="0"/>
                  </a:lnTo>
                  <a:lnTo>
                    <a:pt x="701603" y="8762"/>
                  </a:lnTo>
                  <a:lnTo>
                    <a:pt x="740918" y="35051"/>
                  </a:lnTo>
                  <a:lnTo>
                    <a:pt x="1051859" y="349958"/>
                  </a:lnTo>
                  <a:lnTo>
                    <a:pt x="1211532" y="511667"/>
                  </a:lnTo>
                  <a:lnTo>
                    <a:pt x="1270359" y="571244"/>
                  </a:lnTo>
                  <a:lnTo>
                    <a:pt x="1278763" y="579755"/>
                  </a:lnTo>
                  <a:lnTo>
                    <a:pt x="1304766" y="619529"/>
                  </a:lnTo>
                  <a:lnTo>
                    <a:pt x="1313434" y="664971"/>
                  </a:lnTo>
                  <a:lnTo>
                    <a:pt x="1304766" y="710414"/>
                  </a:lnTo>
                  <a:lnTo>
                    <a:pt x="1278763" y="750188"/>
                  </a:lnTo>
                  <a:lnTo>
                    <a:pt x="740918" y="1294892"/>
                  </a:lnTo>
                  <a:close/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6">
              <a:extLst>
                <a:ext uri="{FF2B5EF4-FFF2-40B4-BE49-F238E27FC236}">
                  <a16:creationId xmlns:a16="http://schemas.microsoft.com/office/drawing/2014/main" id="{AB83142F-A707-C131-10B8-2AA7692AFF6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3419" y="3319272"/>
              <a:ext cx="1110996" cy="862583"/>
            </a:xfrm>
            <a:prstGeom prst="rect">
              <a:avLst/>
            </a:prstGeom>
          </p:spPr>
        </p:pic>
      </p:grpSp>
      <p:grpSp>
        <p:nvGrpSpPr>
          <p:cNvPr id="18" name="object 17">
            <a:extLst>
              <a:ext uri="{FF2B5EF4-FFF2-40B4-BE49-F238E27FC236}">
                <a16:creationId xmlns:a16="http://schemas.microsoft.com/office/drawing/2014/main" id="{A1B8366F-7EE4-B8AB-7E7A-6BCC1166D453}"/>
              </a:ext>
            </a:extLst>
          </p:cNvPr>
          <p:cNvGrpSpPr/>
          <p:nvPr/>
        </p:nvGrpSpPr>
        <p:grpSpPr>
          <a:xfrm>
            <a:off x="6377012" y="3391789"/>
            <a:ext cx="1370965" cy="1993900"/>
            <a:chOff x="6376161" y="3015869"/>
            <a:chExt cx="1370965" cy="1993900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E225D080-29F5-5D5A-3A9D-3B4B520C7A8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3847" y="3447288"/>
              <a:ext cx="1312926" cy="1329689"/>
            </a:xfrm>
            <a:prstGeom prst="rect">
              <a:avLst/>
            </a:prstGeom>
          </p:spPr>
        </p:pic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54D532E7-8577-083F-2690-51F73766E9CA}"/>
                </a:ext>
              </a:extLst>
            </p:cNvPr>
            <p:cNvSpPr/>
            <p:nvPr/>
          </p:nvSpPr>
          <p:spPr>
            <a:xfrm>
              <a:off x="6729983" y="4675632"/>
              <a:ext cx="659130" cy="327660"/>
            </a:xfrm>
            <a:custGeom>
              <a:avLst/>
              <a:gdLst/>
              <a:ahLst/>
              <a:cxnLst/>
              <a:rect l="l" t="t" r="r" b="b"/>
              <a:pathLst>
                <a:path w="659129" h="327660">
                  <a:moveTo>
                    <a:pt x="0" y="0"/>
                  </a:moveTo>
                  <a:lnTo>
                    <a:pt x="337185" y="327660"/>
                  </a:lnTo>
                </a:path>
                <a:path w="659129" h="327660">
                  <a:moveTo>
                    <a:pt x="658749" y="0"/>
                  </a:moveTo>
                  <a:lnTo>
                    <a:pt x="321564" y="327660"/>
                  </a:lnTo>
                </a:path>
              </a:pathLst>
            </a:custGeom>
            <a:ln w="1270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5AEEB33C-64A1-A859-8ED5-0CBCCC82369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3847" y="3043428"/>
              <a:ext cx="1314323" cy="1330960"/>
            </a:xfrm>
            <a:prstGeom prst="rect">
              <a:avLst/>
            </a:prstGeom>
          </p:spPr>
        </p:pic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1444ED77-815B-CE27-7D00-8C8ECCF95313}"/>
                </a:ext>
              </a:extLst>
            </p:cNvPr>
            <p:cNvSpPr/>
            <p:nvPr/>
          </p:nvSpPr>
          <p:spPr>
            <a:xfrm>
              <a:off x="6404736" y="3044444"/>
              <a:ext cx="1313815" cy="1330325"/>
            </a:xfrm>
            <a:custGeom>
              <a:avLst/>
              <a:gdLst/>
              <a:ahLst/>
              <a:cxnLst/>
              <a:rect l="l" t="t" r="r" b="b"/>
              <a:pathLst>
                <a:path w="1313815" h="1330325">
                  <a:moveTo>
                    <a:pt x="740917" y="1294891"/>
                  </a:moveTo>
                  <a:lnTo>
                    <a:pt x="701603" y="1321180"/>
                  </a:lnTo>
                  <a:lnTo>
                    <a:pt x="656716" y="1329943"/>
                  </a:lnTo>
                  <a:lnTo>
                    <a:pt x="611830" y="1321180"/>
                  </a:lnTo>
                  <a:lnTo>
                    <a:pt x="572515" y="1294891"/>
                  </a:lnTo>
                  <a:lnTo>
                    <a:pt x="261574" y="979985"/>
                  </a:lnTo>
                  <a:lnTo>
                    <a:pt x="101901" y="818276"/>
                  </a:lnTo>
                  <a:lnTo>
                    <a:pt x="43074" y="758699"/>
                  </a:lnTo>
                  <a:lnTo>
                    <a:pt x="34671" y="750188"/>
                  </a:lnTo>
                  <a:lnTo>
                    <a:pt x="8667" y="710414"/>
                  </a:lnTo>
                  <a:lnTo>
                    <a:pt x="0" y="664971"/>
                  </a:lnTo>
                  <a:lnTo>
                    <a:pt x="8667" y="619529"/>
                  </a:lnTo>
                  <a:lnTo>
                    <a:pt x="34671" y="579754"/>
                  </a:lnTo>
                  <a:lnTo>
                    <a:pt x="345612" y="264848"/>
                  </a:lnTo>
                  <a:lnTo>
                    <a:pt x="505285" y="103139"/>
                  </a:lnTo>
                  <a:lnTo>
                    <a:pt x="564112" y="43562"/>
                  </a:lnTo>
                  <a:lnTo>
                    <a:pt x="572515" y="35051"/>
                  </a:lnTo>
                  <a:lnTo>
                    <a:pt x="611830" y="8762"/>
                  </a:lnTo>
                  <a:lnTo>
                    <a:pt x="656716" y="0"/>
                  </a:lnTo>
                  <a:lnTo>
                    <a:pt x="701603" y="8762"/>
                  </a:lnTo>
                  <a:lnTo>
                    <a:pt x="740917" y="35051"/>
                  </a:lnTo>
                  <a:lnTo>
                    <a:pt x="1051859" y="349958"/>
                  </a:lnTo>
                  <a:lnTo>
                    <a:pt x="1211532" y="511667"/>
                  </a:lnTo>
                  <a:lnTo>
                    <a:pt x="1270359" y="571244"/>
                  </a:lnTo>
                  <a:lnTo>
                    <a:pt x="1304766" y="619529"/>
                  </a:lnTo>
                  <a:lnTo>
                    <a:pt x="1313434" y="664971"/>
                  </a:lnTo>
                  <a:lnTo>
                    <a:pt x="1304766" y="710414"/>
                  </a:lnTo>
                  <a:lnTo>
                    <a:pt x="1278763" y="750188"/>
                  </a:lnTo>
                  <a:lnTo>
                    <a:pt x="740917" y="1294891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20CB2750-29CC-D3A0-8149-497E2F26150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72071" y="3354324"/>
              <a:ext cx="758951" cy="681227"/>
            </a:xfrm>
            <a:prstGeom prst="rect">
              <a:avLst/>
            </a:prstGeom>
          </p:spPr>
        </p:pic>
        <p:pic>
          <p:nvPicPr>
            <p:cNvPr id="24" name="object 23">
              <a:extLst>
                <a:ext uri="{FF2B5EF4-FFF2-40B4-BE49-F238E27FC236}">
                  <a16:creationId xmlns:a16="http://schemas.microsoft.com/office/drawing/2014/main" id="{88CB9526-156A-66C8-DF8F-E6F0674AF3D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8083" y="3467100"/>
              <a:ext cx="547116" cy="547116"/>
            </a:xfrm>
            <a:prstGeom prst="rect">
              <a:avLst/>
            </a:prstGeom>
          </p:spPr>
        </p:pic>
      </p:grpSp>
      <p:sp>
        <p:nvSpPr>
          <p:cNvPr id="25" name="object 24">
            <a:extLst>
              <a:ext uri="{FF2B5EF4-FFF2-40B4-BE49-F238E27FC236}">
                <a16:creationId xmlns:a16="http://schemas.microsoft.com/office/drawing/2014/main" id="{BD79D6D0-A3AB-9997-744B-509DAB1A9A7B}"/>
              </a:ext>
            </a:extLst>
          </p:cNvPr>
          <p:cNvSpPr txBox="1"/>
          <p:nvPr/>
        </p:nvSpPr>
        <p:spPr>
          <a:xfrm>
            <a:off x="6363678" y="2417825"/>
            <a:ext cx="1559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766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Design Restrictions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C98E974-B9DE-D51F-F85D-5643B8064EE2}"/>
              </a:ext>
            </a:extLst>
          </p:cNvPr>
          <p:cNvSpPr txBox="1"/>
          <p:nvPr/>
        </p:nvSpPr>
        <p:spPr>
          <a:xfrm>
            <a:off x="8065985" y="5080253"/>
            <a:ext cx="2120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Underdeveloped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DB</a:t>
            </a:r>
            <a:r>
              <a:rPr sz="18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layers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7" name="object 26">
            <a:extLst>
              <a:ext uri="{FF2B5EF4-FFF2-40B4-BE49-F238E27FC236}">
                <a16:creationId xmlns:a16="http://schemas.microsoft.com/office/drawing/2014/main" id="{6B973B68-3FFD-AE7C-EFA4-7BAE243AEDFC}"/>
              </a:ext>
            </a:extLst>
          </p:cNvPr>
          <p:cNvGrpSpPr/>
          <p:nvPr/>
        </p:nvGrpSpPr>
        <p:grpSpPr>
          <a:xfrm>
            <a:off x="8420696" y="2779014"/>
            <a:ext cx="1370965" cy="1990725"/>
            <a:chOff x="8419845" y="2403094"/>
            <a:chExt cx="1370965" cy="1990725"/>
          </a:xfrm>
        </p:grpSpPr>
        <p:pic>
          <p:nvPicPr>
            <p:cNvPr id="28" name="object 27">
              <a:extLst>
                <a:ext uri="{FF2B5EF4-FFF2-40B4-BE49-F238E27FC236}">
                  <a16:creationId xmlns:a16="http://schemas.microsoft.com/office/drawing/2014/main" id="{D6670932-3E36-CE85-E706-1D61E00D87B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47531" y="2633472"/>
              <a:ext cx="1312926" cy="1329689"/>
            </a:xfrm>
            <a:prstGeom prst="rect">
              <a:avLst/>
            </a:prstGeom>
          </p:spPr>
        </p:pic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C792CD8C-A510-A47C-574B-67EBBF7E3D46}"/>
                </a:ext>
              </a:extLst>
            </p:cNvPr>
            <p:cNvSpPr/>
            <p:nvPr/>
          </p:nvSpPr>
          <p:spPr>
            <a:xfrm>
              <a:off x="8773667" y="2409444"/>
              <a:ext cx="659130" cy="327660"/>
            </a:xfrm>
            <a:custGeom>
              <a:avLst/>
              <a:gdLst/>
              <a:ahLst/>
              <a:cxnLst/>
              <a:rect l="l" t="t" r="r" b="b"/>
              <a:pathLst>
                <a:path w="659129" h="327660">
                  <a:moveTo>
                    <a:pt x="0" y="327659"/>
                  </a:moveTo>
                  <a:lnTo>
                    <a:pt x="337184" y="0"/>
                  </a:lnTo>
                </a:path>
                <a:path w="659129" h="327660">
                  <a:moveTo>
                    <a:pt x="658749" y="327659"/>
                  </a:moveTo>
                  <a:lnTo>
                    <a:pt x="321563" y="0"/>
                  </a:lnTo>
                </a:path>
              </a:pathLst>
            </a:custGeom>
            <a:ln w="1270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29">
              <a:extLst>
                <a:ext uri="{FF2B5EF4-FFF2-40B4-BE49-F238E27FC236}">
                  <a16:creationId xmlns:a16="http://schemas.microsoft.com/office/drawing/2014/main" id="{9F05C136-A14F-BF25-DF1C-39F9FA87BC95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47531" y="3034284"/>
              <a:ext cx="1314323" cy="1330959"/>
            </a:xfrm>
            <a:prstGeom prst="rect">
              <a:avLst/>
            </a:prstGeom>
          </p:spPr>
        </p:pic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4492D033-2631-F64F-BCF0-95EE49ECBBB2}"/>
                </a:ext>
              </a:extLst>
            </p:cNvPr>
            <p:cNvSpPr/>
            <p:nvPr/>
          </p:nvSpPr>
          <p:spPr>
            <a:xfrm>
              <a:off x="8448420" y="3035300"/>
              <a:ext cx="1313815" cy="1330325"/>
            </a:xfrm>
            <a:custGeom>
              <a:avLst/>
              <a:gdLst/>
              <a:ahLst/>
              <a:cxnLst/>
              <a:rect l="l" t="t" r="r" b="b"/>
              <a:pathLst>
                <a:path w="1313815" h="1330325">
                  <a:moveTo>
                    <a:pt x="740918" y="1294892"/>
                  </a:moveTo>
                  <a:lnTo>
                    <a:pt x="701603" y="1321181"/>
                  </a:lnTo>
                  <a:lnTo>
                    <a:pt x="656717" y="1329944"/>
                  </a:lnTo>
                  <a:lnTo>
                    <a:pt x="611830" y="1321181"/>
                  </a:lnTo>
                  <a:lnTo>
                    <a:pt x="572515" y="1294892"/>
                  </a:lnTo>
                  <a:lnTo>
                    <a:pt x="261574" y="979985"/>
                  </a:lnTo>
                  <a:lnTo>
                    <a:pt x="101901" y="818276"/>
                  </a:lnTo>
                  <a:lnTo>
                    <a:pt x="43074" y="758699"/>
                  </a:lnTo>
                  <a:lnTo>
                    <a:pt x="34671" y="750188"/>
                  </a:lnTo>
                  <a:lnTo>
                    <a:pt x="8667" y="710414"/>
                  </a:lnTo>
                  <a:lnTo>
                    <a:pt x="0" y="664971"/>
                  </a:lnTo>
                  <a:lnTo>
                    <a:pt x="8667" y="619529"/>
                  </a:lnTo>
                  <a:lnTo>
                    <a:pt x="34671" y="579755"/>
                  </a:lnTo>
                  <a:lnTo>
                    <a:pt x="345612" y="264848"/>
                  </a:lnTo>
                  <a:lnTo>
                    <a:pt x="505285" y="103139"/>
                  </a:lnTo>
                  <a:lnTo>
                    <a:pt x="564112" y="43562"/>
                  </a:lnTo>
                  <a:lnTo>
                    <a:pt x="572515" y="35051"/>
                  </a:lnTo>
                  <a:lnTo>
                    <a:pt x="611830" y="8762"/>
                  </a:lnTo>
                  <a:lnTo>
                    <a:pt x="656716" y="0"/>
                  </a:lnTo>
                  <a:lnTo>
                    <a:pt x="701603" y="8762"/>
                  </a:lnTo>
                  <a:lnTo>
                    <a:pt x="740918" y="35051"/>
                  </a:lnTo>
                  <a:lnTo>
                    <a:pt x="1051859" y="349958"/>
                  </a:lnTo>
                  <a:lnTo>
                    <a:pt x="1211532" y="511667"/>
                  </a:lnTo>
                  <a:lnTo>
                    <a:pt x="1270359" y="571244"/>
                  </a:lnTo>
                  <a:lnTo>
                    <a:pt x="1278762" y="579755"/>
                  </a:lnTo>
                  <a:lnTo>
                    <a:pt x="1304766" y="619529"/>
                  </a:lnTo>
                  <a:lnTo>
                    <a:pt x="1313433" y="664972"/>
                  </a:lnTo>
                  <a:lnTo>
                    <a:pt x="1304766" y="710414"/>
                  </a:lnTo>
                  <a:lnTo>
                    <a:pt x="1278762" y="750188"/>
                  </a:lnTo>
                  <a:lnTo>
                    <a:pt x="740918" y="129489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1">
              <a:extLst>
                <a:ext uri="{FF2B5EF4-FFF2-40B4-BE49-F238E27FC236}">
                  <a16:creationId xmlns:a16="http://schemas.microsoft.com/office/drawing/2014/main" id="{5A4D7479-B0D8-A347-1A8E-161B5264FA57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81287" y="3354324"/>
              <a:ext cx="659892" cy="659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04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7C9628B8-7FA7-D533-5E20-A34CA35223D4}"/>
              </a:ext>
            </a:extLst>
          </p:cNvPr>
          <p:cNvSpPr txBox="1"/>
          <p:nvPr/>
        </p:nvSpPr>
        <p:spPr>
          <a:xfrm>
            <a:off x="3178301" y="193675"/>
            <a:ext cx="57797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1F3863"/>
                </a:solidFill>
                <a:latin typeface="Verdana"/>
                <a:cs typeface="Verdana"/>
              </a:rPr>
              <a:t>File</a:t>
            </a:r>
            <a:r>
              <a:rPr sz="3200" b="1" spc="-25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1F3863"/>
                </a:solidFill>
                <a:latin typeface="Verdana"/>
                <a:cs typeface="Verdana"/>
              </a:rPr>
              <a:t>Extensions</a:t>
            </a:r>
            <a:r>
              <a:rPr sz="3200" b="1" spc="-35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1F3863"/>
                </a:solidFill>
                <a:latin typeface="Verdana"/>
                <a:cs typeface="Verdana"/>
              </a:rPr>
              <a:t>in</a:t>
            </a:r>
            <a:r>
              <a:rPr sz="3200" b="1" spc="-35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3200" b="1" spc="-10" dirty="0">
                <a:solidFill>
                  <a:srgbClr val="1F3863"/>
                </a:solidFill>
                <a:latin typeface="Verdana"/>
                <a:cs typeface="Verdana"/>
              </a:rPr>
              <a:t>Python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5312042-BED8-06F2-9463-1AF2C1CC5ED2}"/>
              </a:ext>
            </a:extLst>
          </p:cNvPr>
          <p:cNvSpPr txBox="1"/>
          <p:nvPr/>
        </p:nvSpPr>
        <p:spPr>
          <a:xfrm>
            <a:off x="403656" y="1433575"/>
            <a:ext cx="748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EDA039"/>
                </a:solidFill>
                <a:latin typeface="Verdana"/>
                <a:cs typeface="Verdana"/>
              </a:rPr>
              <a:t>01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7A02841-082E-51AC-E054-BD3BFFABB386}"/>
              </a:ext>
            </a:extLst>
          </p:cNvPr>
          <p:cNvSpPr txBox="1"/>
          <p:nvPr/>
        </p:nvSpPr>
        <p:spPr>
          <a:xfrm>
            <a:off x="4392295" y="1457705"/>
            <a:ext cx="748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EDA039"/>
                </a:solidFill>
                <a:latin typeface="Verdana"/>
                <a:cs typeface="Verdana"/>
              </a:rPr>
              <a:t>02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47F2DBC-6784-D3A4-C30E-D5D1E9DDD624}"/>
              </a:ext>
            </a:extLst>
          </p:cNvPr>
          <p:cNvSpPr txBox="1"/>
          <p:nvPr/>
        </p:nvSpPr>
        <p:spPr>
          <a:xfrm>
            <a:off x="356717" y="3956761"/>
            <a:ext cx="748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EDA039"/>
                </a:solidFill>
                <a:latin typeface="Verdana"/>
                <a:cs typeface="Verdana"/>
              </a:rPr>
              <a:t>04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FF736C3-45B9-F821-E10F-C89885462E7A}"/>
              </a:ext>
            </a:extLst>
          </p:cNvPr>
          <p:cNvSpPr txBox="1"/>
          <p:nvPr/>
        </p:nvSpPr>
        <p:spPr>
          <a:xfrm>
            <a:off x="4392295" y="3962146"/>
            <a:ext cx="748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EDA039"/>
                </a:solidFill>
                <a:latin typeface="Verdana"/>
                <a:cs typeface="Verdana"/>
              </a:rPr>
              <a:t>05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FCFAC2BF-8246-4A10-0B5A-33973C0D14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77808" y="1397888"/>
            <a:ext cx="748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EDA03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  <a:endParaRPr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9CF05FFE-F993-A5D8-F68D-7B523469D918}"/>
              </a:ext>
            </a:extLst>
          </p:cNvPr>
          <p:cNvSpPr txBox="1"/>
          <p:nvPr/>
        </p:nvSpPr>
        <p:spPr>
          <a:xfrm>
            <a:off x="1438655" y="1516380"/>
            <a:ext cx="2638425" cy="46355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76530" algn="ctr">
              <a:lnSpc>
                <a:spcPct val="100000"/>
              </a:lnSpc>
              <a:spcBef>
                <a:spcPts val="400"/>
              </a:spcBef>
            </a:pPr>
            <a:r>
              <a:rPr sz="2000" b="1" spc="-25" dirty="0">
                <a:solidFill>
                  <a:srgbClr val="FFFFFF"/>
                </a:solidFill>
                <a:latin typeface="Verdana"/>
                <a:cs typeface="Verdana"/>
              </a:rPr>
              <a:t>.py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65B65378-2E1E-A036-0EC6-B39633FB3E5E}"/>
              </a:ext>
            </a:extLst>
          </p:cNvPr>
          <p:cNvSpPr txBox="1"/>
          <p:nvPr/>
        </p:nvSpPr>
        <p:spPr>
          <a:xfrm>
            <a:off x="1438655" y="2107692"/>
            <a:ext cx="2638425" cy="109601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457200" marR="450850" indent="-5080" algn="ctr">
              <a:lnSpc>
                <a:spcPts val="1939"/>
              </a:lnSpc>
              <a:spcBef>
                <a:spcPts val="445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normal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extension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source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43620D09-FB8F-9F3D-A39A-AC28D5C3E3F9}"/>
              </a:ext>
            </a:extLst>
          </p:cNvPr>
          <p:cNvSpPr txBox="1"/>
          <p:nvPr/>
        </p:nvSpPr>
        <p:spPr>
          <a:xfrm>
            <a:off x="1438655" y="4044696"/>
            <a:ext cx="2638425" cy="46355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540"/>
              </a:spcBef>
            </a:pPr>
            <a:r>
              <a:rPr sz="2000" b="1" spc="-20" dirty="0">
                <a:solidFill>
                  <a:srgbClr val="FFFFFF"/>
                </a:solidFill>
                <a:latin typeface="Verdana"/>
                <a:cs typeface="Verdana"/>
              </a:rPr>
              <a:t>.pyo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1E165797-7047-AF86-1E43-EB247F21F797}"/>
              </a:ext>
            </a:extLst>
          </p:cNvPr>
          <p:cNvSpPr txBox="1"/>
          <p:nvPr/>
        </p:nvSpPr>
        <p:spPr>
          <a:xfrm>
            <a:off x="5422391" y="1488947"/>
            <a:ext cx="2638425" cy="46355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535"/>
              </a:spcBef>
            </a:pPr>
            <a:r>
              <a:rPr sz="2000" b="1" spc="-20" dirty="0">
                <a:solidFill>
                  <a:srgbClr val="FFFFFF"/>
                </a:solidFill>
                <a:latin typeface="Verdana"/>
                <a:cs typeface="Verdana"/>
              </a:rPr>
              <a:t>.pyc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224F1FDD-7BAB-F7E6-A2A4-5A9DCC5B8F93}"/>
              </a:ext>
            </a:extLst>
          </p:cNvPr>
          <p:cNvSpPr txBox="1"/>
          <p:nvPr/>
        </p:nvSpPr>
        <p:spPr>
          <a:xfrm>
            <a:off x="5422391" y="2080260"/>
            <a:ext cx="2638425" cy="109601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231775" rIns="0" bIns="0" rtlCol="0">
            <a:spAutoFit/>
          </a:bodyPr>
          <a:lstStyle/>
          <a:p>
            <a:pPr marL="803275" marR="542925" indent="-247015">
              <a:lnSpc>
                <a:spcPts val="1939"/>
              </a:lnSpc>
              <a:spcBef>
                <a:spcPts val="1825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compiled bytecode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21FB9C15-C0A2-F51D-D522-0E99DD940BC1}"/>
              </a:ext>
            </a:extLst>
          </p:cNvPr>
          <p:cNvSpPr txBox="1"/>
          <p:nvPr/>
        </p:nvSpPr>
        <p:spPr>
          <a:xfrm>
            <a:off x="1438655" y="4636008"/>
            <a:ext cx="2638425" cy="109601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546100" marR="552450" indent="1270" algn="ctr">
              <a:lnSpc>
                <a:spcPts val="1939"/>
              </a:lnSpc>
              <a:spcBef>
                <a:spcPts val="121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created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optimizations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F0E19A1C-CB28-42C5-9BFF-47F23419A1B6}"/>
              </a:ext>
            </a:extLst>
          </p:cNvPr>
          <p:cNvSpPr txBox="1"/>
          <p:nvPr/>
        </p:nvSpPr>
        <p:spPr>
          <a:xfrm>
            <a:off x="5422391" y="4044696"/>
            <a:ext cx="2638425" cy="46355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R="88265" algn="ctr">
              <a:lnSpc>
                <a:spcPct val="100000"/>
              </a:lnSpc>
              <a:spcBef>
                <a:spcPts val="400"/>
              </a:spcBef>
            </a:pPr>
            <a:r>
              <a:rPr sz="2000" b="1" spc="-20" dirty="0">
                <a:solidFill>
                  <a:srgbClr val="FFFFFF"/>
                </a:solidFill>
                <a:latin typeface="Verdana"/>
                <a:cs typeface="Verdana"/>
              </a:rPr>
              <a:t>.pyw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961F38F2-9129-D9AF-CF6E-FFD094C57E4F}"/>
              </a:ext>
            </a:extLst>
          </p:cNvPr>
          <p:cNvSpPr txBox="1"/>
          <p:nvPr/>
        </p:nvSpPr>
        <p:spPr>
          <a:xfrm>
            <a:off x="5422391" y="4636008"/>
            <a:ext cx="2638425" cy="109601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561975" marR="490855" indent="-160020">
              <a:lnSpc>
                <a:spcPts val="1939"/>
              </a:lnSpc>
              <a:spcBef>
                <a:spcPts val="202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script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Windows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CC98CF24-EDD1-7E07-A504-D6074D3E2B7A}"/>
              </a:ext>
            </a:extLst>
          </p:cNvPr>
          <p:cNvSpPr txBox="1"/>
          <p:nvPr/>
        </p:nvSpPr>
        <p:spPr>
          <a:xfrm>
            <a:off x="9302495" y="1490472"/>
            <a:ext cx="2638425" cy="46355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25"/>
              </a:spcBef>
            </a:pPr>
            <a:r>
              <a:rPr sz="2000" b="1" spc="-20" dirty="0">
                <a:solidFill>
                  <a:srgbClr val="FFFFFF"/>
                </a:solidFill>
                <a:latin typeface="Verdana"/>
                <a:cs typeface="Verdana"/>
              </a:rPr>
              <a:t>.pyd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94DCB533-6F17-D5AE-EBFC-DDC63C593222}"/>
              </a:ext>
            </a:extLst>
          </p:cNvPr>
          <p:cNvSpPr txBox="1"/>
          <p:nvPr/>
        </p:nvSpPr>
        <p:spPr>
          <a:xfrm>
            <a:off x="9302495" y="2081783"/>
            <a:ext cx="2638425" cy="109474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0"/>
              </a:spcBef>
            </a:pPr>
            <a:endParaRPr sz="1800">
              <a:latin typeface="Times New Roman"/>
              <a:cs typeface="Times New Roman"/>
            </a:endParaRPr>
          </a:p>
          <a:p>
            <a:pPr marL="1146810" marR="385445" indent="-672465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Windows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DLL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D9298F60-1EDF-212C-F4A7-7ABAE87EEF45}"/>
              </a:ext>
            </a:extLst>
          </p:cNvPr>
          <p:cNvSpPr txBox="1"/>
          <p:nvPr/>
        </p:nvSpPr>
        <p:spPr>
          <a:xfrm>
            <a:off x="8272018" y="3972814"/>
            <a:ext cx="748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EDA039"/>
                </a:solidFill>
                <a:latin typeface="Verdana"/>
                <a:cs typeface="Verdana"/>
              </a:rPr>
              <a:t>06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828877FA-C3E7-C0EC-2047-0D58E08D3313}"/>
              </a:ext>
            </a:extLst>
          </p:cNvPr>
          <p:cNvSpPr txBox="1"/>
          <p:nvPr/>
        </p:nvSpPr>
        <p:spPr>
          <a:xfrm>
            <a:off x="9302495" y="4055364"/>
            <a:ext cx="2638425" cy="46355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R="88900" algn="ctr">
              <a:lnSpc>
                <a:spcPct val="100000"/>
              </a:lnSpc>
              <a:spcBef>
                <a:spcPts val="400"/>
              </a:spcBef>
            </a:pPr>
            <a:r>
              <a:rPr sz="2000" b="1" spc="-20" dirty="0">
                <a:solidFill>
                  <a:srgbClr val="FFFFFF"/>
                </a:solidFill>
                <a:latin typeface="Verdana"/>
                <a:cs typeface="Verdana"/>
              </a:rPr>
              <a:t>.pyz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061642D5-D67F-23B0-01F5-5E3DBD6B02E3}"/>
              </a:ext>
            </a:extLst>
          </p:cNvPr>
          <p:cNvSpPr txBox="1"/>
          <p:nvPr/>
        </p:nvSpPr>
        <p:spPr>
          <a:xfrm>
            <a:off x="9302495" y="4646676"/>
            <a:ext cx="2638425" cy="109601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251460" rIns="0" bIns="0" rtlCol="0">
            <a:spAutoFit/>
          </a:bodyPr>
          <a:lstStyle/>
          <a:p>
            <a:pPr marL="854075" marR="452120" indent="-413384">
              <a:lnSpc>
                <a:spcPts val="1950"/>
              </a:lnSpc>
              <a:spcBef>
                <a:spcPts val="198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script archive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5842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9D77C3B4-E9F9-3DFD-A46F-D94D6976E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521" y="96393"/>
            <a:ext cx="10041255" cy="1126108"/>
          </a:xfrm>
          <a:prstGeom prst="rect">
            <a:avLst/>
          </a:prstGeom>
        </p:spPr>
        <p:txBody>
          <a:bodyPr vert="horz" wrap="square" lIns="0" tIns="92328" rIns="0" bIns="0" rtlCol="0">
            <a:spAutoFit/>
          </a:bodyPr>
          <a:lstStyle/>
          <a:p>
            <a:pPr marL="2971165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5" dirty="0"/>
              <a:t> </a:t>
            </a:r>
            <a:r>
              <a:rPr dirty="0"/>
              <a:t>Python</a:t>
            </a:r>
            <a:r>
              <a:rPr spc="-10" dirty="0"/>
              <a:t> run’s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6E384E35-22EF-F7F5-0855-07E4DACFD3E9}"/>
              </a:ext>
            </a:extLst>
          </p:cNvPr>
          <p:cNvGrpSpPr/>
          <p:nvPr/>
        </p:nvGrpSpPr>
        <p:grpSpPr>
          <a:xfrm>
            <a:off x="536448" y="1324331"/>
            <a:ext cx="9350375" cy="3415665"/>
            <a:chOff x="536448" y="1324331"/>
            <a:chExt cx="9350375" cy="3415665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3CBDA205-EEB7-1F14-CF15-EBEA5379B98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3533" y="1324331"/>
              <a:ext cx="7342677" cy="3415332"/>
            </a:xfrm>
            <a:prstGeom prst="rect">
              <a:avLst/>
            </a:prstGeom>
          </p:spPr>
        </p:pic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BC30F8A8-CF0D-4F92-8641-8B5BB486B1B1}"/>
                </a:ext>
              </a:extLst>
            </p:cNvPr>
            <p:cNvSpPr/>
            <p:nvPr/>
          </p:nvSpPr>
          <p:spPr>
            <a:xfrm>
              <a:off x="2689859" y="1432559"/>
              <a:ext cx="7054850" cy="3203575"/>
            </a:xfrm>
            <a:custGeom>
              <a:avLst/>
              <a:gdLst/>
              <a:ahLst/>
              <a:cxnLst/>
              <a:rect l="l" t="t" r="r" b="b"/>
              <a:pathLst>
                <a:path w="7054850" h="3203575">
                  <a:moveTo>
                    <a:pt x="7054596" y="0"/>
                  </a:moveTo>
                  <a:lnTo>
                    <a:pt x="0" y="0"/>
                  </a:lnTo>
                  <a:lnTo>
                    <a:pt x="0" y="3203448"/>
                  </a:lnTo>
                  <a:lnTo>
                    <a:pt x="7054596" y="3203448"/>
                  </a:lnTo>
                  <a:lnTo>
                    <a:pt x="7054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0516F166-D359-DE1A-B0ED-E14CB31B4A4C}"/>
                </a:ext>
              </a:extLst>
            </p:cNvPr>
            <p:cNvSpPr/>
            <p:nvPr/>
          </p:nvSpPr>
          <p:spPr>
            <a:xfrm>
              <a:off x="2689859" y="1432559"/>
              <a:ext cx="7054850" cy="3203575"/>
            </a:xfrm>
            <a:custGeom>
              <a:avLst/>
              <a:gdLst/>
              <a:ahLst/>
              <a:cxnLst/>
              <a:rect l="l" t="t" r="r" b="b"/>
              <a:pathLst>
                <a:path w="7054850" h="3203575">
                  <a:moveTo>
                    <a:pt x="0" y="3203448"/>
                  </a:moveTo>
                  <a:lnTo>
                    <a:pt x="7054596" y="3203448"/>
                  </a:lnTo>
                  <a:lnTo>
                    <a:pt x="7054596" y="0"/>
                  </a:lnTo>
                  <a:lnTo>
                    <a:pt x="0" y="0"/>
                  </a:lnTo>
                  <a:lnTo>
                    <a:pt x="0" y="3203448"/>
                  </a:lnTo>
                  <a:close/>
                </a:path>
              </a:pathLst>
            </a:custGeom>
            <a:ln w="57150">
              <a:solidFill>
                <a:srgbClr val="DB99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B4F62B15-4AB8-B6AC-AFC2-64DF288ED5A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448" y="2252471"/>
              <a:ext cx="1405127" cy="1357883"/>
            </a:xfrm>
            <a:prstGeom prst="rect">
              <a:avLst/>
            </a:prstGeom>
          </p:spPr>
        </p:pic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D1F36C33-45C1-429B-9DF7-092767783096}"/>
              </a:ext>
            </a:extLst>
          </p:cNvPr>
          <p:cNvSpPr txBox="1"/>
          <p:nvPr/>
        </p:nvSpPr>
        <p:spPr>
          <a:xfrm>
            <a:off x="422249" y="3642105"/>
            <a:ext cx="1590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Source</a:t>
            </a:r>
            <a:r>
              <a:rPr sz="1800" b="1" spc="-7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spc="-20" dirty="0">
                <a:solidFill>
                  <a:srgbClr val="767070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E833FD04-8391-5951-9459-B797609610F8}"/>
              </a:ext>
            </a:extLst>
          </p:cNvPr>
          <p:cNvSpPr txBox="1"/>
          <p:nvPr/>
        </p:nvSpPr>
        <p:spPr>
          <a:xfrm>
            <a:off x="5467858" y="1665223"/>
            <a:ext cx="1478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Interpreter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0">
            <a:extLst>
              <a:ext uri="{FF2B5EF4-FFF2-40B4-BE49-F238E27FC236}">
                <a16:creationId xmlns:a16="http://schemas.microsoft.com/office/drawing/2014/main" id="{21073CEE-17E7-2E52-48DD-1CF020107ACE}"/>
              </a:ext>
            </a:extLst>
          </p:cNvPr>
          <p:cNvGrpSpPr/>
          <p:nvPr/>
        </p:nvGrpSpPr>
        <p:grpSpPr>
          <a:xfrm>
            <a:off x="3166872" y="2342388"/>
            <a:ext cx="6200140" cy="1481455"/>
            <a:chOff x="3166872" y="2342388"/>
            <a:chExt cx="6200140" cy="1481455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445B4016-1BE5-4C36-993E-67F7FFF4607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9539" y="2342388"/>
              <a:ext cx="1616963" cy="1481328"/>
            </a:xfrm>
            <a:prstGeom prst="rect">
              <a:avLst/>
            </a:prstGeom>
          </p:spPr>
        </p:pic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71152508-D196-E6D4-43EB-73FFFB7682D0}"/>
                </a:ext>
              </a:extLst>
            </p:cNvPr>
            <p:cNvSpPr/>
            <p:nvPr/>
          </p:nvSpPr>
          <p:spPr>
            <a:xfrm>
              <a:off x="7857743" y="2449068"/>
              <a:ext cx="1405255" cy="1272540"/>
            </a:xfrm>
            <a:custGeom>
              <a:avLst/>
              <a:gdLst/>
              <a:ahLst/>
              <a:cxnLst/>
              <a:rect l="l" t="t" r="r" b="b"/>
              <a:pathLst>
                <a:path w="1405254" h="1272539">
                  <a:moveTo>
                    <a:pt x="1405127" y="0"/>
                  </a:moveTo>
                  <a:lnTo>
                    <a:pt x="0" y="0"/>
                  </a:lnTo>
                  <a:lnTo>
                    <a:pt x="0" y="1272540"/>
                  </a:lnTo>
                  <a:lnTo>
                    <a:pt x="1405127" y="127254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669FE276-04D6-2CD5-77BA-B30CBBA03AC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6872" y="2342388"/>
              <a:ext cx="1616964" cy="1481328"/>
            </a:xfrm>
            <a:prstGeom prst="rect">
              <a:avLst/>
            </a:prstGeom>
          </p:spPr>
        </p:pic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86CC7197-524F-38EA-96EC-95D0553FF5CE}"/>
                </a:ext>
              </a:extLst>
            </p:cNvPr>
            <p:cNvSpPr/>
            <p:nvPr/>
          </p:nvSpPr>
          <p:spPr>
            <a:xfrm>
              <a:off x="3275076" y="2449068"/>
              <a:ext cx="1405255" cy="1272540"/>
            </a:xfrm>
            <a:custGeom>
              <a:avLst/>
              <a:gdLst/>
              <a:ahLst/>
              <a:cxnLst/>
              <a:rect l="l" t="t" r="r" b="b"/>
              <a:pathLst>
                <a:path w="1405254" h="1272539">
                  <a:moveTo>
                    <a:pt x="1405127" y="0"/>
                  </a:moveTo>
                  <a:lnTo>
                    <a:pt x="0" y="0"/>
                  </a:lnTo>
                  <a:lnTo>
                    <a:pt x="0" y="1272540"/>
                  </a:lnTo>
                  <a:lnTo>
                    <a:pt x="1405127" y="127254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id="{98EAF0E6-45F4-E958-95BF-FF5B26799C62}"/>
              </a:ext>
            </a:extLst>
          </p:cNvPr>
          <p:cNvSpPr txBox="1"/>
          <p:nvPr/>
        </p:nvSpPr>
        <p:spPr>
          <a:xfrm>
            <a:off x="3275076" y="2449067"/>
            <a:ext cx="1405255" cy="1272540"/>
          </a:xfrm>
          <a:prstGeom prst="rect">
            <a:avLst/>
          </a:prstGeom>
          <a:ln w="57150">
            <a:solidFill>
              <a:srgbClr val="2E5496"/>
            </a:solidFill>
          </a:ln>
        </p:spPr>
        <p:txBody>
          <a:bodyPr vert="horz" wrap="square" lIns="0" tIns="2336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39"/>
              </a:spcBef>
            </a:pP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Compiler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71DDFFBF-7501-E160-6667-A734EA5D78BF}"/>
              </a:ext>
            </a:extLst>
          </p:cNvPr>
          <p:cNvSpPr txBox="1"/>
          <p:nvPr/>
        </p:nvSpPr>
        <p:spPr>
          <a:xfrm>
            <a:off x="7857743" y="2449067"/>
            <a:ext cx="1405255" cy="1272540"/>
          </a:xfrm>
          <a:prstGeom prst="rect">
            <a:avLst/>
          </a:prstGeom>
          <a:ln w="57150">
            <a:solidFill>
              <a:srgbClr val="2E5496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</a:pPr>
            <a:endParaRPr sz="1800">
              <a:latin typeface="Times New Roman"/>
              <a:cs typeface="Times New Roman"/>
            </a:endParaRPr>
          </a:p>
          <a:p>
            <a:pPr marL="270510">
              <a:lnSpc>
                <a:spcPct val="100000"/>
              </a:lnSpc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Virtual</a:t>
            </a:r>
            <a:endParaRPr sz="1800">
              <a:latin typeface="Verdana"/>
              <a:cs typeface="Verdana"/>
            </a:endParaRPr>
          </a:p>
          <a:p>
            <a:pPr marL="173355">
              <a:lnSpc>
                <a:spcPct val="100000"/>
              </a:lnSpc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Machine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8" name="object 17">
            <a:extLst>
              <a:ext uri="{FF2B5EF4-FFF2-40B4-BE49-F238E27FC236}">
                <a16:creationId xmlns:a16="http://schemas.microsoft.com/office/drawing/2014/main" id="{765A5DB9-E0B8-7A77-0110-787BC3397B3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66588" y="2253995"/>
            <a:ext cx="1501139" cy="1924811"/>
          </a:xfrm>
          <a:prstGeom prst="rect">
            <a:avLst/>
          </a:prstGeom>
        </p:spPr>
      </p:pic>
      <p:sp>
        <p:nvSpPr>
          <p:cNvPr id="19" name="object 18">
            <a:extLst>
              <a:ext uri="{FF2B5EF4-FFF2-40B4-BE49-F238E27FC236}">
                <a16:creationId xmlns:a16="http://schemas.microsoft.com/office/drawing/2014/main" id="{7D60015A-B994-0B13-3042-6815B37158A9}"/>
              </a:ext>
            </a:extLst>
          </p:cNvPr>
          <p:cNvSpPr txBox="1"/>
          <p:nvPr/>
        </p:nvSpPr>
        <p:spPr>
          <a:xfrm>
            <a:off x="5915025" y="2794761"/>
            <a:ext cx="67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767070"/>
                </a:solidFill>
                <a:latin typeface="Verdana"/>
                <a:cs typeface="Verdana"/>
              </a:rPr>
              <a:t>Byte Code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20" name="object 19">
            <a:extLst>
              <a:ext uri="{FF2B5EF4-FFF2-40B4-BE49-F238E27FC236}">
                <a16:creationId xmlns:a16="http://schemas.microsoft.com/office/drawing/2014/main" id="{B85AE420-C96B-CF0E-430D-3BF898C691A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7597" y="1935479"/>
            <a:ext cx="1541502" cy="1930908"/>
          </a:xfrm>
          <a:prstGeom prst="rect">
            <a:avLst/>
          </a:prstGeom>
        </p:spPr>
      </p:pic>
      <p:sp>
        <p:nvSpPr>
          <p:cNvPr id="21" name="object 20">
            <a:extLst>
              <a:ext uri="{FF2B5EF4-FFF2-40B4-BE49-F238E27FC236}">
                <a16:creationId xmlns:a16="http://schemas.microsoft.com/office/drawing/2014/main" id="{05F2D4B3-17F0-0C7D-DBCF-14DBD91AD26C}"/>
              </a:ext>
            </a:extLst>
          </p:cNvPr>
          <p:cNvSpPr txBox="1"/>
          <p:nvPr/>
        </p:nvSpPr>
        <p:spPr>
          <a:xfrm>
            <a:off x="10535157" y="3664711"/>
            <a:ext cx="109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Running </a:t>
            </a:r>
            <a:r>
              <a:rPr sz="1800" b="1" spc="-20" dirty="0">
                <a:solidFill>
                  <a:srgbClr val="767070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22" name="object 21">
            <a:extLst>
              <a:ext uri="{FF2B5EF4-FFF2-40B4-BE49-F238E27FC236}">
                <a16:creationId xmlns:a16="http://schemas.microsoft.com/office/drawing/2014/main" id="{B58786DA-40C1-C078-5375-05FCFD4CC7E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76949" y="5058056"/>
            <a:ext cx="2075845" cy="1444976"/>
          </a:xfrm>
          <a:prstGeom prst="rect">
            <a:avLst/>
          </a:prstGeom>
        </p:spPr>
      </p:pic>
      <p:sp>
        <p:nvSpPr>
          <p:cNvPr id="23" name="object 22">
            <a:extLst>
              <a:ext uri="{FF2B5EF4-FFF2-40B4-BE49-F238E27FC236}">
                <a16:creationId xmlns:a16="http://schemas.microsoft.com/office/drawing/2014/main" id="{2AD28113-BF46-D49F-EB99-C8031B1F53AA}"/>
              </a:ext>
            </a:extLst>
          </p:cNvPr>
          <p:cNvSpPr txBox="1"/>
          <p:nvPr/>
        </p:nvSpPr>
        <p:spPr>
          <a:xfrm>
            <a:off x="5273040" y="5146547"/>
            <a:ext cx="1888489" cy="1272540"/>
          </a:xfrm>
          <a:prstGeom prst="rect">
            <a:avLst/>
          </a:prstGeom>
          <a:solidFill>
            <a:srgbClr val="FFFFFF"/>
          </a:solidFill>
          <a:ln w="57150">
            <a:solidFill>
              <a:srgbClr val="2E5496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0"/>
              </a:spcBef>
            </a:pPr>
            <a:endParaRPr sz="1800">
              <a:latin typeface="Times New Roman"/>
              <a:cs typeface="Times New Roman"/>
            </a:endParaRPr>
          </a:p>
          <a:p>
            <a:pPr marL="520700" marR="433070" indent="-33655">
              <a:lnSpc>
                <a:spcPct val="100000"/>
              </a:lnSpc>
            </a:pP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Library Module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3">
            <a:extLst>
              <a:ext uri="{FF2B5EF4-FFF2-40B4-BE49-F238E27FC236}">
                <a16:creationId xmlns:a16="http://schemas.microsoft.com/office/drawing/2014/main" id="{EEF97E07-4DD8-6E98-EA49-E2A647C3AD9A}"/>
              </a:ext>
            </a:extLst>
          </p:cNvPr>
          <p:cNvGrpSpPr/>
          <p:nvPr/>
        </p:nvGrpSpPr>
        <p:grpSpPr>
          <a:xfrm>
            <a:off x="1941576" y="2968370"/>
            <a:ext cx="8506460" cy="2834005"/>
            <a:chOff x="1941576" y="2968370"/>
            <a:chExt cx="8506460" cy="2834005"/>
          </a:xfrm>
        </p:grpSpPr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3B013226-55CD-2598-6DFE-6072CDC83D52}"/>
                </a:ext>
              </a:extLst>
            </p:cNvPr>
            <p:cNvSpPr/>
            <p:nvPr/>
          </p:nvSpPr>
          <p:spPr>
            <a:xfrm>
              <a:off x="1941576" y="2968370"/>
              <a:ext cx="8506460" cy="2813685"/>
            </a:xfrm>
            <a:custGeom>
              <a:avLst/>
              <a:gdLst/>
              <a:ahLst/>
              <a:cxnLst/>
              <a:rect l="l" t="t" r="r" b="b"/>
              <a:pathLst>
                <a:path w="8506460" h="2813685">
                  <a:moveTo>
                    <a:pt x="1334262" y="85725"/>
                  </a:moveTo>
                  <a:lnTo>
                    <a:pt x="1277112" y="57150"/>
                  </a:lnTo>
                  <a:lnTo>
                    <a:pt x="1162812" y="0"/>
                  </a:lnTo>
                  <a:lnTo>
                    <a:pt x="1162812" y="57150"/>
                  </a:lnTo>
                  <a:lnTo>
                    <a:pt x="0" y="57150"/>
                  </a:lnTo>
                  <a:lnTo>
                    <a:pt x="0" y="114300"/>
                  </a:lnTo>
                  <a:lnTo>
                    <a:pt x="1162812" y="114300"/>
                  </a:lnTo>
                  <a:lnTo>
                    <a:pt x="1162812" y="171450"/>
                  </a:lnTo>
                  <a:lnTo>
                    <a:pt x="1277112" y="114300"/>
                  </a:lnTo>
                  <a:lnTo>
                    <a:pt x="1334262" y="85725"/>
                  </a:lnTo>
                  <a:close/>
                </a:path>
                <a:path w="8506460" h="2813685">
                  <a:moveTo>
                    <a:pt x="3676650" y="117729"/>
                  </a:moveTo>
                  <a:lnTo>
                    <a:pt x="3620262" y="89916"/>
                  </a:lnTo>
                  <a:lnTo>
                    <a:pt x="3504692" y="32893"/>
                  </a:lnTo>
                  <a:lnTo>
                    <a:pt x="3504984" y="90068"/>
                  </a:lnTo>
                  <a:lnTo>
                    <a:pt x="2733929" y="94107"/>
                  </a:lnTo>
                  <a:lnTo>
                    <a:pt x="2734183" y="151257"/>
                  </a:lnTo>
                  <a:lnTo>
                    <a:pt x="3505276" y="147218"/>
                  </a:lnTo>
                  <a:lnTo>
                    <a:pt x="3505581" y="204343"/>
                  </a:lnTo>
                  <a:lnTo>
                    <a:pt x="3676650" y="117729"/>
                  </a:lnTo>
                  <a:close/>
                </a:path>
                <a:path w="8506460" h="2813685">
                  <a:moveTo>
                    <a:pt x="5878830" y="117729"/>
                  </a:moveTo>
                  <a:lnTo>
                    <a:pt x="5822442" y="89916"/>
                  </a:lnTo>
                  <a:lnTo>
                    <a:pt x="5706872" y="32893"/>
                  </a:lnTo>
                  <a:lnTo>
                    <a:pt x="5707164" y="90068"/>
                  </a:lnTo>
                  <a:lnTo>
                    <a:pt x="4936109" y="94107"/>
                  </a:lnTo>
                  <a:lnTo>
                    <a:pt x="4936363" y="151257"/>
                  </a:lnTo>
                  <a:lnTo>
                    <a:pt x="5707456" y="147218"/>
                  </a:lnTo>
                  <a:lnTo>
                    <a:pt x="5707761" y="204343"/>
                  </a:lnTo>
                  <a:lnTo>
                    <a:pt x="5878830" y="117729"/>
                  </a:lnTo>
                  <a:close/>
                </a:path>
                <a:path w="8506460" h="2813685">
                  <a:moveTo>
                    <a:pt x="6704457" y="924699"/>
                  </a:moveTo>
                  <a:lnTo>
                    <a:pt x="6690169" y="896112"/>
                  </a:lnTo>
                  <a:lnTo>
                    <a:pt x="6618732" y="753237"/>
                  </a:lnTo>
                  <a:lnTo>
                    <a:pt x="6533007" y="924699"/>
                  </a:lnTo>
                  <a:lnTo>
                    <a:pt x="6590157" y="924699"/>
                  </a:lnTo>
                  <a:lnTo>
                    <a:pt x="6590157" y="2813329"/>
                  </a:lnTo>
                  <a:lnTo>
                    <a:pt x="6647307" y="2813329"/>
                  </a:lnTo>
                  <a:lnTo>
                    <a:pt x="6647307" y="924699"/>
                  </a:lnTo>
                  <a:lnTo>
                    <a:pt x="6704457" y="924699"/>
                  </a:lnTo>
                  <a:close/>
                </a:path>
                <a:path w="8506460" h="2813685">
                  <a:moveTo>
                    <a:pt x="8506333" y="117729"/>
                  </a:moveTo>
                  <a:lnTo>
                    <a:pt x="8449183" y="89154"/>
                  </a:lnTo>
                  <a:lnTo>
                    <a:pt x="8334883" y="32004"/>
                  </a:lnTo>
                  <a:lnTo>
                    <a:pt x="8334883" y="89154"/>
                  </a:lnTo>
                  <a:lnTo>
                    <a:pt x="7310628" y="89154"/>
                  </a:lnTo>
                  <a:lnTo>
                    <a:pt x="7310628" y="146304"/>
                  </a:lnTo>
                  <a:lnTo>
                    <a:pt x="8334883" y="146304"/>
                  </a:lnTo>
                  <a:lnTo>
                    <a:pt x="8334883" y="203454"/>
                  </a:lnTo>
                  <a:lnTo>
                    <a:pt x="8449183" y="146304"/>
                  </a:lnTo>
                  <a:lnTo>
                    <a:pt x="8506333" y="11772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0B9D8A24-B542-A356-BF52-132D84538EC6}"/>
                </a:ext>
              </a:extLst>
            </p:cNvPr>
            <p:cNvSpPr/>
            <p:nvPr/>
          </p:nvSpPr>
          <p:spPr>
            <a:xfrm>
              <a:off x="7175754" y="5782817"/>
              <a:ext cx="1398905" cy="0"/>
            </a:xfrm>
            <a:custGeom>
              <a:avLst/>
              <a:gdLst/>
              <a:ahLst/>
              <a:cxnLst/>
              <a:rect l="l" t="t" r="r" b="b"/>
              <a:pathLst>
                <a:path w="1398904">
                  <a:moveTo>
                    <a:pt x="0" y="0"/>
                  </a:moveTo>
                  <a:lnTo>
                    <a:pt x="1398777" y="0"/>
                  </a:lnTo>
                </a:path>
              </a:pathLst>
            </a:custGeom>
            <a:ln w="381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084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852EC-6810-5554-9D9B-3B196F3E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Difference</a:t>
            </a:r>
            <a:r>
              <a:rPr lang="en-US" sz="4000" b="1" spc="-35">
                <a:solidFill>
                  <a:srgbClr val="FEFFFF"/>
                </a:solidFill>
              </a:rPr>
              <a:t> </a:t>
            </a:r>
            <a:r>
              <a:rPr lang="en-US" sz="4000" b="1">
                <a:solidFill>
                  <a:srgbClr val="FEFFFF"/>
                </a:solidFill>
              </a:rPr>
              <a:t>between</a:t>
            </a:r>
            <a:r>
              <a:rPr lang="en-US" sz="4000" b="1" spc="-50">
                <a:solidFill>
                  <a:srgbClr val="FEFFFF"/>
                </a:solidFill>
              </a:rPr>
              <a:t> </a:t>
            </a:r>
            <a:r>
              <a:rPr lang="en-US" sz="4000" b="1">
                <a:solidFill>
                  <a:srgbClr val="FEFFFF"/>
                </a:solidFill>
              </a:rPr>
              <a:t>Programing</a:t>
            </a:r>
            <a:r>
              <a:rPr lang="en-US" sz="4000" b="1" spc="-55">
                <a:solidFill>
                  <a:srgbClr val="FEFFFF"/>
                </a:solidFill>
              </a:rPr>
              <a:t> </a:t>
            </a:r>
            <a:r>
              <a:rPr lang="en-US" sz="4000" b="1">
                <a:solidFill>
                  <a:srgbClr val="FEFFFF"/>
                </a:solidFill>
              </a:rPr>
              <a:t>language</a:t>
            </a:r>
            <a:r>
              <a:rPr lang="en-US" sz="4000" b="1" spc="-30">
                <a:solidFill>
                  <a:srgbClr val="FEFFFF"/>
                </a:solidFill>
              </a:rPr>
              <a:t> </a:t>
            </a:r>
            <a:r>
              <a:rPr lang="en-US" sz="4000" b="1" spc="-50">
                <a:solidFill>
                  <a:srgbClr val="FEFFFF"/>
                </a:solidFill>
              </a:rPr>
              <a:t>&amp; </a:t>
            </a:r>
            <a:r>
              <a:rPr lang="en-US" sz="4000" b="1">
                <a:solidFill>
                  <a:srgbClr val="FEFFFF"/>
                </a:solidFill>
              </a:rPr>
              <a:t>Scripting</a:t>
            </a:r>
            <a:r>
              <a:rPr lang="en-US" sz="4000" b="1" spc="-30">
                <a:solidFill>
                  <a:srgbClr val="FEFFFF"/>
                </a:solidFill>
              </a:rPr>
              <a:t> </a:t>
            </a:r>
            <a:r>
              <a:rPr lang="en-US" sz="4000" b="1" spc="-10">
                <a:solidFill>
                  <a:srgbClr val="FEFFFF"/>
                </a:solidFill>
              </a:rPr>
              <a:t>language</a:t>
            </a:r>
            <a:endParaRPr lang="en-US" sz="4000" b="1">
              <a:solidFill>
                <a:srgbClr val="FEFFFF"/>
              </a:solidFill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computer screen with text&#10;&#10;Description automatically generated">
            <a:extLst>
              <a:ext uri="{FF2B5EF4-FFF2-40B4-BE49-F238E27FC236}">
                <a16:creationId xmlns:a16="http://schemas.microsoft.com/office/drawing/2014/main" id="{F20755C3-B669-782D-92FF-4EF7836C8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65" y="1203613"/>
            <a:ext cx="3265230" cy="1371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91D65E-8A89-0697-A53B-4D1EB62CA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64" y="2944061"/>
            <a:ext cx="3265231" cy="137240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8A5A27-A869-7C6D-5A4D-19980F7B5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64" y="4910666"/>
            <a:ext cx="3265231" cy="56807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00F9EA4-668D-121F-9B2B-CF6F4284B0D1}"/>
              </a:ext>
            </a:extLst>
          </p:cNvPr>
          <p:cNvSpPr/>
          <p:nvPr/>
        </p:nvSpPr>
        <p:spPr>
          <a:xfrm>
            <a:off x="5531061" y="4922844"/>
            <a:ext cx="2065869" cy="555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EE1175-CB25-E3FD-DCEF-D0A660266ECF}"/>
              </a:ext>
            </a:extLst>
          </p:cNvPr>
          <p:cNvSpPr/>
          <p:nvPr/>
        </p:nvSpPr>
        <p:spPr>
          <a:xfrm>
            <a:off x="5543376" y="3389690"/>
            <a:ext cx="2065869" cy="555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A96294-D2F3-C83C-FC73-0A4D25521E5B}"/>
              </a:ext>
            </a:extLst>
          </p:cNvPr>
          <p:cNvSpPr/>
          <p:nvPr/>
        </p:nvSpPr>
        <p:spPr>
          <a:xfrm>
            <a:off x="5531061" y="1570410"/>
            <a:ext cx="2065869" cy="555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0DEED6-1EB5-1E6E-C506-5620CE15A269}"/>
              </a:ext>
            </a:extLst>
          </p:cNvPr>
          <p:cNvCxnSpPr>
            <a:stCxn id="50" idx="3"/>
          </p:cNvCxnSpPr>
          <p:nvPr/>
        </p:nvCxnSpPr>
        <p:spPr>
          <a:xfrm>
            <a:off x="7596930" y="1848359"/>
            <a:ext cx="974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314753F-1CAF-B73D-EE96-D95331C1367C}"/>
              </a:ext>
            </a:extLst>
          </p:cNvPr>
          <p:cNvCxnSpPr/>
          <p:nvPr/>
        </p:nvCxnSpPr>
        <p:spPr>
          <a:xfrm>
            <a:off x="7596930" y="3667639"/>
            <a:ext cx="974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D37BBE-DAC5-D45A-DAF7-7D495B55DA88}"/>
              </a:ext>
            </a:extLst>
          </p:cNvPr>
          <p:cNvCxnSpPr/>
          <p:nvPr/>
        </p:nvCxnSpPr>
        <p:spPr>
          <a:xfrm>
            <a:off x="7596930" y="5238750"/>
            <a:ext cx="974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722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</TotalTime>
  <Words>212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Times New Roman</vt:lpstr>
      <vt:lpstr>Verdana</vt:lpstr>
      <vt:lpstr>Wingdings 3</vt:lpstr>
      <vt:lpstr>Wisp</vt:lpstr>
      <vt:lpstr>INTRODUCTION TO PYTHON</vt:lpstr>
      <vt:lpstr>What is Python</vt:lpstr>
      <vt:lpstr>PowerPoint Presentation</vt:lpstr>
      <vt:lpstr>Advantages</vt:lpstr>
      <vt:lpstr>PYTHON 2</vt:lpstr>
      <vt:lpstr>Disadvantages</vt:lpstr>
      <vt:lpstr>03</vt:lpstr>
      <vt:lpstr>How Python run’s</vt:lpstr>
      <vt:lpstr>Difference between Programing language &amp; Scripting language</vt:lpstr>
      <vt:lpstr>Datatypes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Meher, Manas Sundar (Cognizant)</dc:creator>
  <cp:lastModifiedBy>Meher, Manas Sundar (Cognizant)</cp:lastModifiedBy>
  <cp:revision>1</cp:revision>
  <dcterms:created xsi:type="dcterms:W3CDTF">2024-01-24T06:54:12Z</dcterms:created>
  <dcterms:modified xsi:type="dcterms:W3CDTF">2024-01-25T17:33:27Z</dcterms:modified>
</cp:coreProperties>
</file>