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0" r:id="rId4"/>
    <p:sldId id="274" r:id="rId5"/>
    <p:sldId id="275" r:id="rId6"/>
    <p:sldId id="276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D5AC0-E041-3B84-4B0A-9C6D83C465CC}" v="41" dt="2024-01-20T20:01:19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heme" Target="theme/theme1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viewProps" Target="viewProps.xml" Id="rId12" /><Relationship Type="http://schemas.openxmlformats.org/officeDocument/2006/relationships/slide" Target="slides/slide1.xml" Id="rId2" /><Relationship Type="http://schemas.microsoft.com/office/2015/10/relationships/revisionInfo" Target="revisionInfo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presProps" Target="presProps.xml" Id="rId11" /><Relationship Type="http://schemas.openxmlformats.org/officeDocument/2006/relationships/slide" Target="slides/slide4.xml" Id="rId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ableStyles" Target="tableStyles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530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9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7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3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4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4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9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5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76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26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79510" y="4575967"/>
            <a:ext cx="5099374" cy="1720850"/>
          </a:xfrm>
        </p:spPr>
        <p:txBody>
          <a:bodyPr anchor="ctr">
            <a:normAutofit/>
          </a:bodyPr>
          <a:lstStyle/>
          <a:p>
            <a:r>
              <a:rPr lang="en-US" dirty="0" err="1"/>
              <a:t>Pyspark</a:t>
            </a:r>
            <a:r>
              <a:rPr lang="en-US" dirty="0"/>
              <a:t> vs Pandas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97F871-04BA-752C-6CC8-E57152A80F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98" r="-2" b="11629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50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What is PySpark?</a:t>
            </a:r>
          </a:p>
        </p:txBody>
      </p:sp>
      <p:pic>
        <p:nvPicPr>
          <p:cNvPr id="6" name="Picture 5" descr="Abstract background of data">
            <a:extLst>
              <a:ext uri="{FF2B5EF4-FFF2-40B4-BE49-F238E27FC236}">
                <a16:creationId xmlns:a16="http://schemas.microsoft.com/office/drawing/2014/main" id="{34410215-69FF-4229-E6F4-133FF7094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61" r="40546" b="-2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</a:pPr>
            <a:r>
              <a:rPr lang="en-US" sz="1400" dirty="0"/>
              <a:t>PySpark allows us to use Apache Spark and its ecosystem of libraries, such as Spark SQL for working with structured data</a:t>
            </a:r>
          </a:p>
          <a:p>
            <a:pPr lvl="0">
              <a:lnSpc>
                <a:spcPct val="140000"/>
              </a:lnSpc>
            </a:pPr>
            <a:r>
              <a:rPr lang="en-US" sz="1400" dirty="0"/>
              <a:t>We can also use Spark MLlib for machine learning and GraphX for graph processing using Pyspark in Python</a:t>
            </a:r>
          </a:p>
          <a:p>
            <a:pPr lvl="0">
              <a:lnSpc>
                <a:spcPct val="140000"/>
              </a:lnSpc>
            </a:pPr>
            <a:r>
              <a:rPr lang="en-US" sz="1400" dirty="0"/>
              <a:t>PySpark supports many data sources, including Hadoop Distributed File System , Apache Cassandra, and Amazon S</a:t>
            </a:r>
          </a:p>
          <a:p>
            <a:pPr lvl="0">
              <a:lnSpc>
                <a:spcPct val="140000"/>
              </a:lnSpc>
            </a:pPr>
            <a:r>
              <a:rPr lang="en-US" sz="1400" dirty="0"/>
              <a:t>Along with the data processing capabilities, we can also use pyspark with popular Python libraries such as NumPy and Pandas</a:t>
            </a:r>
          </a:p>
        </p:txBody>
      </p:sp>
    </p:spTree>
    <p:extLst>
      <p:ext uri="{BB962C8B-B14F-4D97-AF65-F5344CB8AC3E}">
        <p14:creationId xmlns:p14="http://schemas.microsoft.com/office/powerpoint/2010/main" val="405168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What is Pandas?</a:t>
            </a:r>
          </a:p>
        </p:txBody>
      </p:sp>
      <p:pic>
        <p:nvPicPr>
          <p:cNvPr id="6" name="Picture 5" descr="Giant panda">
            <a:extLst>
              <a:ext uri="{FF2B5EF4-FFF2-40B4-BE49-F238E27FC236}">
                <a16:creationId xmlns:a16="http://schemas.microsoft.com/office/drawing/2014/main" id="{CED35BB3-2CE5-BB10-03D8-638725918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2" r="60252" b="4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</a:pPr>
            <a:r>
              <a:rPr lang="en-US" sz="1600" dirty="0"/>
              <a:t>Pandas provides data structures and functions for working with structured data</a:t>
            </a:r>
          </a:p>
          <a:p>
            <a:pPr lvl="0">
              <a:lnSpc>
                <a:spcPct val="140000"/>
              </a:lnSpc>
            </a:pPr>
            <a:r>
              <a:rPr lang="en-US" sz="1600" dirty="0"/>
              <a:t>The Pandas library also provides a range of functions for data manipulation, including filtering, selecting, joining, grouping, and aggregating data</a:t>
            </a:r>
          </a:p>
          <a:p>
            <a:pPr lvl="0">
              <a:lnSpc>
                <a:spcPct val="140000"/>
              </a:lnSpc>
            </a:pPr>
            <a:r>
              <a:rPr lang="en-US" sz="1600" dirty="0"/>
              <a:t>Pandas also provides great data visualization capabilities</a:t>
            </a:r>
          </a:p>
          <a:p>
            <a:pPr lvl="0">
              <a:lnSpc>
                <a:spcPct val="140000"/>
              </a:lnSpc>
            </a:pPr>
            <a:r>
              <a:rPr lang="en-US" sz="1600" dirty="0"/>
              <a:t>Data scientists and data analysts use pandas extensively due to their simplicity and ease of use</a:t>
            </a:r>
          </a:p>
        </p:txBody>
      </p:sp>
    </p:spTree>
    <p:extLst>
      <p:ext uri="{BB962C8B-B14F-4D97-AF65-F5344CB8AC3E}">
        <p14:creationId xmlns:p14="http://schemas.microsoft.com/office/powerpoint/2010/main" val="245938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Advantages of Pandas Over PySpark</a:t>
            </a:r>
          </a:p>
        </p:txBody>
      </p:sp>
      <p:pic>
        <p:nvPicPr>
          <p:cNvPr id="6" name="Picture 5" descr="Giant panda">
            <a:extLst>
              <a:ext uri="{FF2B5EF4-FFF2-40B4-BE49-F238E27FC236}">
                <a16:creationId xmlns:a16="http://schemas.microsoft.com/office/drawing/2014/main" id="{71CC2C6B-F7AE-D458-3FF9-A6BAB29B8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2" r="60252" b="4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lnSpc>
                <a:spcPct val="140000"/>
              </a:lnSpc>
            </a:pPr>
            <a:r>
              <a:rPr lang="en-US" dirty="0"/>
              <a:t>Ease of Use</a:t>
            </a:r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dirty="0"/>
              <a:t>Interactivity</a:t>
            </a:r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dirty="0"/>
              <a:t>Well-suited for small to medium-sized data</a:t>
            </a:r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dirty="0"/>
              <a:t>Flexibility</a:t>
            </a:r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dirty="0"/>
              <a:t>Integration with Other Libraries</a:t>
            </a:r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dirty="0"/>
              <a:t>Community Support</a:t>
            </a:r>
            <a:endParaRPr lang="en-US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09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Advantages of PySpark Over Pandas</a:t>
            </a:r>
          </a:p>
        </p:txBody>
      </p:sp>
      <p:pic>
        <p:nvPicPr>
          <p:cNvPr id="6" name="Picture 5" descr="Abstract background of data">
            <a:extLst>
              <a:ext uri="{FF2B5EF4-FFF2-40B4-BE49-F238E27FC236}">
                <a16:creationId xmlns:a16="http://schemas.microsoft.com/office/drawing/2014/main" id="{7863000C-9926-4EF9-9672-C8D7D7E70F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61" r="40546" b="-2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lvl="0" indent="-359410">
              <a:lnSpc>
                <a:spcPct val="140000"/>
              </a:lnSpc>
            </a:pPr>
            <a:r>
              <a:rPr lang="en-US" dirty="0"/>
              <a:t>Scalability</a:t>
            </a:r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dirty="0"/>
              <a:t>Distributed Computing</a:t>
            </a:r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lnSpc>
                <a:spcPct val="140000"/>
              </a:lnSpc>
            </a:pPr>
            <a:r>
              <a:rPr lang="en-US" dirty="0"/>
              <a:t>Speed</a:t>
            </a:r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dirty="0"/>
              <a:t>Integration with Big Data Tools</a:t>
            </a:r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dirty="0"/>
              <a:t>Integration with Hadoop Ecosystem</a:t>
            </a:r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dirty="0"/>
              <a:t>Streaming Data Processing</a:t>
            </a:r>
            <a:endParaRPr lang="en-US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8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When to Use PySpark vs Pandas?</a:t>
            </a:r>
          </a:p>
        </p:txBody>
      </p:sp>
      <p:pic>
        <p:nvPicPr>
          <p:cNvPr id="6" name="Picture 5" descr="Giant panda">
            <a:extLst>
              <a:ext uri="{FF2B5EF4-FFF2-40B4-BE49-F238E27FC236}">
                <a16:creationId xmlns:a16="http://schemas.microsoft.com/office/drawing/2014/main" id="{51C9E693-099F-9C80-3326-52FCA6F95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2" r="60252" b="4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lvl="0" indent="-359410">
              <a:lnSpc>
                <a:spcPct val="140000"/>
              </a:lnSpc>
            </a:pPr>
            <a:r>
              <a:rPr lang="en-US" dirty="0"/>
              <a:t>Dataset Size</a:t>
            </a:r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dirty="0"/>
              <a:t>Computing Resources</a:t>
            </a:r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dirty="0"/>
              <a:t>The complexity of Data Processing Tasks</a:t>
            </a:r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dirty="0"/>
              <a:t>Learning curve</a:t>
            </a:r>
            <a:endParaRPr lang="en-US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54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PySpark vs Pandas Performance</a:t>
            </a:r>
          </a:p>
        </p:txBody>
      </p:sp>
      <p:pic>
        <p:nvPicPr>
          <p:cNvPr id="6" name="Picture 5" descr="Giant panda">
            <a:extLst>
              <a:ext uri="{FF2B5EF4-FFF2-40B4-BE49-F238E27FC236}">
                <a16:creationId xmlns:a16="http://schemas.microsoft.com/office/drawing/2014/main" id="{E423088F-5D95-56D7-980B-4F9EA21CD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2" r="60252" b="4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lvl="0" indent="-359410">
              <a:lnSpc>
                <a:spcPct val="140000"/>
              </a:lnSpc>
            </a:pPr>
            <a:r>
              <a:rPr lang="en-US" dirty="0"/>
              <a:t>Pyspark has been created to help us work with big data on distributed systems</a:t>
            </a:r>
            <a:endParaRPr lang="en-US"/>
          </a:p>
          <a:p>
            <a:pPr marL="359410" lvl="0" indent="-359410">
              <a:lnSpc>
                <a:spcPct val="140000"/>
              </a:lnSpc>
            </a:pPr>
            <a:r>
              <a:rPr lang="en-US" dirty="0"/>
              <a:t>On the other hand, the Pandas module is used to manipulate and analyze datasets up to a few GigaBytes</a:t>
            </a:r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dirty="0"/>
              <a:t>Pyspark also uses resilient distributed datasets to work parallel on the data</a:t>
            </a:r>
            <a:endParaRPr lang="en-US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5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PySpark vs Pandas Speed</a:t>
            </a:r>
          </a:p>
        </p:txBody>
      </p:sp>
      <p:pic>
        <p:nvPicPr>
          <p:cNvPr id="6" name="Picture 5" descr="Giant panda">
            <a:extLst>
              <a:ext uri="{FF2B5EF4-FFF2-40B4-BE49-F238E27FC236}">
                <a16:creationId xmlns:a16="http://schemas.microsoft.com/office/drawing/2014/main" id="{2C943590-538E-CD46-1A4C-86920163E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2" r="60252" b="4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For large datasets, pyspark is always faster than Pandas</a:t>
            </a:r>
          </a:p>
          <a:p>
            <a:pPr lvl="0"/>
            <a:r>
              <a:rPr lang="en-US" dirty="0"/>
              <a:t>We can perform parallel computation on datasets using pyspark</a:t>
            </a:r>
          </a:p>
          <a:p>
            <a:pPr lvl="0"/>
            <a:r>
              <a:rPr lang="en-US" dirty="0"/>
              <a:t>Spark uses in-memory caching</a:t>
            </a:r>
          </a:p>
        </p:txBody>
      </p:sp>
    </p:spTree>
    <p:extLst>
      <p:ext uri="{BB962C8B-B14F-4D97-AF65-F5344CB8AC3E}">
        <p14:creationId xmlns:p14="http://schemas.microsoft.com/office/powerpoint/2010/main" val="195604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PySpark vs Pandas Memory Consumption</a:t>
            </a:r>
          </a:p>
        </p:txBody>
      </p:sp>
      <p:pic>
        <p:nvPicPr>
          <p:cNvPr id="6" name="Picture 5" descr="Giant panda">
            <a:extLst>
              <a:ext uri="{FF2B5EF4-FFF2-40B4-BE49-F238E27FC236}">
                <a16:creationId xmlns:a16="http://schemas.microsoft.com/office/drawing/2014/main" id="{E8B92F0B-1E78-90E8-A126-231CAFC84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2" r="60252" b="4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If we discuss memory consumption, Pyspark is better than Pandas</a:t>
            </a:r>
          </a:p>
          <a:p>
            <a:pPr lvl="0"/>
            <a:r>
              <a:rPr lang="en-US" dirty="0"/>
              <a:t>Pyspark does lazy processing</a:t>
            </a:r>
          </a:p>
          <a:p>
            <a:pPr lvl="0"/>
            <a:r>
              <a:rPr lang="en-US" dirty="0"/>
              <a:t>Due to this, the memory consumption of a code written using pandas is always greater than pyspark</a:t>
            </a:r>
          </a:p>
        </p:txBody>
      </p:sp>
    </p:spTree>
    <p:extLst>
      <p:ext uri="{BB962C8B-B14F-4D97-AF65-F5344CB8AC3E}">
        <p14:creationId xmlns:p14="http://schemas.microsoft.com/office/powerpoint/2010/main" val="192493611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8E7"/>
      </a:lt2>
      <a:accent1>
        <a:srgbClr val="E17C8A"/>
      </a:accent1>
      <a:accent2>
        <a:srgbClr val="DA805F"/>
      </a:accent2>
      <a:accent3>
        <a:srgbClr val="C29E50"/>
      </a:accent3>
      <a:accent4>
        <a:srgbClr val="9FA949"/>
      </a:accent4>
      <a:accent5>
        <a:srgbClr val="86AF60"/>
      </a:accent5>
      <a:accent6>
        <a:srgbClr val="56B74F"/>
      </a:accent6>
      <a:hlink>
        <a:srgbClr val="568E86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FrostyVTI</vt:lpstr>
      <vt:lpstr>Pyspark vs Pandas</vt:lpstr>
      <vt:lpstr>What is PySpark?</vt:lpstr>
      <vt:lpstr>What is Pandas?</vt:lpstr>
      <vt:lpstr>Advantages of Pandas Over PySpark</vt:lpstr>
      <vt:lpstr>Advantages of PySpark Over Pandas</vt:lpstr>
      <vt:lpstr>When to Use PySpark vs Pandas?</vt:lpstr>
      <vt:lpstr>PySpark vs Pandas Performance</vt:lpstr>
      <vt:lpstr>PySpark vs Pandas Speed</vt:lpstr>
      <vt:lpstr>PySpark vs Pandas Memory Consumption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36</cp:revision>
  <dcterms:created xsi:type="dcterms:W3CDTF">2024-01-20T19:32:46Z</dcterms:created>
  <dcterms:modified xsi:type="dcterms:W3CDTF">2024-01-20T20:01:22Z</dcterms:modified>
</cp:coreProperties>
</file>