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-3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0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53985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TRAVELLING SALESMAN PROBLEM: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037993" y="4353639"/>
            <a:ext cx="7560231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Using Genetic Algorithm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037993" y="552009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2745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4537710" y="2068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0682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81214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4174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842784" y="5022771"/>
            <a:ext cx="1055441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                            </a:t>
            </a:r>
            <a:r>
              <a:rPr lang="en-US" sz="2187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Kamya</a:t>
            </a:r>
            <a:r>
              <a:rPr lang="en-US" sz="218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Yadav (RA2211027010039)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                             Apoorva Nayak(RA2211027010054)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924977" y="6011228"/>
            <a:ext cx="1055441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                         Manas Tewari(RA2211027010062)</a:t>
            </a:r>
            <a:endParaRPr lang="en-US" sz="2187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47756" y="833080"/>
            <a:ext cx="4996934" cy="2772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57"/>
              </a:lnSpc>
              <a:buNone/>
            </a:pPr>
            <a:r>
              <a:rPr lang="en-US" sz="4366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the Travelling Salesman Problem (TSP)?</a:t>
            </a:r>
            <a:endParaRPr lang="en-US" sz="436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330" y="860822"/>
            <a:ext cx="4996934" cy="3755588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2047756" y="5288518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34684" y="5330071"/>
            <a:ext cx="125135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0" dirty="0"/>
          </a:p>
        </p:txBody>
      </p:sp>
      <p:sp>
        <p:nvSpPr>
          <p:cNvPr id="8" name="Text 5"/>
          <p:cNvSpPr/>
          <p:nvPr/>
        </p:nvSpPr>
        <p:spPr>
          <a:xfrm>
            <a:off x="2768441" y="5364718"/>
            <a:ext cx="2643188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Optimization Challenge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2768441" y="6190655"/>
            <a:ext cx="2643188" cy="1419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TSP involves finding the shortest route to visit a set of locations exactly once.</a:t>
            </a:r>
            <a:endParaRPr lang="en-US" sz="1746" dirty="0"/>
          </a:p>
        </p:txBody>
      </p:sp>
      <p:sp>
        <p:nvSpPr>
          <p:cNvPr id="10" name="Shape 7"/>
          <p:cNvSpPr/>
          <p:nvPr/>
        </p:nvSpPr>
        <p:spPr>
          <a:xfrm>
            <a:off x="5633323" y="5288518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90962" y="5330071"/>
            <a:ext cx="183594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0" dirty="0"/>
          </a:p>
        </p:txBody>
      </p:sp>
      <p:sp>
        <p:nvSpPr>
          <p:cNvPr id="12" name="Text 9"/>
          <p:cNvSpPr/>
          <p:nvPr/>
        </p:nvSpPr>
        <p:spPr>
          <a:xfrm>
            <a:off x="6354008" y="5364718"/>
            <a:ext cx="2643188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Real-World Applications</a:t>
            </a:r>
            <a:endParaRPr lang="en-US" sz="2183" dirty="0"/>
          </a:p>
        </p:txBody>
      </p:sp>
      <p:sp>
        <p:nvSpPr>
          <p:cNvPr id="13" name="Text 10"/>
          <p:cNvSpPr/>
          <p:nvPr/>
        </p:nvSpPr>
        <p:spPr>
          <a:xfrm>
            <a:off x="6354008" y="6190655"/>
            <a:ext cx="2643188" cy="1064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Commonly applied in GPS navigation systems and circuit board drilling.</a:t>
            </a:r>
            <a:endParaRPr lang="en-US" sz="1746" dirty="0"/>
          </a:p>
        </p:txBody>
      </p:sp>
      <p:sp>
        <p:nvSpPr>
          <p:cNvPr id="14" name="Shape 11"/>
          <p:cNvSpPr/>
          <p:nvPr/>
        </p:nvSpPr>
        <p:spPr>
          <a:xfrm>
            <a:off x="9218890" y="5288518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73672" y="5330071"/>
            <a:ext cx="189309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0" dirty="0"/>
          </a:p>
        </p:txBody>
      </p:sp>
      <p:sp>
        <p:nvSpPr>
          <p:cNvPr id="16" name="Text 13"/>
          <p:cNvSpPr/>
          <p:nvPr/>
        </p:nvSpPr>
        <p:spPr>
          <a:xfrm>
            <a:off x="9939576" y="5364718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NP-Hard Problem</a:t>
            </a:r>
            <a:endParaRPr lang="en-US" sz="2183" dirty="0"/>
          </a:p>
        </p:txBody>
      </p:sp>
      <p:sp>
        <p:nvSpPr>
          <p:cNvPr id="17" name="Text 14"/>
          <p:cNvSpPr/>
          <p:nvPr/>
        </p:nvSpPr>
        <p:spPr>
          <a:xfrm>
            <a:off x="9939576" y="5844183"/>
            <a:ext cx="2643188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TSP is classified as an NP-Hard problem, making it computationally challenging.</a:t>
            </a:r>
            <a:endParaRPr lang="en-US" sz="1746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246590"/>
            <a:ext cx="99737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Genetic Algorithm (GA)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74219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7783" y="350400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Mimics Natural Selection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4331613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GA is inspired by biological evolution to generate high-quality solutions.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74219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0018" y="350400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Population-Based Approach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4331613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Utilizes a population of candidate solutions to evolve towards an optimal tour.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74219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2253" y="350400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Crossbreeding Operations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4331613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Employs crossover and mutation operators to enhance solution diversity.</a:t>
            </a:r>
            <a:endParaRPr lang="en-US" sz="1750" dirty="0"/>
          </a:p>
        </p:txBody>
      </p:sp>
      <p:pic>
        <p:nvPicPr>
          <p:cNvPr id="1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Applying GA to TSP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Initial Population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Randomly generate a population of potential tours for the TSP.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Fitness Evaluation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Calculate the fitness of each tour based on the total distance traveled.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Genetic Operators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Apply genetic operations to create new tours and improve the population.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05620"/>
            <a:ext cx="79998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Advantages of using GA for TSP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33249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Global Optimum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3560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Capable of finding near-optimal solutions for large TSP instances.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133249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Fitness Landscapes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Effectively navigates complex fitness landscapes with multiple local minima.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133249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Parallelism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83560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Supports parallel execution, speeding up the search for the optimal tour.</a:t>
            </a:r>
            <a:endParaRPr lang="en-US" sz="1750" dirty="0"/>
          </a:p>
        </p:txBody>
      </p:sp>
      <p:pic>
        <p:nvPicPr>
          <p:cNvPr id="16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Challenges in implementing GA for TSP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477929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792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51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03769" y="2693194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Parameter Tuning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051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Adjusting mutation and crossover rates for different problem instances.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8156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538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4360" y="4195524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Convergence Speed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8284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Balancing exploration and exploitation to reach the optimal solution efficiently.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3929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71622" y="6053257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60162"/>
            <a:ext cx="35134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Computational Complexity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Dealing with high computational requirements for large-scale TSP instances.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21037034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5370909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SOURCE CODE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621167" y="1224677"/>
            <a:ext cx="7388066" cy="19384685"/>
          </a:xfrm>
          <a:prstGeom prst="roundRect">
            <a:avLst>
              <a:gd name="adj" fmla="val 947"/>
            </a:avLst>
          </a:prstGeom>
          <a:solidFill>
            <a:srgbClr val="EFEBF9"/>
          </a:solidFill>
          <a:ln/>
        </p:spPr>
      </p:sp>
      <p:sp>
        <p:nvSpPr>
          <p:cNvPr id="6" name="Shape 4"/>
          <p:cNvSpPr/>
          <p:nvPr/>
        </p:nvSpPr>
        <p:spPr>
          <a:xfrm>
            <a:off x="3613428" y="1224677"/>
            <a:ext cx="7403544" cy="19384685"/>
          </a:xfrm>
          <a:prstGeom prst="roundRect">
            <a:avLst>
              <a:gd name="adj" fmla="val 315"/>
            </a:avLst>
          </a:prstGeom>
          <a:solidFill>
            <a:srgbClr val="EFEBF9"/>
          </a:solidFill>
          <a:ln/>
        </p:spPr>
      </p:sp>
      <p:sp>
        <p:nvSpPr>
          <p:cNvPr id="7" name="Text 5"/>
          <p:cNvSpPr/>
          <p:nvPr/>
        </p:nvSpPr>
        <p:spPr>
          <a:xfrm>
            <a:off x="3768923" y="1341239"/>
            <a:ext cx="7092553" cy="19151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java.util.ArrayList;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java.util.Collections;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java.util.Random;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TSP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final int CITY_COUNT = 5;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final int POPULATION_SIZE = 20;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final int GENERATIONS = 50;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final double MUTATION_RATE = 0.1;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final Random random = new Random();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static void main(String[] args)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ArrayList&lt;ArrayList&lt;Integer&gt;&gt; population = initializePopulation(POPULATION_SIZE);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(int generation = 0; generation &lt; GENERATIONS; generation++)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ArrayList&lt;ArrayList&lt;Integer&gt;&gt; newGeneration = new ArrayList&lt;&gt;();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while (newGeneration.size() &lt; POPULATION_SIZE)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// Selection (simply select random individuals for crossover)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ArrayList&lt;Integer&gt; parent1 = population.get(random.nextInt(population.size()));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ArrayList&lt;Integer&gt; parent2 = population.get(random.nextInt(population.size()));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// Crossover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ArrayList&lt;Integer&gt; child = crossover(parent1, parent2);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// Mutation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mutate(child, MUTATION_RATE);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newGeneration.add(child);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population = newGeneration;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// Optionally, print best fitness of the generation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System.out.println("Generation " + generation + ": Best Distance = " + calculateDistance(population.get(0)));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ArrayList&lt;ArrayList&lt;Integer&gt;&gt; initializePopulation(int size)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ArrayList&lt;ArrayList&lt;Integer&gt;&gt; population = new ArrayList&lt;&gt;();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ArrayList&lt;Integer&gt; initialPath = new ArrayList&lt;&gt;();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(int i = 0; i &lt; CITY_COUNT; i++)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initialPath.add(i);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for (int i = 0; i &lt; size; i++)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ArrayList&lt;Integer&gt; newPath = new ArrayList&lt;&gt;(initialPath);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Collections.shuffle(newPath);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population.add(newPath);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population;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ArrayList&lt;Integer&gt; crossover(ArrayList&lt;Integer&gt; parent1, ArrayList&lt;Integer&gt; parent2)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Simple one-point crossover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int crossoverPoint = random.nextInt(CITY_COUNT);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ArrayList&lt;Integer&gt; child = new ArrayList&lt;&gt;(parent1.subList(0, crossoverPoint));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parent2.forEach(city -&gt;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 (!child.contains(city))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child.add(city);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child;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void mutate(ArrayList&lt;Integer&gt; path, double mutationRate)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Simple swap mutation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if (random.nextDouble() &lt; mutationRate)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int index1 = random.nextInt(path.size());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int index2 = random.nextInt(path.size());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Collections.swap(path, index1, index2);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static int calculateDistance(ArrayList&lt;Integer&gt; path) {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Simplified distance calculation: each step has a distance of 1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// This is a placeholder. In a real scenario, you would calculate the actual distances between cities.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path.size(); // Simplification for demonstration purposes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pic>
        <p:nvPicPr>
          <p:cNvPr id="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4537710" y="13231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OUTPUT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6185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67169"/>
            <a:ext cx="10554414" cy="3839289"/>
          </a:xfrm>
          <a:prstGeom prst="rect">
            <a:avLst/>
          </a:prstGeom>
        </p:spPr>
      </p:pic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9066"/>
            <a:ext cx="7304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future scope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19539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Reflection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3625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Summarize the impact and effectiveness of GA for TSP.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18790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32875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Innovation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Explore potential improvements and extensions for TSP optimization.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8040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Integration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Discuss the integration of GA with emerging technologies for enhanced TSP solutions.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930</Words>
  <Application>Microsoft Office PowerPoint</Application>
  <PresentationFormat>Custom</PresentationFormat>
  <Paragraphs>141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Manas Tewari</cp:lastModifiedBy>
  <cp:revision>3</cp:revision>
  <dcterms:created xsi:type="dcterms:W3CDTF">2024-03-05T03:34:26Z</dcterms:created>
  <dcterms:modified xsi:type="dcterms:W3CDTF">2024-05-28T16:21:46Z</dcterms:modified>
</cp:coreProperties>
</file>