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F5667-8437-4BC2-B697-F396B7EF4515}" v="5" dt="2025-02-07T11:44:57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vi H" userId="081f80d613a67955" providerId="LiveId" clId="{FCAF5667-8437-4BC2-B697-F396B7EF4515}"/>
    <pc:docChg chg="undo custSel addSld modSld sldOrd">
      <pc:chgData name="Manasvi H" userId="081f80d613a67955" providerId="LiveId" clId="{FCAF5667-8437-4BC2-B697-F396B7EF4515}" dt="2025-02-07T13:39:08.814" v="393" actId="20577"/>
      <pc:docMkLst>
        <pc:docMk/>
      </pc:docMkLst>
      <pc:sldChg chg="modSp mod">
        <pc:chgData name="Manasvi H" userId="081f80d613a67955" providerId="LiveId" clId="{FCAF5667-8437-4BC2-B697-F396B7EF4515}" dt="2025-02-07T11:25:37.370" v="328" actId="20577"/>
        <pc:sldMkLst>
          <pc:docMk/>
          <pc:sldMk cId="84641619" sldId="256"/>
        </pc:sldMkLst>
        <pc:spChg chg="mod">
          <ac:chgData name="Manasvi H" userId="081f80d613a67955" providerId="LiveId" clId="{FCAF5667-8437-4BC2-B697-F396B7EF4515}" dt="2025-02-07T11:25:37.370" v="328" actId="20577"/>
          <ac:spMkLst>
            <pc:docMk/>
            <pc:sldMk cId="84641619" sldId="256"/>
            <ac:spMk id="4" creationId="{0FEA3A08-41F7-9E55-78B1-E390F8DA13F8}"/>
          </ac:spMkLst>
        </pc:spChg>
      </pc:sldChg>
      <pc:sldChg chg="modSp mod">
        <pc:chgData name="Manasvi H" userId="081f80d613a67955" providerId="LiveId" clId="{FCAF5667-8437-4BC2-B697-F396B7EF4515}" dt="2025-02-07T11:25:18.380" v="327" actId="20577"/>
        <pc:sldMkLst>
          <pc:docMk/>
          <pc:sldMk cId="2246848895" sldId="257"/>
        </pc:sldMkLst>
        <pc:spChg chg="mod">
          <ac:chgData name="Manasvi H" userId="081f80d613a67955" providerId="LiveId" clId="{FCAF5667-8437-4BC2-B697-F396B7EF4515}" dt="2025-02-07T11:25:18.380" v="327" actId="20577"/>
          <ac:spMkLst>
            <pc:docMk/>
            <pc:sldMk cId="2246848895" sldId="257"/>
            <ac:spMk id="4" creationId="{C88D59CC-E5E9-8B90-14AA-CB577BEC0DB3}"/>
          </ac:spMkLst>
        </pc:spChg>
      </pc:sldChg>
      <pc:sldChg chg="modSp mod">
        <pc:chgData name="Manasvi H" userId="081f80d613a67955" providerId="LiveId" clId="{FCAF5667-8437-4BC2-B697-F396B7EF4515}" dt="2025-02-07T13:19:34.843" v="369" actId="20577"/>
        <pc:sldMkLst>
          <pc:docMk/>
          <pc:sldMk cId="2327958266" sldId="258"/>
        </pc:sldMkLst>
        <pc:spChg chg="mod">
          <ac:chgData name="Manasvi H" userId="081f80d613a67955" providerId="LiveId" clId="{FCAF5667-8437-4BC2-B697-F396B7EF4515}" dt="2025-02-07T13:19:34.843" v="369" actId="20577"/>
          <ac:spMkLst>
            <pc:docMk/>
            <pc:sldMk cId="2327958266" sldId="258"/>
            <ac:spMk id="4" creationId="{168E018A-DA4C-70C3-A46C-66E6550C4442}"/>
          </ac:spMkLst>
        </pc:spChg>
      </pc:sldChg>
      <pc:sldChg chg="modSp mod">
        <pc:chgData name="Manasvi H" userId="081f80d613a67955" providerId="LiveId" clId="{FCAF5667-8437-4BC2-B697-F396B7EF4515}" dt="2025-02-07T11:24:03.880" v="316" actId="20577"/>
        <pc:sldMkLst>
          <pc:docMk/>
          <pc:sldMk cId="161590036" sldId="259"/>
        </pc:sldMkLst>
        <pc:spChg chg="mod">
          <ac:chgData name="Manasvi H" userId="081f80d613a67955" providerId="LiveId" clId="{FCAF5667-8437-4BC2-B697-F396B7EF4515}" dt="2025-02-07T11:24:03.880" v="316" actId="20577"/>
          <ac:spMkLst>
            <pc:docMk/>
            <pc:sldMk cId="161590036" sldId="259"/>
            <ac:spMk id="4" creationId="{187804F5-B9CA-8010-C932-86C9E576104D}"/>
          </ac:spMkLst>
        </pc:spChg>
      </pc:sldChg>
      <pc:sldChg chg="addSp delSp modSp mod">
        <pc:chgData name="Manasvi H" userId="081f80d613a67955" providerId="LiveId" clId="{FCAF5667-8437-4BC2-B697-F396B7EF4515}" dt="2025-02-07T13:31:18.987" v="377" actId="1076"/>
        <pc:sldMkLst>
          <pc:docMk/>
          <pc:sldMk cId="1339349321" sldId="260"/>
        </pc:sldMkLst>
        <pc:spChg chg="mod">
          <ac:chgData name="Manasvi H" userId="081f80d613a67955" providerId="LiveId" clId="{FCAF5667-8437-4BC2-B697-F396B7EF4515}" dt="2025-02-07T11:45:58.055" v="358" actId="113"/>
          <ac:spMkLst>
            <pc:docMk/>
            <pc:sldMk cId="1339349321" sldId="260"/>
            <ac:spMk id="4" creationId="{BC73BAF3-160A-3682-7164-A2B2B63A9401}"/>
          </ac:spMkLst>
        </pc:spChg>
        <pc:spChg chg="add mod">
          <ac:chgData name="Manasvi H" userId="081f80d613a67955" providerId="LiveId" clId="{FCAF5667-8437-4BC2-B697-F396B7EF4515}" dt="2025-02-07T13:31:12.009" v="376" actId="113"/>
          <ac:spMkLst>
            <pc:docMk/>
            <pc:sldMk cId="1339349321" sldId="260"/>
            <ac:spMk id="11" creationId="{E0CEEE07-51C9-4FED-5023-C544A7602A73}"/>
          </ac:spMkLst>
        </pc:spChg>
        <pc:picChg chg="add del mod">
          <ac:chgData name="Manasvi H" userId="081f80d613a67955" providerId="LiveId" clId="{FCAF5667-8437-4BC2-B697-F396B7EF4515}" dt="2025-02-07T11:44:53.264" v="347" actId="21"/>
          <ac:picMkLst>
            <pc:docMk/>
            <pc:sldMk cId="1339349321" sldId="260"/>
            <ac:picMk id="8" creationId="{B58CA23B-9F07-2F68-55EF-8E65AB3209C0}"/>
          </ac:picMkLst>
        </pc:picChg>
        <pc:picChg chg="add mod">
          <ac:chgData name="Manasvi H" userId="081f80d613a67955" providerId="LiveId" clId="{FCAF5667-8437-4BC2-B697-F396B7EF4515}" dt="2025-02-07T13:31:18.987" v="377" actId="1076"/>
          <ac:picMkLst>
            <pc:docMk/>
            <pc:sldMk cId="1339349321" sldId="260"/>
            <ac:picMk id="9" creationId="{B58CA23B-9F07-2F68-55EF-8E65AB3209C0}"/>
          </ac:picMkLst>
        </pc:picChg>
      </pc:sldChg>
      <pc:sldChg chg="modSp add mod">
        <pc:chgData name="Manasvi H" userId="081f80d613a67955" providerId="LiveId" clId="{FCAF5667-8437-4BC2-B697-F396B7EF4515}" dt="2025-02-07T11:27:11.380" v="340" actId="20577"/>
        <pc:sldMkLst>
          <pc:docMk/>
          <pc:sldMk cId="1702096787" sldId="261"/>
        </pc:sldMkLst>
        <pc:spChg chg="mod">
          <ac:chgData name="Manasvi H" userId="081f80d613a67955" providerId="LiveId" clId="{FCAF5667-8437-4BC2-B697-F396B7EF4515}" dt="2025-02-07T11:27:11.380" v="340" actId="20577"/>
          <ac:spMkLst>
            <pc:docMk/>
            <pc:sldMk cId="1702096787" sldId="261"/>
            <ac:spMk id="4" creationId="{FC080BBF-BB6E-465E-A6D6-4B133C6EE367}"/>
          </ac:spMkLst>
        </pc:spChg>
      </pc:sldChg>
      <pc:sldChg chg="modSp add mod ord">
        <pc:chgData name="Manasvi H" userId="081f80d613a67955" providerId="LiveId" clId="{FCAF5667-8437-4BC2-B697-F396B7EF4515}" dt="2025-02-07T13:39:08.814" v="393" actId="20577"/>
        <pc:sldMkLst>
          <pc:docMk/>
          <pc:sldMk cId="647229612" sldId="262"/>
        </pc:sldMkLst>
        <pc:spChg chg="mod">
          <ac:chgData name="Manasvi H" userId="081f80d613a67955" providerId="LiveId" clId="{FCAF5667-8437-4BC2-B697-F396B7EF4515}" dt="2025-02-07T13:39:08.814" v="393" actId="20577"/>
          <ac:spMkLst>
            <pc:docMk/>
            <pc:sldMk cId="647229612" sldId="262"/>
            <ac:spMk id="4" creationId="{FA52AA4E-8AAD-BED2-CFA6-6A37F98D0B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D4046-F5FD-4571-AC11-036845219A54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620E-6DB1-43C8-A03A-8210EEA4E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6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9620E-6DB1-43C8-A03A-8210EEA4E3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6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9620E-6DB1-43C8-A03A-8210EEA4E3F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2DB-8590-006E-9290-A1154106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FFA71-7D74-0EAE-EB35-F848AA69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E37-A75F-CA37-7FC3-1FC4491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BF78-B257-41A5-67FD-CA2EFF84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0B8A-3AC0-37E4-082E-B8BE8043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DA18-FED3-464A-A625-18C6420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D55E1-31A7-F843-287E-0AAD57E9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2DDB-2832-B882-5140-E3FD8E71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7B4E-68B7-1753-3F81-FBEE75E6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A361-0322-7FFB-5B03-5A7C5224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E9589-0FF1-95C4-8FD3-4AEF8E7E0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641BB-105E-AB86-A7B8-E3602AB65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5785-3602-F58E-32A6-962377DF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95A5-1932-C3F0-2E2A-3212F7F3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8785-CF9D-D71B-CE30-0FF6F046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1B1D-21F6-E344-E2A8-9E34B68F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400A-1663-9554-A563-91511E28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7A85-B854-8970-7B47-949D4041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0061-1036-3CD0-6955-9BCDAF40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815E-9134-F6DC-5FF0-1E26D6E2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6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D4F6-6691-5260-92FF-B4055265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7FE50-3B50-F43B-7B73-7AD74DD2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0446-30A4-76E6-A35B-58A089A6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AEAD-FEA2-CF80-CBA6-F7E5D5D6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E62D-8AE8-2388-780D-F202BF8C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7EB4-3E0A-BBA5-F146-34EB8017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1673-FEE2-B2A5-EB7C-8BD71324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9383A-63D6-B533-C0C3-F660311A5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77AE-08A6-83E7-BADD-7BC16081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0AE1-9B5C-C431-C481-F732493E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9CE0D-5394-B726-B288-6511C739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E4C9-0D06-8BE3-459F-34799341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AE5A6-F53C-D523-06CF-40FF4EA0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955D-B2EB-65DD-2C1D-232C999E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A77C0-2ACF-45A2-2C88-FAEC9756F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F6E4E-F256-B9F7-FC1F-3E4518766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EAFE3-B588-E5B3-8DFD-DE1BE95E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3DAC2-2336-3EBC-8D79-75000F8E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CDBFE-BF3C-54B7-ED02-6E5907D4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8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00F3-F1A9-568B-7159-9CD5D58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60308-B05D-0A5C-08BA-8595326E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D1046-0A80-473B-D25A-55F3E13B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72102-6B76-36D8-6247-B98EE726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3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DE93A-5899-88A6-C580-668B9271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2F836-5174-2BE4-58C5-62BCFCAC9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6EAE-8383-9139-399D-DD54CCB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E7D-44EF-ADB1-4F79-554EA42F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AE67-06F9-4DC0-A955-97B068AA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A46FB-8CC3-0053-AFB4-01A8811C0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9ADC-1D01-81B3-9585-A396078E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6386D-3478-0A6A-750E-8C017809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B5E6F-2283-892F-1532-B3A8D51A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CA51-E14A-A707-6594-B1633C87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8B1A7-23EF-23C1-01ED-427FF21B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B331-98BB-ED4B-0AF8-F43DD36E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469CA-269B-A694-2C3D-CE740EF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D295D-B08D-C58F-D0C5-00B313F0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86B9D-A5FB-4790-415F-8838887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7E4-2B31-3971-D7DA-06AB945D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DE78D-93A7-CD37-AAD3-54C350BE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C501A-1ECA-FA6B-F6E1-3F20C95E8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8439D-C07B-7546-8B2A-C1D39487F64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7C91-4DF0-0A44-FA3D-CFB919110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535-A025-50EA-FB69-4A5981799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77B17-3E7C-051A-CD38-47A2D329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2AA4E-8AAD-BED2-CFA6-6A37F98D0BBE}"/>
              </a:ext>
            </a:extLst>
          </p:cNvPr>
          <p:cNvSpPr txBox="1"/>
          <p:nvPr/>
        </p:nvSpPr>
        <p:spPr>
          <a:xfrm>
            <a:off x="4383212" y="1720840"/>
            <a:ext cx="37932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NAME:</a:t>
            </a:r>
          </a:p>
          <a:p>
            <a:r>
              <a:rPr lang="en-US" dirty="0"/>
              <a:t>Quantum Dynamos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TOPIC: SMART GOVERNANCE</a:t>
            </a:r>
          </a:p>
          <a:p>
            <a:endParaRPr lang="en-US" b="1" dirty="0"/>
          </a:p>
          <a:p>
            <a:r>
              <a:rPr lang="en-US" b="1" dirty="0"/>
              <a:t>TEAM MEMBERS: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Manasvi 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Madam Chetty Shreya Datta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Monika </a:t>
            </a:r>
            <a:r>
              <a:rPr lang="en-US" dirty="0"/>
              <a:t>C 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Sushma Subramanya K</a:t>
            </a: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09EB4841-ABCA-A55E-D2F6-28815CE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5A31C763-2D28-840D-D2EA-0CAED9EC8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E3887E-1A14-0D51-65D4-EC5058108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4C42BE4A-F9E4-BA1C-1999-A7CBB1651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A3A08-41F7-9E55-78B1-E390F8DA13F8}"/>
              </a:ext>
            </a:extLst>
          </p:cNvPr>
          <p:cNvSpPr txBox="1"/>
          <p:nvPr/>
        </p:nvSpPr>
        <p:spPr>
          <a:xfrm>
            <a:off x="221671" y="346362"/>
            <a:ext cx="11141653" cy="591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“Citizens struggle to navigate complex government processes and access services efficiently.”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Navigating Complexity: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Government processes are often intricate, involving numerous steps, forms, and regulations, making it difficult for citizens to understand and comply.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Time-Consuming Procedures: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Applications, approvals, and inquiries can take weeks or even months, causing delays and frustration for citizens.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Accessibility: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Traditional service channels often have limited hours, long wait times, and accessibility challenges for certain populations.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Information Scarcity: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Finding accurate and up-to-date information about government services can be a daunting task, leading to confusion and misinformation.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Lack of Personalization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Generic responses and a one-size-fits-all approach fail to address the specific needs and circumstances of individual citizens.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Barriers: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Language differences, technical jargon, and a lack of clear communication can create obstacles for citizens trying to access 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Digital Divide: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all citizens have equal access to technology or the digital literacy skills needed to navigate online government portals.</a:t>
            </a:r>
          </a:p>
          <a:p>
            <a:endParaRPr lang="en-US" dirty="0"/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4BBB0A13-B3EB-F6A2-A0BA-BF8F7659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8" name="Picture 7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C2494FFA-8CE1-A30D-28DF-55F4FE6D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193CB-7269-9AF6-84D1-5AC12224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3" name="Picture 2" descr="A black and red logo&#10;&#10;AI-generated content may be incorrect.">
            <a:extLst>
              <a:ext uri="{FF2B5EF4-FFF2-40B4-BE49-F238E27FC236}">
                <a16:creationId xmlns:a16="http://schemas.microsoft.com/office/drawing/2014/main" id="{A6168D52-2364-5221-8E11-7F8422CA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3DE3-102F-13A7-C734-00DE037AB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D59CC-E5E9-8B90-14AA-CB577BEC0DB3}"/>
              </a:ext>
            </a:extLst>
          </p:cNvPr>
          <p:cNvSpPr txBox="1"/>
          <p:nvPr/>
        </p:nvSpPr>
        <p:spPr>
          <a:xfrm>
            <a:off x="221673" y="346364"/>
            <a:ext cx="11494078" cy="5644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Solution: “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CityBot: Empowering Citizens Through Al”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24/7 Availability: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CityBot provides instant support and answers to citizen inquiries around the clock, eliminating the constraints of traditional office hours.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Conversational Interface: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intuitive, natural language interface allows citizens to interact with government services using simple, everyday language, making the process accessible to everyone.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Personalized Guidance: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CityBot offers tailored assistance based on individual needs, guiding citizens through specific processes and providing relevant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Simplified Processes: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Complex procedures are broken down into easy-to-follow steps, simplifying applications and reducing the burden on citizens.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Centralized Information: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CityBot serves as a single point of access for all government service information, eliminating the need to search through multiple websites or contact different departments.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Multilingual Support (Optional):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CityBot can be designed to support multiple languages, ensuring inclusivity and accessibility for diverse communities.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Integration with Government Systems: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CityBot can connect to backend systems to retrieve real-time information, process applications, and even perform transactions on behalf of citizens.</a:t>
            </a:r>
            <a:endParaRPr lang="en-US" dirty="0"/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05ABBE30-4A14-8C88-9843-202F9518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91E23398-20D5-3752-32BC-EB05700DC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BE63F-7F3C-1274-6995-05DD463C4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AB20DA2F-FC36-D65B-B950-95467F51D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36F9-C742-8532-FBBD-2B872D3F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E018A-DA4C-70C3-A46C-66E6550C4442}"/>
              </a:ext>
            </a:extLst>
          </p:cNvPr>
          <p:cNvSpPr txBox="1"/>
          <p:nvPr/>
        </p:nvSpPr>
        <p:spPr>
          <a:xfrm>
            <a:off x="221673" y="346364"/>
            <a:ext cx="11541702" cy="6052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Tech Architect: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Components and Connections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User Interface: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The interface through which citizens interact with the chatbot.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Technology: HTML, CSS, JavaScript (for web chat); platform-specific technologies for mobile apps (e.g., Swift for iOS, Kotlin for Android).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Azure Bot Service: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The core platform for building, deploying, and managing the chatbot. Hosts the bot logic and handles communication with other 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Technology: Azure Bot Service (Web App Bot or Bot Channels Registration).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Bot Logic 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The code you write to define the chatbot's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handle user input, manage conversations, and interact with LUIS and other 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Technology: C# or Node.js</a:t>
            </a: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E973A6D5-A8EA-2B2F-409D-9D55E124F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8FBC4E06-4F30-A9F6-ED80-6CFFC64E2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AD6D3-8489-2955-7F04-97EDC26FB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FE2BB881-FB13-5A03-B5B5-602D965A9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5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0822-A88B-32C1-057D-5BD8E68C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80BBF-BB6E-465E-A6D6-4B133C6EE367}"/>
              </a:ext>
            </a:extLst>
          </p:cNvPr>
          <p:cNvSpPr txBox="1"/>
          <p:nvPr/>
        </p:nvSpPr>
        <p:spPr>
          <a:xfrm>
            <a:off x="221673" y="346364"/>
            <a:ext cx="11132128" cy="564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Language Understanding (LUIS):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The Al service that enables the chatbot to understand natural language, interpret user intent, and extract entities.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Technology: Azure Cognitive Services -Language Understanding (LUIS).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Data Storage (Mock or Real):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Where the chatbot stores data, such as conversation history, user preferences, or information retrieved from government systems (if integrated).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Government Systems Integration (Potential):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Description: Connection to backend government systems to retrieve information, process applications, or perform transactions.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Technology: APIs (REST, SOAP), database connections, or other integration methods.</a:t>
            </a:r>
          </a:p>
          <a:p>
            <a:endParaRPr lang="en-US" dirty="0"/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68BB9198-7AE5-9417-B9B2-E77ABD32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6A44F6CC-46D8-3C11-CE2C-9CA9AA50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76FAD-911E-7042-94C6-5EAAF130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F0FC7D71-34E5-CF15-69D2-DEDB5F2B7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9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2B4D-8561-BC4F-9F9D-C67AC1DA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804F5-B9CA-8010-C932-86C9E576104D}"/>
              </a:ext>
            </a:extLst>
          </p:cNvPr>
          <p:cNvSpPr txBox="1"/>
          <p:nvPr/>
        </p:nvSpPr>
        <p:spPr>
          <a:xfrm>
            <a:off x="221672" y="346364"/>
            <a:ext cx="11838991" cy="574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Azure Components and Their Roles:</a:t>
            </a:r>
            <a:endParaRPr lang="en-IN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Azure Bot Service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is the foundational platform for building, deploying, and managing the chatbot. Think of it as the "container" that hosts the chatbot's logic and provides the framework for interaction.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handles: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Hosting: Provides the infrastructure to run the chatbot.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Connectivity: Enables the chatbot to connect to various communication channels (e.g., web chat, messaging apps).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Management: Offers tools to manage and monitor the chatbot's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Azure Cognitive Services (Language Understanding - LUIS):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service empowers the chatbot with natural language understanding (NLU) capabilities. It's the "brain" that allows the chatbot to: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Understand Natural Language: Interpret what citizens type or say, even if it's not perfectly grammatically correct.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Interpret User Intent: Figure out what the citizen wants to achieve (e.g., report a pothole, get information about parking).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Provide Relevant Responses: Based on the understood intent, deliver appropriate and helpful information or actions.</a:t>
            </a:r>
          </a:p>
          <a:p>
            <a:endParaRPr lang="en-US" dirty="0"/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70FA17D9-6DEE-1AC2-4425-2896E6BE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A62C2444-A070-9C61-A961-4EFE6D5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4C537B-7F71-D303-F27F-4A46F6FD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75A6E055-8293-CDC5-5C5A-6A5394A5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41FC7-809C-8B4D-74C2-776C5247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3BAF3-160A-3682-7164-A2B2B63A9401}"/>
              </a:ext>
            </a:extLst>
          </p:cNvPr>
          <p:cNvSpPr txBox="1"/>
          <p:nvPr/>
        </p:nvSpPr>
        <p:spPr>
          <a:xfrm>
            <a:off x="757699" y="184189"/>
            <a:ext cx="176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</a:t>
            </a:r>
            <a:r>
              <a:rPr lang="en-US" dirty="0"/>
              <a:t> </a:t>
            </a:r>
            <a:r>
              <a:rPr lang="en-US" b="1" dirty="0"/>
              <a:t>Diagram</a:t>
            </a:r>
            <a:r>
              <a:rPr lang="en-US" dirty="0"/>
              <a:t>:</a:t>
            </a: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58BAA813-3DDD-3B45-5D3A-2B465E63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E73818A5-53DE-7D03-2C43-EFBB9C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5C17A-7D8F-DE7B-0F45-2D9E72A2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927DA9DA-1924-B8E9-99B1-808794D05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CA23B-9F07-2F68-55EF-8E65AB32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134" y="553521"/>
            <a:ext cx="5416262" cy="4741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CEEE07-51C9-4FED-5023-C544A7602A73}"/>
              </a:ext>
            </a:extLst>
          </p:cNvPr>
          <p:cNvSpPr txBox="1"/>
          <p:nvPr/>
        </p:nvSpPr>
        <p:spPr>
          <a:xfrm>
            <a:off x="620111" y="5641674"/>
            <a:ext cx="9640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GitHub Repo Link:</a:t>
            </a:r>
          </a:p>
          <a:p>
            <a:r>
              <a:rPr lang="en-US" dirty="0"/>
              <a:t>https://github.com/manasvi053/AInnovation-Qunantum_Dyanmos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4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910</Words>
  <Application>Microsoft Office PowerPoint</Application>
  <PresentationFormat>Widescreen</PresentationFormat>
  <Paragraphs>70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Stanford Dsouza</dc:creator>
  <cp:lastModifiedBy>Manasvi H</cp:lastModifiedBy>
  <cp:revision>3</cp:revision>
  <dcterms:created xsi:type="dcterms:W3CDTF">2025-02-03T10:37:11Z</dcterms:created>
  <dcterms:modified xsi:type="dcterms:W3CDTF">2025-02-07T13:39:10Z</dcterms:modified>
</cp:coreProperties>
</file>